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6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OSTGRE SETUP" id="{EC311F2D-002F-4BA7-8F2C-DF9AE179E656}">
          <p14:sldIdLst>
            <p14:sldId id="257"/>
            <p14:sldId id="258"/>
            <p14:sldId id="259"/>
            <p14:sldId id="260"/>
            <p14:sldId id="261"/>
            <p14:sldId id="266"/>
            <p14:sldId id="262"/>
          </p14:sldIdLst>
        </p14:section>
        <p14:section name="SQL QUERY" id="{D5FE2A05-E024-462C-A0D8-19B375CE29A3}">
          <p14:sldIdLst>
            <p14:sldId id="263"/>
            <p14:sldId id="264"/>
            <p14:sldId id="265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6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4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82800" cy="82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11:41.489"/>
    </inkml:context>
    <inkml:brush xml:id="br0">
      <inkml:brushProperty name="width" value="0.06667" units="cm"/>
      <inkml:brushProperty name="height" value="0.06667" units="cm"/>
      <inkml:brushProperty name="color" value="#77F4F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ABFC83"/>
      <inkml:brushProperty name="fitToCurve" value="1"/>
    </inkml:brush>
    <inkml:context xml:id="ctx1">
      <inkml:inkSource xml:id="inkSrc3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1" timeString="2025-07-16T14:12:40.829"/>
    </inkml:context>
    <inkml:brush xml:id="br2">
      <inkml:brushProperty name="width" value="0.06667" units="cm"/>
      <inkml:brushProperty name="height" value="0.06667" units="cm"/>
      <inkml:brushProperty name="color" value="#E7E6E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C2F8023E-ABB4-4F49-A2DD-8A50DB4C797A}" emma:medium="tactile" emma:mode="ink">
          <msink:context xmlns:msink="http://schemas.microsoft.com/ink/2010/main" type="writingRegion" rotatedBoundingBox="15,223 33919,336 33857,18920 -46,18808"/>
        </emma:interpretation>
      </emma:emma>
    </inkml:annotationXML>
    <inkml:traceGroup>
      <inkml:annotationXML>
        <emma:emma xmlns:emma="http://www.w3.org/2003/04/emma" version="1.0">
          <emma:interpretation id="{76F997BD-2081-4490-90B0-98C6C3770209}" emma:medium="tactile" emma:mode="ink">
            <msink:context xmlns:msink="http://schemas.microsoft.com/ink/2010/main" type="paragraph" rotatedBoundingBox="545,230 23025,187 23028,1842 548,18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94F6AA-D70A-4D11-A40C-63BD1171C7DC}" emma:medium="tactile" emma:mode="ink">
              <msink:context xmlns:msink="http://schemas.microsoft.com/ink/2010/main" type="line" rotatedBoundingBox="545,230 23025,187 23028,1842 548,1885"/>
            </emma:interpretation>
          </emma:emma>
        </inkml:annotationXML>
        <inkml:traceGroup>
          <inkml:annotationXML>
            <emma:emma xmlns:emma="http://www.w3.org/2003/04/emma" version="1.0">
              <emma:interpretation id="{24D76E86-E452-4F7A-BEB6-1D66BE24515D}" emma:medium="tactile" emma:mode="ink">
                <msink:context xmlns:msink="http://schemas.microsoft.com/ink/2010/main" type="inkWord" rotatedBoundingBox="545,230 6352,219 6355,1874 548,18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1628 738 2111 0,'-8'0'90'15,"8"0"50"-15,0 0 35 0,0 0-3 16,0 0 64-16,0 0-173 0,0 0-28 16,0 0-12-16,15 0 17 0,9 0 14 0,38 0 58 15,-26 0-53-15,13 0-4 0,0 0 3 16,6 11-4-16,53 9-5 0,-53-9-42 16,-6 0-10-16,-2 3 7 0,-9-2 0 15,-4 3-1-15,13 11 9 0,-34-12-8 16,-6 0 6-16,-2-2 16 0,-5 1 3 15,0 9 64-15,0-13-41 0,-23-1-7 16,2 2 2-16,-2-5-4 0,0-1-5 16,-29 0 56-16,24-4-62 0,4 0 7 15,-2 0-20-15,1-8 4 0,-14-13-6 0,23 10-14 16,1-2-12-16,4 0 10 16,4-1-8-16,7 0 4 0,0-15-26 0,25 15 2 15,4 1-18-15,5 0 1 0,4 2-2 16,45-11-22-16,-39 16 47 0,3 0 6 15,-1 0 11-15,4 1-8 0,-9 4 3 16,34-2 1-16,-39 3 8 0,-10 0-3 16,-3 0-1-16,-4 0-2 0,4 0-9 0,-18 0 6 15,3 7 2-15,-8-7 3 16,5 10-1-16,-5-1 6 0,0 10-4 16,0-10 9-16,0 1-10 0,0 2 4 0,0 1-2 15,0 13-4-15,0-12 7 0,0 0 5 16,0-2-4-16,0 1-3 0,0-1 5 15,36 11 7-15,-12-12-6 0,4-3 0 16,3-4-13-16,0-1 9 0,39-3 8 16,-36 0-3-16,2-12 0 0,-5 0 4 15,-3 1 20-15,1-3 6 0,12-11 42 16,-25 12-56-16,-8-2 4 0,-3-1-1 16,-5 0-4-16,0-1-5 0,-24-18-7 15,-4 19-8-15,0 1 3 0,-6 2-1 0,3 2-8 16,-29-7-6-16,29 12 4 0,3 2 6 15,-1 0-1-15,1 3-18 16,5 1-39-16,-16 0-219 0,23 0 7 0,1 9-79 16,-1-1-48-16,6 0-87 0,2 11-813 15,8-11 792-15</inkml:trace>
          <inkml:trace contextRef="#ctx0" brushRef="#br0" timeOffset="384.6641">3408 705 2651 0,'0'-10'104'0,"0"3"64"0,0-5 282 16,0 7-308-16,0 4-70 0,0-3-50 16,0 4-16-16,0 0-17 0,0 13 12 15,0-2 11-15,0 4 23 0,0 5 10 0,0 4 25 16,34 38 57-16,-13-23-58 15,-1 3-5-15,6 4-10 0,5 8 0 16,3 0-13-16,41 63 18 0,-34-59-38 16,-2-1-7-16,-5-1 4 0,-3-6-5 0,18 39 21 15,-31-52 19-15,-7-5 14 16,-4-4 25-16,-7-5 59 0,0-3 40 0,0 7 389 16,-20-20-273-16,2-2-65 0,-6-5-98 0,1 0-60 15,-37-12-41-15,19-3-45 16,-3-3-1-16,-5-4-5 0,-6-5 7 15,-1-4-12-15,-53-38-113 0,57 30-38 16,0-4-136-16,6 1-93 0,4 2-53 16,3-2 20-16,-23-34-356 0,36 41 321 15,8 0-113-15,5-2-262 0,6 2 91 16</inkml:trace>
          <inkml:trace contextRef="#ctx0" brushRef="#br0" timeOffset="-781.3396">214 428 2199 0,'-98'-61'145'0,"59"31"10"16,8 1 27-16,8-1-35 0,5 0-28 15,18 0-52-15,0-28 2 0,31 31-51 16,10 1-15-16,14 2 8 0,15 3-2 15,15 2 2-15,122-9 37 0,-91 21-11 16,11 2 17-16,8 5 2 0,-3 0-3 16,119 12 9-16,-31 23-45 15,-39 14 8-15,-116-22-36 0,-11 4 35 0,-18 0 28 16,-12 3 20-16,-24 1 37 16,0 33 18-16,-34-34-99 0,-7-1-16 0,-11-1-6 15,-10-2 7-15,-6-3-15 0,-82 22 4 16,70-28-142-16,5 0 42 0,5-4-124 15,5 1-135-15,-48 10-640 0,69-16 236 16,2-1 145-16</inkml:trace>
          <inkml:trace contextRef="#ctx0" brushRef="#br0" timeOffset="-1128.861">1076 413 3507 0,'3'-10'102'0,"-1"-2"27"15,4 4 10-15,-6 4-53 16,0 0-53-16,0 1-21 0,0 3-11 16,0 0 8-16,0 17-1 0,0 1 3 0,46 35 11 15,-22-21-11-15,4 5-9 16,-5 3-1-16,3 5-3 0,0 1 2 15,21 50-1-15,-29-48 2 0,2-1-10 16,4-2-51-16,-6-3-102 0,16 31-541 0,-24-44 231 16,3-2-113-16,-5-4-123 15,-3-7 90-15</inkml:trace>
          <inkml:trace contextRef="#ctx0" brushRef="#br0" timeOffset="662.1513">3121 525 2177 0,'0'-20'163'16,"0"13"-34"-16,-18 3 10 0,18 2-36 0,0 2-2 16,-10 0 3-16,10 0 119 0,0 0-125 0,0 11-20 15,0-2 4-15,0-1-31 16,0-1 32-16,0 6 102 0,0-8-74 16,20-5-42-16,4 4-20 0,1-4-8 15,35 0 32-15,-29 0-40 0,0-9-4 16,0-1 5-16,0 0 2 0,-2-1-16 15,7-10 48-15,-21 10-40 0,-4 0 24 16,-6 0-19-16,0 3 2 0,-5-1-6 0,0-4-25 16,0 7-13-16,0 3-15 15,-18 2-3-15,18-1-46 0,-41 2-163 0,22 0 58 16,1 0-63-16,0 13-90 0,-2-1-83 16,-4 0-61-16,-15 17-811 0,24-13 734 15</inkml:trace>
          <inkml:trace contextRef="#ctx0" brushRef="#br0" timeOffset="1358.7964">3636 692 1799 0,'10'6'48'0,"-2"2"45"0,0 0 40 0,7 6 195 16,-9-6-173-16,1-2-4 15,4 1 20-15,-1-2 8 0,0 1 1 16,32 5 235-16,-11-9-280 0,-13 0-96 15,3-2 9-15,-1 0-11 0,1 0 1 16,0 0 0-16,15-10 3 0,-18 2-17 16,-2 8-3-16,-3-11-3 0,-3 2 27 15,0 0-7-15,3-8 46 0,-10 9-51 0,0-1-2 16,-3 1 7-16,0 1-9 16,0-7 9-16,-21 8-26 0,21 2-16 0,-23 1-9 15,4 0 8-15,-1 1-19 0,-24 2 13 16,20 0 5-16,1 0 0 0,0 0 3 15,2 11-7-15,0-3 4 0,-17 12 0 16,22-11 0-16,6 2 6 0,-3 0-1 16,5 1 3-16,5 13 2 0,3-12-1 15,0-1-7-15,21 0 7 0,5 1-19 16,0-1-22-16,46 11-116 0,-33-12 26 16,8-2-31-16,5 1-62 0,-3 0-52 0,5-3-35 15,50 5-306-15,-53-8 348 0,-1 0 27 16,-4-2 23-16,-4-2-32 15,33 0-256-15,-42 0 275 0,-4-10 58 16,-1-1 111-16,-2-1 226 0,0 0 92 0,21-13 375 16,-24 11-408-16,-5 1-12 15,-3 1-7-15,-2 0 18 0,-5 1 73 0,-5-8 129 16,-3 11-236-16,0 1-109 0,0 1 43 16,0 0-7-16,-16 1-35 0,-7-3 25 15,7 5-83-15,1 0-6 0,-1 2 2 0,1-3-9 16,-16 4 34-16,15 0-38 15,-2 0 1-15,-3 0-21 0,3 0 20 16,0 0 0-16,-10 10 12 0,17 0-7 16,-7-2-4-16,5 2-4 0,3-1 9 0,0 0-1 15,-6 12-14-15,11-11 8 16,0-1 0-16,5 2 26 0,0-1-24 0,0 9 3 16,23-10-10-16,-7 2 3 0,2-3 5 0,5 0 1 15,5-4 1-15,42 6-4 16,-28-9-11-16,4-1-1 0,3 0-34 15,1 0-72-15,-1 0-121 0,41-11-594 16,-46 1 304-16,0 0-234 0,0-2 104 16,-2-2 96-16</inkml:trace>
          <inkml:trace contextRef="#ctx0" brushRef="#br0" timeOffset="1911.9154">5236 599 2079 0,'-44'-3'44'16,"-26"2"270"-16,44 0-77 0,3-1 31 15,4 2-51-15,6 0 22 0,1-1 80 16,12 1-230-16,0 0-37 0,0 0-8 16,0 0-19-16,0-2-8 0,0 1-3 15,25-1-16-15,-1 1 1 0,2 1-6 0,5-2-22 16,0 2-66-16,41 0-395 0,-33 0 94 16,-5 0-63-16,2 0-229 0,3 0-9 15</inkml:trace>
          <inkml:trace contextRef="#ctx0" brushRef="#br0" timeOffset="1732.82">5386 335 2276 0,'-16'-17'182'16,"16"9"-1"-16,-13 4 57 0,13 0-24 0,0 2-16 15,0 0-48-15,0 0 24 16,0 2-131-16,0 0-16 0,0 0-7 16,0 0-9-16,0 0 26 0,0 10 64 15,0-1-34-15,0 1-21 0,0 3-10 0,0 2 16 16,-18 23 10-16,18-17-27 15,0 3-4-15,0 0 6 0,-13 2 3 0,13 0-4 16,0 27 65-16,0-26-53 0,0 1-9 16,0-1-13-16,0 0-7 0,0-3 5 15,21 26 32-15,-3-29-38 0,0 1-5 16,3-3-4-16,-3-1-9 0,23 12 18 16,-17-19-19-16,2 1 14 0,-1-3-16 0,53 5-71 15,-52-13 58-15,0-1 14 16,0 0-123-16,20-12-221 0,-25 1 130 15,-3 0-75-15,-2-2-72 16,-6-1-56-16,-2-19-436 0,-8 17 298 16,0-2 10-16,0-2 108 0</inkml:trace>
        </inkml:traceGroup>
        <inkml:traceGroup>
          <inkml:annotationXML>
            <emma:emma xmlns:emma="http://www.w3.org/2003/04/emma" version="1.0">
              <emma:interpretation id="{0F353D70-C0F1-4F7B-845F-A7F454BCB919}" emma:medium="tactile" emma:mode="ink">
                <msink:context xmlns:msink="http://schemas.microsoft.com/ink/2010/main" type="inkWord" rotatedBoundingBox="6733,539 7595,537 7596,1069 6734,107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13.9939">6214 401 2418 0,'-10'-10'220'0,"4"4"-14"16,1 1 50-16,5 1-48 0,0 0-23 16,0-7 43-16,0 6-162 0,0 1-20 15,0 0-12-15,0 0-5 0,0 0-9 16,29-5 7-16,-14 7-22 0,3-3-13 16,0 2 11-16,6 0-10 0,4 1 11 0,37-1 35 15,-31 3-19-15,4 0-12 0,-4 0-5 16,2 0-4-16,34 9 6 0,-8 10 7 15,-10-4-19 1,-29-6 5-16,-5 1-5 0,-5 0 12 0,-2 1-3 16,-6 0 0-16,-5 13 3 0,0-12-2 15,0 0 2-15,-23 2-1 0,-1-2 0 16,-25 7 9-16,23-9-9 0,3-3 7 16,2 1 4-16,1-1 5 0,4-4 14 0,-2 3 37 15,18-2-31-15,0-4-6 16,0 0 3-16,0 0 3 0,0 0-10 15,0 0 15-15,0 0-34 0,0 0-7 16,0 0-4-16,0 0-6 0,0 0-1 16,0 0-6-16,0 0 12 0,0 0-11 15,0 0 10-15,21 0-2 0,30 11 6 16,-20-2 0-16,6 1 0 0,2 0 0 0,-1 0-7 16,1 3 3-16,36 14 0 0,-44-13 8 15,0 0-6-15,-2 2-14 0,-11-2 18 16,0 2-9-16,8 12 5 0,-21-16 19 15,-5 1 34-15,0 0 39 0,0-3 73 16,0 10 275-16,-26-11-193 0,-2-1-29 16,2-2-31-16,-8-1-9 0,1 1-37 0,-48-1 70 15,40-5-146-15,-6 0-8 16,9 0-15-16,-9 0-4 0,-41-25 3 16,49 14-38-16,-2 0-2 0,4 1 1 15,1-1-1-15,3 0 2 0,-17-10-7 0,32 13-2 16,3 0-7-16,7 2-21 0,8 1-41 15,0-3-280-15,0 5-9 0,0 0-99 16,0-2-32-16,0 1-34 0,21-1-29 16,18-8-656-16,-11 5 320 0,6-2 204 15</inkml:trace>
        </inkml:traceGroup>
        <inkml:traceGroup>
          <inkml:annotationXML>
            <emma:emma xmlns:emma="http://www.w3.org/2003/04/emma" version="1.0">
              <emma:interpretation id="{A87DF6F6-707F-40E3-822A-F118626C990D}" emma:medium="tactile" emma:mode="ink">
                <msink:context xmlns:msink="http://schemas.microsoft.com/ink/2010/main" type="inkWord" rotatedBoundingBox="8064,355 12028,348 12031,1521 8066,152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224.7459">9157 347 2688 0,'-13'-23'100'0,"2"-19"273"0,6 26-144 0,5 4-80 16,-5 3-65-16,5 2-32 0,0 2-41 15,0 5-22-15,0 0 1 16,21 17 20-16,5 3 14 0,2 6 24 0,58 42 79 16,-37-25-74-16,5 2-10 0,6 3-21 15,-3 3-3-15,56 50-14 0,-63-55-5 16,-4 2 4-16,-4-3-2 0,-6-1 0 16,-5-5 11-16,3 25 6 0,-21-37 2 15,-13-3 28-15,0-6 40 0,0-2 14 16,-47 0 75-16,11-13-125 0,-6-3-20 15,-15 0-10-15,-10-15-9 0,-13 1-12 16,-104-27-2-16,81 15-1 0,-9-2 0 16,1-3 0-16,0-3 22 0,-94-44-12 15,120 37-10-15,2-1-26 0,18 2 17 0,19-1 0 16,17-40-18-16,29 45 7 0,26-1 0 16,21 2 18-16,20 1-6 0,24-1-5 15,141-24-74-15,-92 32 27 0,13 2-19 16,7 3 5-16,9 2-47 0,165-13-237 15,-177 19 80-15,-4 3-79 0,-8 3-54 16,189-2-1406-16,-259 10 1327 16</inkml:trace>
          <inkml:trace contextRef="#ctx0" brushRef="#br0" timeOffset="4650.0582">10091 658 2489 0,'-13'0'77'16,"0"0"26"-16,0 0 6 0,3 0-37 16,2 0-16-16,-13 0-6 0,14 0-10 15,-1 0-17-15,-2 12-7 0,4 0 36 0,-4 15-29 16,10-14-10-16,0 2 7 0,0 1 23 15,0-2 25-15,26 2 24 16,31 8 97-16,-26-13 10 0,8 0-139 0,2-4-18 16,3-1 9-16,57-3-98 0,-52-3 79 15,6 0-6-15,-4 0 2 0,-4-14 9 16,-3 1 9-16,26-10 44 0,-44 11-34 16,-8-3 43-16,-5 1-48 0,-3 1 4 0,-10-15-24 15,0 13-12-15,0 0-16 0,-31 3-10 16,0 0-1-16,0 2 5 15,-47-8 0-15,40 13-5 0,-4 2 1 16,-4 3-7-16,-1 0-43 0,-38 0-128 0,43 9 53 16,6 1-26-16,-3 0-54 15,8 1-79-15,5 0-52 0,-13 12-355 0,26-11 386 16,13-1-36-16,0-1-153 0,0 1 34 16</inkml:trace>
          <inkml:trace contextRef="#ctx0" brushRef="#br0" timeOffset="5270.288">10795 575 2165 0,'0'-10'46'0,"0"1"1"15,0 4 19-15,0-1 0 0,57-5 87 16,-26 9-68-16,8 2-2 0,0 0-3 16,7 0 5-16,-2 0 19 0,55 24 120 15,-48-12-119-15,1 3-37 0,-5 0-2 16,-3 3-4-16,28 19 48 0,-46-19-68 16,-3 1 3-16,-10 0 9 0,-2-2 14 0,-11 1-1 15,0 11 49-15,0-15-78 0,-26-2-2 16,3-1-9-16,-6-2 3 15,-30 7 11-15,28-9-32 0,-6-2-5 16,1-1-6-16,-3-1 2 0,3-2 4 16,-39 0-72-16,41-1-21 0,8 0-69 0,1 0-99 15,1 0-123-15,-9 0-633 16,25-9 243-16,8 1 147 0</inkml:trace>
          <inkml:trace contextRef="#ctx0" brushRef="#br0" timeOffset="4954.0197">10829 714 2833 0,'10'-16'237'0,"-5"11"-38"0,3 0 46 16,-5 2-76-16,-1 0-36 0,3 0-51 15,1 3-31-15,-6 0-53 0,0 0 5 16,0 0 4-16,0 0 19 0,15 24 24 15,8-10-26-15,-4 2-4 0,1 2 7 16,1 4-2-16,0 4-2 0,12 31 13 16,-12-23-15-16,0-2 1 0,-3 2-7 15,-3 2-6-15,19 30 1 0,-16-34-13 0,-5-1 6 16,0-3 6-16,-3 0-12 16,14 19 5-16,-11-12-89 0,-3-14-85 15,-10-15 77-15,0-1-33 0,0 0-86 16,0-5-117-16,0 0-80 0,0-13-669 15,0 2 441-15,0-5 109 0</inkml:trace>
          <inkml:trace contextRef="#ctx0" brushRef="#br0" timeOffset="2835.8708">7524 410 3269 0,'5'-3'80'0,"3"3"221"15,-6 0-113-15,1 0-69 16,-1 0-50-16,1 0-25 0,-3 0-21 16,5 0-20-16,-2 0-3 0,-1 0-5 15,-2 0 3-15,0 0-24 0,5 0-48 0,1 0-292 16,-4 0 40-16,1 0-71 15,2 9-75-15,-2 1-280 0,9 11-474 16</inkml:trace>
          <inkml:trace contextRef="#ctx0" brushRef="#br0" timeOffset="3002.3601">7609 642 2063 0,'0'11'66'16,"0"-2"68"-16,0-1 73 0,0-2 77 15,0-3 5-15,0 1 205 0,0-2-318 0,0-1-51 16,0-1-42-16,0 0-22 15,0 0 113-15,0 0-165 0,0 0-8 16,0 0-125-16,0 0 117 0,0 0-31 16,0 0-233-16,0 0-35 0,0 0-142 0,0 0-173 15,0 0-216-15,0 0 138 0</inkml:trace>
          <inkml:trace contextRef="#ctx0" brushRef="#br0" timeOffset="3196.7688">7790 554 2753 0,'0'0'144'15,"0"0"45"-15,0 0 38 0,0 0-38 0,18-3 7 16,3 3-153-16,-3-2-18 16,5 0-19-16,3 0-3 0,3 0-8 0,25-1-3 15,-25 3-31-15,-1 0-98 0,1 0-144 16,-6 0-145-16,0 0-150 0,19 0-885 15</inkml:trace>
        </inkml:traceGroup>
        <inkml:traceGroup>
          <inkml:annotationXML>
            <emma:emma xmlns:emma="http://www.w3.org/2003/04/emma" version="1.0">
              <emma:interpretation id="{C2BA5BD6-533A-4E92-9E20-DD1EF741FC4B}" emma:medium="tactile" emma:mode="ink">
                <msink:context xmlns:msink="http://schemas.microsoft.com/ink/2010/main" type="inkWord" rotatedBoundingBox="12577,633 13284,631 13285,1092 12578,109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946.7707">12048 476 2365 0,'-8'-13'85'0,"8"-1"79"0,-3 4 44 15,3 2 40-15,0-4 64 16,0 6-228-16,0 3-59 0,0 0-1 0,0 3-18 15,0 0 5-15,0 0 68 16,21 12-28-16,-3 0 3 0,0 0-3 0,3 3 1 16,5 2-3-16,31 23 29 0,-26-21-43 0,5 3-3 15,-2 2 4-15,2-1-3 16,37 25 35-16,-35-28-38 0,-4 2 4 16,5-1-6-16,-3-2 13 0,-2-2-1 0,30 10 38 15,-38-15-29-15,-8 0 39 16,1-6 56-16,-6 0 73 0,2-2 411 15,-15-3-283-15,0 4-64 0,0-5-98 16,0 0-72-16,0 0-69 0,0-24 3 0,0 10-32 16,0-4-10-16,0-7-5 15,0 0 2-15,-18-27-6 0,-3 25 0 0,3 1-12 16,8 3-19-16,-8 2-51 0,5 2-81 16,-5-9-537-16,7 17 236 0,11 2 9 15,-2 5 60-15,-4-4-39 0,-4 2-553 16,5 6 419-16,2 0-182 0,3 0 169 15</inkml:trace>
          <inkml:trace contextRef="#ctx0" brushRef="#br0" timeOffset="5530.5893">12149 491 2826 0,'5'-4'70'15,"-2"-2"48"-15,-1 4 175 0,1 2-220 0,-1 0-49 16,-2 0-20-16,0 0 5 15,3 0 31-15,-3 25 36 0,0-12-39 16,0 4-32-16,0 5 9 0,0 1-2 16,-18 27-7-16,18-23-8 0,-16 0 3 15,16 1 5-15,-8-1-25 0,8-2-79 16,-12 16-388-16,12-22 124 0,-6-3-56 16,6 0-182-16,-7-3-24 0</inkml:trace>
        </inkml:traceGroup>
        <inkml:traceGroup>
          <inkml:annotationXML>
            <emma:emma xmlns:emma="http://www.w3.org/2003/04/emma" version="1.0">
              <emma:interpretation id="{B0A9DDE1-DA4B-4731-85DF-6136A41A439C}" emma:medium="tactile" emma:mode="ink">
                <msink:context xmlns:msink="http://schemas.microsoft.com/ink/2010/main" type="inkWord" rotatedBoundingBox="13791,673 17091,667 17092,1150 13792,115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471.8539">15174 619 2161 0,'-15'-7'50'0,"7"0"49"0,-7 3 37 0,4-2 139 15,3 6-216-15,-2-1-38 0,10 1-21 0,-5 0-6 16,0 0 29-16,5 10-9 15,-5 1 1-15,2 0-2 0,3 3 3 16,0 1 3-16,0 19 25 0,0-17-23 16,23 2 3-16,-5-2 16 0,6-2 15 0,25 15 111 15,-21-18-79-15,1-4 4 16,4 0-13-16,-4-1 0 0,5-5-6 16,23 1 17-16,-32-3-46 0,4 0-12 0,-6 0 0 15,-2-12-9-15,13-8 14 0,-22 8-22 16,-1 2 6-16,-3-3-12 0,-3 2-1 15,5 0-4-15,-5-8 13 0,-5 11-4 16,0 3-15-16,0 1 0 0,0 0-2 0,0 4-17 16,0 0 2-16,0 0 7 15,0 0 2-15,0 0 4 0,0 8 0 0,0 3 7 16,0-2-2-16,24-2 4 16,1 0-10-16,4-7 10 0,5 6-4 0,35-6 11 15,-25 0-14-15,-5 0 5 0,0 0-1 16,-3 0 1-16,29 0-3 0,-42-9-1 15,-5 9-2-15,-2-12 6 0,-11 3 2 16,3-1 1-16,-8-10 0 0,0 10-8 16,0-3-1-16,0-1 4 0,0-1-1 15,-36-17 1-15,36 18 0 0,-16-2-1 16,16 4-10-16,-10 1 4 0,10 2-10 16,0-2-41-16,0 8 32 0,0 2 13 15,0 1 7-15,23 0 5 0,26 0-4 0,-20 12 7 16,4-2 1-16,6 2 1 0,0 1-6 15,2 0 6-15,42 19-12 0,-44-17 13 16,0 3-8-16,-5 0 4 16,-6-1-4-16,13 15 3 0,-15 2 40 15,-26-17 78-15,0-12-38 16,0-1-17-16,-31 0-24 0,3-1-9 16,-24 0-15-16,18-3-14 0,-4 0 0 15,4 0 1-15,-5 0 0 0,-36-20-5 0,41 12-26 16,1-2-46-16,-1-1-102 0,0-1-127 15,11 0-115-15,-21-16-696 16,29 13 418-16,15-2 138 0</inkml:trace>
          <inkml:trace contextRef="#ctx0" brushRef="#br0" timeOffset="6809.1313">14595 504 1987 0,'0'-10'53'0,"-29"-3"51"0,-2 3 41 15,-28-4 188-15,25 9-211 0,-5 0-32 16,0 4-21-16,0 1-22 0,1 0-7 15,-35 9 39-15,40 3-37 0,1 2-1 16,1 2-3-16,8 3-2 0,-16 25 2 16,26-21-9-16,8 1-9 0,5 0 1 15,0 3 20-15,0-3-35 0,67 22 16 16,-23-24-11-16,8-1-6 0,0-3-4 16,15 0-20-16,78 8-242 0,3-9-290 15,-3-11-207-15,-78-6 151 16,-5 0 76-16</inkml:trace>
          <inkml:trace contextRef="#ctx0" brushRef="#br0" timeOffset="11724.7809">13285 906 1966 0,'-21'4'134'0,"14"-1"-15"16,7-2 26-16,-6 1-31 0,6-1-19 16,0-1-35-16,0 0 6 0,0 0-40 15,0 0 29-15,0 0 20 0,0 0 18 16,47 0 79-16,-21 0-117 0,2 0-14 16,1 0-2-16,4 0 5 0,35 5 29 0,-35-5-47 15,-7 0-12-15,0 0 4 0,-3 0 0 16,-2 0-2-16,2 0 35 0,-17 0-19 15,-1 0 6-15,-5 0-2 16,0 0-1-16,0 0 29 0,0 0-42 16,0 0-6-16,0 0-11 0,0 0-1 0,-21 0-4 15,-15 0 2-15,10 0-1 0,0 0-5 16,-67 0-5-16,64 0 15 16,1 0 4-16,-1 0-8 0,-15 0-6 15,29 0-2-15,2 8 2 0,3-8 0 16,4 0 10-16,-1 0-4 0,7 0 4 15,0 0 1-15,0 0-3 0,0 0 8 16,0 0 10-16,18 0-5 0,0 0-7 16,3 0-1-16,5 0-2 0,5 0 0 15,41 0 1-15,-33 0 0 0,2 0-5 16,-2-5 8-16,5 5 2 0,29-7 9 16,-45 2-16-16,-5 5-6 0,-2 0 3 0,-3-4-6 15,5 4 6-15,-17-3-2 16,-1 3-8-16,-5 0-22 0,0 0-44 15,0 0-99-15,0 0-101 0,0 0-513 16,-18 0 230-16,18 0-150 0,-21 0 122 16</inkml:trace>
          <inkml:trace contextRef="#ctx0" brushRef="#br0" timeOffset="10974.1584">13332 709 1515 0,'-8'0'29'0,"8"0"-15"0,-5 0 0 15,5 0-25-15,0 0-46 0,0 0-336 16,0 0 22-16,0 0 34 0,0 0 91 16</inkml:trace>
        </inkml:traceGroup>
        <inkml:traceGroup>
          <inkml:annotationXML>
            <emma:emma xmlns:emma="http://www.w3.org/2003/04/emma" version="1.0">
              <emma:interpretation id="{9BFF42FB-E682-4705-B656-22924E1D8EE0}" emma:medium="tactile" emma:mode="ink">
                <msink:context xmlns:msink="http://schemas.microsoft.com/ink/2010/main" type="inkWord" rotatedBoundingBox="17340,526 20107,520 20108,1037 17341,104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746.1433">18329 596 2339 0,'6'-5'61'0,"-6"-1"49"16,7-2 208-16,-1 6-181 0,-1-1-34 16,0 2-38-16,0-1-17 0,5 1-7 0,3 1-12 15,-2 0 2-15,2 0 2 0,7 0-3 16,-2 12-2-16,37 7 25 16,-32-8-30-16,0-1-7 0,6 1 1 0,-6 2 1 15,21 13 24-15,-28-14-16 0,-3-1-7 16,2 0-5-16,-2-1 9 0,-3-2-9 15,6 6 34-15,-13-9-24 0,-1-2 13 16,-2-1 16-16,0 0 13 0,0-2 85 16,0 0-65-16,0 0 17 0,0 0-6 15,0 0-6-15,0 0-34 0,0-10-20 16,0-2-24-16,0 3-4 0,0-2 1 16,0 2-9-16,0-14-6 0,0 12-5 0,0 1 0 15,0 0-6-15,0 2 0 0,13 4-8 16,26 1-8-16,-21 3 15 15,-2 0 0-15,7 0 1 0,0 0-7 0,26 18-30 16,-31-11 21-16,8 2 0 0,-8-1 15 16,1 1-2-16,1-2 12 0,4 11-9 0,-19-11 8 15,5-1-9-15,-5 2 2 16,-2-5 1-16,2 2 5 0,-5-1 12 16,0-3 10-16,0-1-6 0,0 0-9 0,0 0 9 15,0 0-32-15,0 0 39 0,0 0-8 16,-15 0 1-16,15-12 28 15,0 3-38-15,-13-9-3 0,13 8 5 0,0 0 3 16,0-3 3-16,0 2-12 16,15-13-4-16,-15 13 8 0,23 3 5 15,1 0-1-15,-4 3 1 0,-1 1 0 0,27 1-5 16,-30 3-2-16,7 0 6 0,0 0-4 16,-2 9-3-16,20 9-1 0,-25-9 7 15,2 1-7-15,3 3 5 0,-3-1 1 0,-3 2-6 16,14 11 15-16,-19-13-8 15,3 0 5-15,-3 0-14 0,1-1-46 16,2 9-183-16,-3-12 18 0,0 4-79 16,-2-4-64-16,3-1-130 0,-1-4-266 0,24 1-485 15</inkml:trace>
          <inkml:trace contextRef="#ctx0" brushRef="#br0" timeOffset="8092.5149">16800 306 2309 0,'18'-6'9'15,"16"6"144"1,-9 22 19-16,-1-8-88 0,-6 3 2 16,10 5-6-16,21 31 50 0,-25-23-76 15,-1 0-1-15,8 3 3 0,-13 0 2 0,0-2-4 16,16 23 21-16,-29-30-55 0,6-2-3 16,-11-4 2-16,0-2 4 0,0 6 56 15,0-14-30-15,0-3-1 0,0-2-14 16,-63-3 28-16,40 0-51 15,-8 0-4-15,-3-11-9 0,-28-9-4 16,29 10 2-16,4-1 5 0,6-1 3 16,0 1-4-16,-11-13-25 0,29 13 0 0,5-1-4 15,0 3-16-15,0 2-11 16,18-2-28-16,36-6-117 0,-25 8 109 16,10 2 21-16,7 0 20 0,-7-1 18 0,52 0-5 15,-47 4 32-15,-6-1 5 0,1 3 10 16,-3-1-5-16,-2 1-4 0,20 0-10 15,-25 0 9-15,-11 0 0 0,-2 0 0 16,-4 7-1-16,4 1 0 0,-11 0 4 0,3 0 2 16,-3-1-7-16,-5 2 3 15,5 0-4-15,6 10 7 0,-6-8 2 16,3 1 1-16,2 0-1 0,0 0 6 16,24 8 31-16,-21-9-2 0,8-2 14 15,2 2 14-15,0-3 2 0,6 0 1 16,33 0 29-16,-29-5-66 0,6-3-7 0,0 0-8 15,-5 0 11-15,33 0 24 16,-39-11-21-16,1 0-14 0,-3-1 13 0,-3 3 4 16,-10-3-1-16,13-11 39 0,-23 11-51 15,-3-2-8-15,0 1-7 0,0 1-8 16,-24 0-5-16,-20-8-5 0,16 12 7 16,-1 0 1-16,1 2 0 0,-11 1 0 15,-28-2-13-15,38 5-14 0,-4 2-55 16,4 0-74-16,1 0-87 0,4 0-76 15,-20 9-379-15,26-9 317 0,8 11-178 16,0-3 36-16,10-1 66 0</inkml:trace>
        </inkml:traceGroup>
        <inkml:traceGroup>
          <inkml:annotationXML>
            <emma:emma xmlns:emma="http://www.w3.org/2003/04/emma" version="1.0">
              <emma:interpretation id="{B81799DA-97CD-4778-94B6-4C4E0EF1FB37}" emma:medium="tactile" emma:mode="ink">
                <msink:context xmlns:msink="http://schemas.microsoft.com/ink/2010/main" type="inkWord" rotatedBoundingBox="20412,737 23026,732 23027,1049 20413,105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9994.9707">19973 557 2003 0,'-13'-1'24'0,"-3"-1"45"15,16 2 32-15,-7 0 16 0,7 0-2 0,-11 12 61 16,11-3-86-16,0 1-9 16,0 0 2-16,0-1 11 0,0 2-4 0,0 8 126 15,18-10-117-15,1 1-6 0,-4-1-17 16,47 8 59-16,-36-14-119 15,-3 1-5-15,24-2 8 0,-19-2-15 16,-4 0-2-16,-4 0-1 0,-1 0 3 16,17-11 24-16,-23 11-12 0,0-11 1 15,-6 1-4-15,1 1-1 0,-8-1-3 16,0-10-11-16,0 10 3 0,0-2-1 16,-18 2-1-16,-3 0-3 0,-15-9-6 15,15 11 3-15,1 1 4 0,-4 4 0 0,1-3 1 16,-5 4 2-16,-11 1-1 15,21 1-3-15,-3 0-1 0,3 0 2 0,2 0 3 16,-20 22 1-16,21-13-3 0,-1 0 6 16,-2 2-2-16,8 0 1 0,-1 2-4 15,-2 12-12-15,8-11 5 0,0 1 10 16,5 1 2-16,0-4 1 0,0 19 3 16,23-18-11-16,-7 1 4 0,7-1 1 0,3-1 4 15,2 0 2-15,40 8-7 0,-32-13-2 16,8 0 7-16,0-2-2 0,0-1-7 15,3-1 8-15,41-3-14 16,-47 0 14-16,3 0-10 0,-5-12 7 16,0 2 4-16,25-12 4 0,-35 10-12 0,-8-2 0 15,2-1 3-15,3-2 1 16,7-22 6-16,-9 0-12 0,-14-1 1 16,-7 21-6-16,-3 3 10 0,0 3-57 15,0 0 48-15,0 2 10 0,0-3 33 16,-16 8-39-16,16 3-4 0,-21 1-11 0,1 2-1 15,-6 0-52-15,8 0 42 16,5 10 3-16,-3-2 3 0,6-1-21 16,-3 3 34-16,3 6-8 0,10-5 42 15,0-3-32-15,0 3 7 0,0-2-6 16,0 8 12-16,0-8 0 0,23-3 5 16,-2 1-2-16,2-2-5 0,5 0-36 0,27 0 30 15,-22-4 5-15,1-1 39 0,0 0-25 16,-3 0-15-16,33 0 5 0,-30 0 4 15,-6-12 4-15,-4 4 9 0,4 1 6 16,-4-1-3-16,12-4-2 0,-21 6-3 16,-4-1 3-16,-1 3 29 0,-5-2-41 0,3-2 8 15,-8 3-14-15,0 4 5 16,0-2-8-16,0 1-2 0,0 0 2 16,0 1-16-16,0 1 14 0,0 0-4 15,0 0 3-15,0 0 6 0,-18 0-8 0,2 9-10 16,1-1 8-16,2 0 5 0,0-1 5 15,-3 3 0-15,-7 11-9 16,18-10-3-16,2 1 2 0,-2-1 1 0,5 3 1 16,0-2 4-16,0 13 3 0,23-11 1 15,1-2 1-15,-1 0 0 0,0-2-5 16,32 8 9-16,-27-11-9 0,3 0 6 16,0-3-9-16,-2-2 6 0,-1 0 5 0,29-2 0 15,-36 0-9-15,5 0 6 0,-3 0 5 16,-5-12 2-16,21-7 11 0,-24 11-16 15,-2-2 0-15,3-2 4 16,-6-1-2-16,-2-2-9 0,8-19-10 0,-11 16 8 16,-3 0 0-16,-2 1-3 0,0 1 4 15,0-11-3-15,0 18 7 0,0 1-3 16,0 2-4-16,0 3 1 0,0 0-2 16,0 0-2-16,0 2 0 0,0 1 2 0,0 0 1 15,0 0-4-15,21 0 4 16,-3 0 7-16,3 0-6 0,5 9-5 15,0-2 7-15,5 2-5 0,39 8 21 16,-37-5-11-16,6 1-3 0,0 1 1 16,2 0-11-16,42 18 2 0,-47-16 6 15,-2 0 6-15,-3 0 4 0,-2-1-6 16,12 8 11-16,-23-3 16 0,-13-12 6 16,-5 3 80-16,0-9-39 0,0 2-11 15,-23-2-11-15,5-2-14 0,-26 0-9 16,18 0-22-16,-3 0-4 0,1 0 3 15,-3 0-60-15,-3 0 43 0,-30-18-80 16,33 18 29-16,-1-9-120 0,1 2-116 16,0 1-166-16,-26-5-1064 0,34 5 750 0,2 0 190 15</inkml:trace>
          <inkml:trace contextRef="#ctx0" brushRef="#br0" timeOffset="10140.3016">22331 729 3110 0,'62'8'244'15,"-44"-1"-48"-15,-2-7 20 0,-3 4-89 16,-1-4-45-16,4 0-41 0,-6 0-35 16,-7 0-56-16,2 0-501 15,-5 0 7-15,0 0-321 0,0 0 57 16,0 0 154-16</inkml:trace>
        </inkml:traceGroup>
      </inkml:traceGroup>
    </inkml:traceGroup>
    <inkml:traceGroup>
      <inkml:annotationXML>
        <emma:emma xmlns:emma="http://www.w3.org/2003/04/emma" version="1.0">
          <emma:interpretation id="{339A198E-B422-45E4-87CF-B2622423CCBA}" emma:medium="tactile" emma:mode="ink">
            <msink:context xmlns:msink="http://schemas.microsoft.com/ink/2010/main" type="paragraph" rotatedBoundingBox="6,2971 33911,3097 33899,6282 -5,61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FBEE61-5D12-4796-884F-12DDD58C7DBE}" emma:medium="tactile" emma:mode="ink">
              <msink:context xmlns:msink="http://schemas.microsoft.com/ink/2010/main" type="line" rotatedBoundingBox="7,2961 30744,3234 30728,4990 -7,4717"/>
            </emma:interpretation>
          </emma:emma>
        </inkml:annotationXML>
        <inkml:traceGroup>
          <inkml:annotationXML>
            <emma:emma xmlns:emma="http://www.w3.org/2003/04/emma" version="1.0">
              <emma:interpretation id="{20069CE5-BC8F-4B34-BF09-9FF2963EBC71}" emma:medium="tactile" emma:mode="ink">
                <msink:context xmlns:msink="http://schemas.microsoft.com/ink/2010/main" type="inkWord" rotatedBoundingBox="7,2961 4540,3001 4531,4000 -1,395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1" timeOffset="113622.5043">960 3517 2168 0,'8'-5'47'0,"-3"0"53"0,-3-1 54 16,4-3 217-16,-6 6-208 15,0 3-25-15,0 0-17 0,0 0-7 16,0 0-18-16,-21 0 35 0,21-10-96 16,-18 10-19-16,5-8-13 0,0 8-8 0,-16 0 13 15,14 0-3-15,-1 0 11 0,1 0-16 16,-6 13-5-16,-15 10-5 0,20-11 8 16,1 0-2-16,-1 1-2 15,1 2 12-15,-3 17-15 0,15-16 9 0,3 2-10 16,0-3 15-16,0 1 0 0,0 0 1 0,47 9 12 15,-24-14-13-15,3-2 1 16,2-3-4-16,-2-2 2 0,39-2 4 16,-32-2 1-16,-1 0 4 0,-4 0 7 15,0-12 0-15,29-10 32 0,-33 12-24 0,-4-4 8 16,-4 0-8-16,-1-1-4 0,-4 1-3 16,-1-20 6-16,-10 18-5 15,0-2 2-15,0-23 42 0,0 30-59 16,0 3-9-16,0-1-4 0,-21 5-1 15,21 4 0-15,-12 0 11 16,12 0-4-16,-16 0 0 16,8 8-4-16,8 10-8 0,0-8 7 0,0-1-8 0,0 3 5 15,0 0-1-15,0 0 8 16,0 9-1-16,18-12 3 0,0-1-4 0,6-2 5 16,2-1 4-16,28 0-18 15,-26-5 10-15,1 0 2 0,-1 0 2 0,-2 0 17 16,21-19-7-16,-26 10-12 0,-1 1-5 15,-7-1-7-15,3-1 9 0,2-13-4 16,-10 11 14-16,-3-3 83 16,0 1-89-16,0-2 5 0,-5 0-10 15,11-14-86-15,-9 18 88 0,3 0 2 0,0 2-1 16,1 1-2-16,12-6 5 0,-5 10-7 16,2 2 4-16,1 0 2 0,7 0-2 15,29 1 12-15,-24 2-17 0,6 0 6 0,2 0-5 16,3 15 0-16,0-4 4 15,36 17-4-15,-39-15 6 0,-2 2-1 0,-3 1 3 16,-3-1 1-16,14 16 4 16,-29-16-1-16,-6-3-12 0,1-1 14 0,-8 0 11 15,0 10 64-15,0-12-13 16,0-1 31-16,-23 0 21 0,0-2 11 0,-29 5 177 16,23-9-165-16,1-1-5 0,-6-1-44 15,3 0-19-15,-2 0-28 0,-35 0-11 16,37-11-39-16,0 2-5 0,5 9 1 0,0-9 0 15,-15-5-21-15,28 9-39 16,0 5-100-16,0-6-85 0,3 2-61 16,-6-2-297-16,11 3 233 0,-3 2-121 15,6-3-192-15,-1-1-219 0</inkml:trace>
          <inkml:trace contextRef="#ctx0" brushRef="#br1" timeOffset="114300.1142">2290 3072 2584 0,'0'-20'80'0,"0"2"117"16,0-8 315-16,0 8-197 0,0 10-209 16,0 6-82-16,0 0-19 15,0 2-5-15,0 0-2 0,0 0 13 0,0 30 65 16,0-13-22-16,0 6-6 0,0 4 1 15,0 6 6-15,0 44 46 0,0-35-63 16,0 2 4-16,0 1-9 0,0 1 8 16,0 44 3-16,0-50-34 0,0 0-6 15,0-4 1-15,0-2-5 0,0 24-11 0,0-35 20 16,0-3-9-16,0-4 3 16,0-3 1-16,0-2-18 0,0 2 22 15,0-10 4-15,0-3 3 0,0 0-1 0,0 0-11 16,0-8-11-16,0-5-3 15,0-2-5-15,0-3-9 0,0-4-9 0,0-38-44 16,0 25 51-16,0-3 10 16,0-4 13-16,21 0-4 0,-21 1 0 0,44-33-6 15,-29 42 6-15,4 4 3 0,1 5-3 16,-2 7 4-16,24-6 0 0,-19 16-1 16,0 6 4-16,6 0 4 0,2 0-3 15,26 12 6-15,-26 2-10 0,-3 1-2 16,-4 1 3-16,-6 1-2 0,8 19 5 0,-21-17 1 15,-5 0-3-15,0-3 2 16,0 2 6-16,0-3-4 0,-60 13 16 16,32-16-15-16,-1-1 6 0,-2-3-9 15,0-1 2-15,-28 4 19 0,33-9 14 0,3-1 19 16,4-1-3-16,1 0-1 0,-8 0 11 16,26 0-31-16,-10-9-5 0,10 9-14 15,-8 0 1-15,8 0-19 0,0 0-12 0,0 0 0 16,0 0 9-16,0 0 5 15,0 0-3-15,21 0 7 0,-3 0-5 16,0 12 7-16,6 0 7 0,4 3-7 16,29 16-28-16,-26-16 35 0,0-2-11 0,5 1 44 15,-2 0-47-15,28 10-2 16,-31-14 10-16,-2-1-24 0,-1-1-60 0,1 0-60 16,-6-4-112-16,26 0-698 15,-23-4 193-15,-3 0-118 0,0 0 213 0</inkml:trace>
          <inkml:trace contextRef="#ctx0" brushRef="#br1" timeOffset="114497.4346">3318 3366 3332 0,'-18'-5'97'16,"18"2"50"-16,-16-2 31 0,16 1 27 15,0-2-10-15,0 3-148 0,0 2-26 0,0 0-21 16,0 1 1-16,0 0-16 0,0 0 14 15,0 0-16-15,0 12-41 0,0-1-67 16,16 1-111-16,12 13-516 0,-28-11 318 16,13 2-12-16,-3 2-93 0,-4 0-64 0,-1 21-259 15</inkml:trace>
          <inkml:trace contextRef="#ctx0" brushRef="#br1" timeOffset="112619.551">243 2958 2911 0,'0'-7'50'0,"-13"2"22"15,13 1 3-15,0 1 0 16,0 3-51-16,0 0 7 0,0 12 10 16,28 5 14-16,4 5 11 0,32 37 8 15,-17-21-45-15,-1 6-9 0,-4 2-4 0,-1 2 0 16,37 54-8-16,-42-54-6 0,-2-1 3 16,-11 0 15-16,-2-4-7 0,-6-4 6 15,9 28-2-15,-24-41 4 0,0-1 17 0,0-7 21 16,0-4 15-16,-60 8 75 15,29-16-96-15,-10-6-10 0,-6 0-11 16,-5 0 3-16,-67-24 23 0,49 6-32 16,-5-4-7-16,-8-6-6 0,3-5 1 0,-8-5-15 15,-85-53 6-15,87 40-1 16,9-1 10-16,12-4 0 0,8 2 7 0,-18-44-6 16,57 56-12-16,18 3-13 15,0 2 3-15,31 3 7 0,83-26 3 0,-37 32-10 16,19 3 3-16,18-2-5 0,23 4-2 15,158-18-83-15,-145 23-7 0,1 3-70 16,-7 3-42-16,-1 7-126 0,-14-1-75 16,83 6-569-16,-124 0 303 0,-18 11 118 15</inkml:trace>
          <inkml:trace contextRef="#ctx0" brushRef="#br1" timeOffset="114631.2861">3362 3625 2015 0,'18'16'124'0,"-18"1"42"0,15-3 54 15,-15-1 28-15,16 3 198 16,-3-6-71-16,-13-8-138 0,0-2-157 0,8 0-25 15,-8 0-28-15,0 0-7 16,5 0-21-16,0 0-7 0,0 0-29 0,-2 0-87 16,2 0-137-16,3-10-139 15,5-8-723-15,-8 5 386 0,3 2 143 0</inkml:trace>
          <inkml:trace contextRef="#ctx0" brushRef="#br1" timeOffset="114782.4065">3636 3493 2637 0,'8'0'88'0,"-3"-1"71"0,5 1 56 16,-7 0 51-16,10-1-70 0,10-1 40 16,-7 0-200-16,-1-1-11 0,3 3-20 0,6-3-4 15,22 2-4-15,-20 1-29 16,0 0-83-16,0 0-125 0,-3 0-144 0,19 9-715 16,-27-9 376-16,3 6 144 15</inkml:trace>
        </inkml:traceGroup>
        <inkml:traceGroup>
          <inkml:annotationXML>
            <emma:emma xmlns:emma="http://www.w3.org/2003/04/emma" version="1.0">
              <emma:interpretation id="{E2F76EAD-9343-4955-9858-D54CC300F149}" emma:medium="tactile" emma:mode="ink">
                <msink:context xmlns:msink="http://schemas.microsoft.com/ink/2010/main" type="inkWord" rotatedBoundingBox="5184,3285 8116,3311 8110,3941 5179,391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1" timeOffset="116990.3814">4731 3172 2144 0,'-39'-6'35'0,"11"2"4"0,7 0 12 0,21-1 22 16,0 2-54-16,0 1-9 15,28 0-2-15,9-1 1 0,4 3-5 16,65 0 2-16,-44 0-12 0,6 0-24 16,7 0-116-16,0 0-298 0,75 0-717 0</inkml:trace>
          <inkml:trace contextRef="#ctx0" brushRef="#br1" timeOffset="116803.2306">4772 3691 2963 0,'0'0'72'0,"0"-2"58"0,0 2 179 0,0 0-195 16,0 0 72-16,34 0-148 16,2 0-7-16,8-9-7 0,11 9-7 0,69-8-5 15,-60 1-10-15,9 0 1 16,-3 2-10-16,-3 0 9 0,-2-1-11 0,44-2-109 16,-63 3-75-16,-7 1-135 15,-8-3-104-15,-8-1-128 0,14-8-859 0,-27 3 914 16</inkml:trace>
          <inkml:trace contextRef="#ctx0" brushRef="#br1" timeOffset="116574.0902">5060 3301 3027 0,'0'-17'124'0,"0"-15"288"0,0 18-169 16,0 6-110-16,0 2-62 0,0 2-28 0,15 4-21 15,-15 0-18-15,13 13-2 16,0 0 22-16,-3 3-21 0,14 26 3 0,-11-16-18 16,-3 3 21-16,0 1-11 15,3 2-8-15,-5 0-33 0,8 31-242 0,-11-33-23 16,0-1-110-16,0-5-99 0,0 0-306 15,-2 14-453-15</inkml:trace>
          <inkml:trace contextRef="#ctx0" brushRef="#br1" timeOffset="117490.8349">6206 3073 2542 0,'0'0'29'0,"0"0"8"16,-13 0 42-16,13 0 80 0,0 18 233 16,0-9-209-16,0 1-57 0,0 4-37 15,0 4-17-15,0 2-10 0,0 32 32 0,0-22-58 16,0 1-9-16,0 1-8 0,0-1-7 15,0 31 0-15,0-35-11 0,0-4-4 16,0 0 4-16,0-3 5 0,0 16 5 16,0-24-10-16,0 17 8 0,0-22-7 15,0-4 1-15,0-2-2 16,11 1 6-16,-11-2 4 0,0 0-6 16,0 0-4-16,0 0-1 0,0 0-1 15,0-11 0-15,0 2-2 0,0 0 2 0,-21-2-5 16,21-1 1-16,-23 0-1 0,-16-12-5 15,21 13 9-15,0-1 3 0,-6 1-4 16,1 2 2-16,-29-5 2 0,24 9-2 16,-1 1 1-16,-4 3-6 0,2 0 3 15,-32 1 6-15,35 0 1 0,2 10-4 16,0-1 4-16,0 1-5 0,6 0-3 16,-17 14-1-16,27-11-4 15,-8 25 14-15,18-25-4 0,0 0-2 0,18-2 9 16,26 12 2-16,-10-14-4 15,2-1-14-15,10-1-52 0,1-4-82 0,10-3-156 16,59 0-592-16,-53 0 327 16,-4-11-130-16,-2-1 126 0,-5 1 89 0</inkml:trace>
          <inkml:trace contextRef="#ctx0" brushRef="#br1" timeOffset="118282.3244">6462 3406 1987 0,'-25'-4'27'0,"6"3"31"0,19 0 14 15,-13 1 112-15,13 0-117 0,-12 0-8 16,4 0-14-16,8 9 13 0,-11 4 76 16,11-5-63-16,0 0 14 0,0-2 3 15,0 2 16-15,21 5 128 0,0-7-120 0,2-3-6 16,0 0-28-16,1-1-18 16,-1-2-27-16,26 0 19 0,-26 0-17 0,-2-10 15 15,-3 10 1-15,0-12 2 0,3-6 32 0,-13 9-63 16,-8 1-9-16,0-2-15 15,0 0 8-15,0-7-2 0,0 8-6 16,-23 0 0-16,23 1 2 0,-26 2-4 16,2 2 5-16,-20-1-10 0,26 5 7 0,-5 0-3 15,0 0-32-15,-1 9 33 16,-27 13 0-16,27-11 43 0,6 2-35 0,3 0-1 16,-1 0-4-16,6 15 6 15,10-13-3-15,0-2 2 0,0 1 6 0,0-2-8 16,57 12 2-16,-29-14-11 0,1 0-11 15,4-2-9-15,4-1-55 0,1-2-91 16,43-1-413-16,-37-4 222 0,-3 0 13 16,6 0 20-16,-6 0-43 0,34-23-501 15,-46 14 494-15,-1 1 100 0,-7 4 184 0,-6-4 80 16,1-8 516-16,-16 10-82 16,0 0-1-16,0 0-101 0,0-2-120 15,0 0-38-15,0-9 167 0,-18 10-184 0,18-1-2 16,-16 0-9-16,16-1 12 0,0-3 73 15,0 6-146-15,0 1-22 0,0 2-25 16,0-2-7-16,0 3-9 16,34 1 2-16,-6 1-2 15,1 10-4-15,-14-1-6 16,1-2 19-16,-1 3-13 0,-2 1 10 0,3 1 8 16,12 14 28-16,-15-12-14 0,-2 0-3 15,2-1 1-15,-8 0-2 0,5 5 23 16,-10-9-28-16,0-1 0 0,0-2 0 0,0-1 12 15,0 9 81 1,0-12-69-16,-15-2 78 0,15 0-64 0,-13 0-11 16,13 0-17-16,-11 0-1 15,-2-21 10-15,6 7-40 0,7 1-5 0,0-4 8 16,0-5-12-16,0-26 11 0,0 26-54 16,15-3 39-16,6 2 0 0,-3 3 9 15,3 3 39-15,17-5-38 0,-17 17-7 16,2 5 2-16,-2 0 10 0,0 0-10 15,23 24-4-15,-21-11 1 0,0 5 7 16,-2 0-4-16,-5 2 14 0,17 24-4 16,-20-22-2-16,-2 0-10 0,-4 0-33 0,1-3-54 15,5 18-314-15,-8-21 79 16,0-2-84-16,3 19-1414 0,-8-27 1295 16</inkml:trace>
        </inkml:traceGroup>
        <inkml:traceGroup>
          <inkml:annotationXML>
            <emma:emma xmlns:emma="http://www.w3.org/2003/04/emma" version="1.0">
              <emma:interpretation id="{5A059B25-C5DB-47D0-86C8-0D0B94E3362B}" emma:medium="tactile" emma:mode="ink">
                <msink:context xmlns:msink="http://schemas.microsoft.com/ink/2010/main" type="inkWord" rotatedBoundingBox="8397,3218 10677,3238 10663,4812 8383,479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1" timeOffset="118740.5045">7873 3166 2629 0,'3'-8'69'0,"4"1"27"16,1 4 10-16,-3 1-11 0,13 2 132 15,-7 0-112-15,4 11-6 0,6 1-30 0,-3 3-10 0,31 25 48 16,-25-16-68-16,4 4-16 15,-5 5-5-15,-5 1-3 0,1-1-17 16,6 32 4-16,-17-34-6 0,-3-3 0 16,-5-2 7-16,0-5 2 0,0 18 24 0,-25-26-17 15,4 2 1-15,0-4 3 16,-2-2 6-16,-16 1 14 0,18-8-18 16,1-2-8-16,-1 0 8 0,0 0-12 15,-20-12 12-15,25 1-19 0,-2-1 1 16,3 0-7-16,7 1 0 0,-3-2-4 15,6-13 0-15,5 12-2 0,0 3-1 16,0-2-1-16,24 2 3 0,25-12-6 0,-21 14 12 16,3-2-12-16,3 3 10 15,5 0-2-15,31-3-6 0,-37 8-3 0,-2 2 4 16,3 1-3-16,-6 0 9 0,-4 0 0 16,22 12 0-16,-28-1-2 15,32 20-3-15,-37-19 1 0,-3 0 5 0,0 1-2 16,8 13-38-16,-12-15-2 15,-1 1-32-15,3-1-52 0,-3-2-13 16,-3-1-75-16,3 2-321 0,-5-7 224 16,0 0-51-16,0-3-187 0,0 0-112 0</inkml:trace>
          <inkml:trace contextRef="#ctx0" brushRef="#br1" timeOffset="119019.2742">8292 3206 2220 0,'-15'-10'135'0,"-1"2"-20"16,1 2 21-16,2 3 3 0,-13 1 22 16,16 2-85-16,2 0-15 0,0 0-23 15,0 0-3-15,-5 8 73 0,13 3-27 0,0-1 20 16,0-3 26-16,0 0-6 16,0-2-13-16,39-5 50 0,-21 0-98 15,3 0-9-15,2 0 0 0,1 0-5 0,22-8 38 16,-28-1-54-16,3 1 2 0,-6 1-6 15,1-1-9-15,2-5-9 0,-18 13-10 16,8-6-4-16,-8 1-3 16,0 2-26-16,0 1-39 0,0 2-153 0,0 0 48 0,0 0-92 15,-23 0-105-15,4 0-109 16,-4 8-1015-16</inkml:trace>
          <inkml:trace contextRef="#ctx0" brushRef="#br1" timeOffset="119553.0527">8678 3429 2581 0,'5'0'138'16,"-2"0"73"-16,4 0 64 16,-1 0-3-16,7-20 85 0,-6 10-262 15,-1-1-25-15,1 0-8 0,4 0 3 16,9-16 79-16,-12 12-76 0,-8 0-6 15,8-1-7-15,2-1-2 0,-10-25-3 16,0 19-47-16,0-3 1 0,0-1-1 16,0 0-5-16,0-1 7 0,0-18 3 0,0 26-3 15,0 4-13-15,0 6-15 16,0 2 0-16,0 6-18 0,0 2 33 0,0 0-4 16,0 16 16-16,0 1-6 0,-18 30 10 15,18-18-9-15,-21 9 10 16,21 4-3-16,0 8-5 0,0 5-2 0,0 67 4 15,0-52-4-15,34 2 5 0,0 1-1 16,-1 6-13-16,50 79 13 0,-39-81 2 16,-2 1 12-16,-1-2-15 0,-7-3-3 15,25 56-10-15,-43-73 10 0,-6-7-1 0,-10-7-8 16,0-6 12-16,0 17 18 16,-26-36 5-16,0-4-3 0,0-4-5 0,1-9 14 15,-7 0 8-15,-35-11 57 0,28-2 13 0,-2-6-76 16,-6-5-12-16,6-5 9 15,-39-43 63-15,43 30 41 0,4-2 15 16,4-3-36-16,11 0-5 0,-10-46 4 16,28 52-91-16,0 0-17 0,0 2-1 0,0 3-7 15,31-23-8-15,-8 35-20 16,6 0-27-16,-1 2-106 0,8 5-100 16,3-1-71-16,39-14-328 0,-39 17 327 15,2 1-112-15,-2 1-138 0,2-1-353 0,34-12-474 16</inkml:trace>
          <inkml:trace contextRef="#ctx0" brushRef="#br1" timeOffset="120420.2387">9473 3315 2247 0,'0'-4'38'0,"0"1"58"16,0-1 62-16,0 1 56 0,0 1 196 16,0 2-43-16,0 0-234 15,0 0-62-15,0 0-60 0,0 0-6 16,0 0-5-16,0 0-5 0,0 0 40 16,0 10-7-16,0 0 3 0,0 2-6 15,0 3 5-15,23 0-7 0,8 22 13 0,-13-20-27 16,3 2 12-16,-1-1-4 15,1-1 4-15,28 14 32 0,-23-18-26 16,5-1 5-16,0-2-2 0,-2-4 2 16,28 5 34-16,-31-9-25 0,-1-2 25 0,-1 0 42 15,-6 0 15-15,0 0 2 16,10-22 72-16,-17 15-113 0,-3-3-5 0,2-1 2 16,-5-1-7-16,0-12 24 15,-5 9-76-15,0 0-6 0,0-1-1 0,0 3-6 16,0-10-14-16,-18 14-10 0,18 4-28 15,0 0 23-15,-15 2-10 0,15 1 9 16,-11 2-1-16,4 0 1 0,-1 0 5 16,0 11-1-16,-10 12 16 0,8-9-5 15,2 3 16-15,-3 3 0 0,6 4-21 0,0 2 10 16,2 36-4-16,3-27 16 16,0 0-5-16,0 5-5 0,0 4 5 15,47 53-2-15,-24-49-1 0,1 5-5 0,-1 4 7 16,0-3-8-16,24 53 5 0,-29-57 7 15,-3-4 1-15,-4 0 10 0,-11-7-96 16,0 24 106-16,0-38-15 0,0-6 112 16,-21-2-57-16,0-5 21 0,-12 0 84 15,12-12-118-15,-2 0-32 0,-3 0 4 16,-5-12-15-16,-34-20 12 0,26 9-18 16,-2-1 13-16,-1-9-6 0,-2-6-5 15,3-5-10-15,-29-56-12 0,42 49 17 16,4 1-13-16,6 2 10 0,11 4-5 0,7-26-9 15,0 44-1-15,20 5 5 16,4 1 0-16,1 4-10 0,35-7 2 16,-24 13-1-16,3 1-54 0,2 3-76 15,3 0-114-15,37-3-383 0,-45 5 348 0,0 1 62 16,-5 0 0-16,0-2-72 0,16-2-464 16,-29 6 309-16,-3-1-237 0,-2-1 61 15,3 2 80-15</inkml:trace>
        </inkml:traceGroup>
        <inkml:traceGroup>
          <inkml:annotationXML>
            <emma:emma xmlns:emma="http://www.w3.org/2003/04/emma" version="1.0">
              <emma:interpretation id="{DC5C083E-9ACC-4FB5-AEAA-B9913EFFFCF0}" emma:medium="tactile" emma:mode="ink">
                <msink:context xmlns:msink="http://schemas.microsoft.com/ink/2010/main" type="inkWord" rotatedBoundingBox="11339,3354 13307,3372 13302,3936 11334,3918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1" timeOffset="121823.5502">10906 3196 2641 0,'-5'-11'70'15,"-5"0"103"-15,2 3 61 0,3-2 243 16,5 4-273-16,0 6-167 16,0 0 15-16,0 9 16 0,23 4 5 0,1 5-15 15,25 26 10-15,-21-14-46 0,3 3 3 16,-2 2-8-16,-1 5 2 0,29 34-5 16,-41-40-10-16,2-1-8 0,-3-3 7 15,-7-2 2-15,-5 18 11 0,-3-29-7 16,0-1-2-16,0-3 4 0,-26-2-5 15,-5-2 7-15,-29 0 8 0,27-7-11 16,-4-2-2-16,1 0-4 0,-3 0 3 16,-23-25 3-16,34 13-7 0,2-3-7 15,5-1 7-15,8 0-11 0,13-19-11 0,0 19 6 16,0 0 8-16,0 0-9 16,0 1 10-16,26 1-4 0,41-12-24 0,-30 13 23 15,9 0-17-15,8 0 2 0,3-2 5 0,60-10-14 16,-58 10 26-16,-2 1 5 15,0-1-3-15,-8 0 8 0,37-14 3 16,-58 15-1-16,1 0 5 0,-11 1-18 16,-3-1 13-16,4-12-11 0,-19 12 16 0,5 0-10 15,-5 2 6-15,0 0 5 16,0 1 2-16,0-2 3 0,0 7-3 16,0 3-21-16,0 1-1 0,0 1-1 15,-16 1-17-15,16 0 25 0,0 10-2 0,-13 0 5 16,13-2 4-16,-10 21 0 0,10-12-1 15,-5 0-5-15,5 4 10 0,0 4-5 16,0 3 1-16,0 30 22 16,0-26-11-16,0-2-2 0,36 52 17 15,-36-58-36-15,13-4 14 0,-3 19 17 16,-10-27-4-16,8 0-17 0,-8-4 8 16,0 0 30-16,0-3 47 0,0-2 296 15,0-3-163-15,0 0-42 0,0 0-81 0,0 0-124 16,0-27 22-16,0 14-6 15,0-6 66-15,0 2-62 0,18-3-5 0,5-20-2 16,-2 21-3-16,-3 3-14 16,-2 2-6-16,-1 3 4 0,11-2-21 0,-13 13 14 15,3 0-12-15,-9 0-9 0,9 0-11 16,7 24-20-16,-10-10 62 0,3-1 19 16,-3 2 8-16,2 0 1 0,1-1-1 15,17 17 9-15,-17-16-9 0,2-1 0 16,0 0 0-16,0-3 0 0,21 10 9 15,-16-13 0-15,3-2 4 0,-2-2-4 16,-1-2 0-16,31-2-9 0,-25 0 9 16,-3 0 4-16,-1-10 0 0,1 0 5 15,16-9-5-15,-24 9-17 0,-5-1-10 0,0-3-4 16,-5 1 13-16,-8-3 5 0,0-15 17 16,0 14-26-16,0 0 4 0,0 2-9 15,-29-1 5-15,-10-9-24 16,21 18 15-16,5 1-4 0,-2-1 8 0,-1 5 1 15,-10 2-1-15,16 0 6 0,-3 0 17 16,-3 0-13-16,6 12-8 0,-3-2 12 16,-10 15-20-16,12-9 24 0,6-1-4 0,5 0 1 15,0 3 0-15,0 17-1 16,0-18 1-16,24-2 3 0,-4 1 5 16,6 0-13-16,36 10-132 0,-28-14-40 15,10 0-48-15,3-3-59 0,7-3-109 0,55 4-659 16,-50-10 189-16,3 0 145 0,-5 0 171 15</inkml:trace>
        </inkml:traceGroup>
        <inkml:traceGroup>
          <inkml:annotationXML>
            <emma:emma xmlns:emma="http://www.w3.org/2003/04/emma" version="1.0">
              <emma:interpretation id="{911CD5A3-78BF-4D82-A082-36B393D50E67}" emma:medium="tactile" emma:mode="ink">
                <msink:context xmlns:msink="http://schemas.microsoft.com/ink/2010/main" type="inkWord" rotatedBoundingBox="14044,3356 16780,3381 16770,4574 14033,455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1" timeOffset="123630.2506">15578 3325 2878 0,'18'-20'185'16,"-18"13"-36"-16,5 2 20 0,1 3-66 16,-6 2-2-16,13 0 74 0,-8 12-85 15,0 0-16-15,5 4-30 0,-7 3 1 0,7 4-9 16,1 36 51-16,-11-27-52 16,5 4 0-16,-5-1-18 0,0 2-5 15,0 36-8-15,0-39-8 0,0-2 3 0,0-1-1 16,0-3 10-16,0 17-6 15,0-27 1-15,18-3-3 0,-18-3 5 16,0-3-13-16,0 2 15 0,0-9 3 16,10-2 3-16,-10 0-19 0,0 0-2 0,0 0-6 15,0-28-9-15,0 12 16 16,0-3-2-16,0-3-1 0,0-5 1 0,0-36-22 16,0 28 36-16,0-3-14 0,0 1 22 15,-10-1-11-15,10-30 3 0,0 40 2 16,-13 3 9-16,13 4 11 0,0 5 31 15,0 2 21-15,0-3 92 0,0 13-97 16,0-3-27-16,0 6-24 0,0-2-15 16,0 1-33-16,0 2 12 0,0 0 9 15,0 0-8-15,0 0 2 0,0 24-6 0,18-11 19 16,5 3 0-16,-7 0 2 0,7 6-1 16,50 46 27-16,-45-45 18 15,29 28 94-15,-23-27-61 0,-6 0-10 0,-7 0 13 16,7-2-11-16,19 21 76 15,-26-23-93-15,-3-4 10 0,2 0 5 16,-7-4 51-16,8 3 238 0,-8-11-135 16,-8 0 14-16,-5-4 16 0,0 0 25 0,0 0-58 15,0 0 33-15,0-8-212 16,0-3-10-16,0-2-3 0,0-3-21 16,0-26-6-16,0 17-7 0,0-4-2 15,0-3-2-15,0-3 2 0,0-33-9 0,0 37 4 16,0 3-15-16,0 2-19 0,0 5-41 15,0-11-205-15,0 22 77 0,0 3-56 16,0 3-95-16,0-1-141 0,24 4-563 16,-24 1 632-16,5 0 65 0,0 0-44 15,0 0-111-15,0 0-257 0,8 9-701 0</inkml:trace>
          <inkml:trace contextRef="#ctx0" brushRef="#br1" timeOffset="122421.4104">13521 3150 2656 0,'0'-8'83'0,"0"0"11"0,0 5-1 16,0 3-14-16,0 0 109 0,0 9-62 15,0 4 7-15,18 3-35 0,-18 5-15 16,38 31 62-16,-22-26-91 0,2 9-5 16,-2 1 5-16,7 2-18 0,16 38 23 15,-26-39-55-15,2-3 5 16,1 2-3-16,-3-5-3 0,-3-4 5 0,3 16-3 16,-8-27-2-16,-5-3-3 0,0-3 13 15,0-4-8-15,0 1 18 0,-23-7-23 16,2 0 2-16,3 0 3 0,-5 0-3 0,-21-20 2 15,20 10-3-15,-4-4 1 16,5 1 5-16,2-3-2 0,3 1 1 16,-8-20-24-16,21 19 13 0,5 0-1 15,0 1 10-15,0 3-7 0,26-11-11 0,2 15 4 16,-5 1 12-16,11 3-4 0,-5-1-3 16,38-2 2-16,-33 5-2 0,-1 1 4 15,-4 1-3-15,-1 0 2 0,21 0 1 0,-33 0-5 16,5 0-7-16,-6 10-1 15,1-2 7-15,-3 3-7 0,10 21 8 16,-13-17 0-16,6 1 9 0,-6-1-4 16,3 2 1-16,15 16-5 0,-9-19 10 0,1 2 2 15,-2-5 0-15,3 2-1 16,23 3-2-16,-21-11 7 0,-4-2-4 0,1-1 15 16,4-2 13-16,-6 0 20 15,20 0 85-15,-19-12-65 0,-4 2-11 0,-5 1 11 16,-2 0-6-16,3-12 29 0,-11 9-81 0,0 0-9 15,0 0-8-15,0-3-1 16,-24-10-8-16,-2 11-4 0,6 3-4 16,-1 2 5-16,-2 0-1 0,-26-3 20 15,20 9-37-15,6 1-30 0,-3 2-50 0,3 0-35 16,4 0-14-16,-27 10-264 16,30-2 95-16,-7 0-80 0,2 2-75 15,6-1-245-15,-14 10-527 0</inkml:trace>
          <inkml:trace contextRef="#ctx0" brushRef="#br1" timeOffset="122969.8494">14579 3609 2880 0,'10'0'155'0,"1"-7"61"16,-11 7 29-16,5 0-48 0,-2 0-78 15,7 0-27-15,-5 0-69 0,0 0 19 16,-2 0 16-16,-1 12 12 0,17 19 59 15,-14-10-63-15,5 5 0 0,3 4-7 16,31 79 73-16,-34-70-97 0,3 3-16 16,11 44-2-16,-9-42-17 15,-7-3 3-15,2-3-9 0,1 1 11 0,-6 28-2 16,-5-40 4-16,0-1-16 0,0-7-11 16,0-5-22-16,0 6-86 0,0-17 55 15,0-3-15-15,0 0 5 0,0 0-28 0,0 0-8 16,0-30-145-16,0 12 117 15,0 0-13-15,0-7 12 0,0-4-4 16,-23-44-78-16,2 31 155 0,3-5 32 16,0-5 21-16,2-2 8 0,-12-49 8 0,28 57 18 15,-11 4 23-15,1 4 23 16,10 6 13-16,0 6 10 0,0-12 54 0,0 24-80 16,21 2-12-16,-3 3-16 0,8 1 3 15,25-2 11-15,-17 7-12 0,0 1-1 16,-1 2 9-16,4 0 4 0,40 0 55 15,-38 12-46-15,0-1 8 0,-6 0-10 16,1 2 10-16,28 16 44 0,-33-14-58 16,-11 0-11-16,-3-1 5 0,-7 1 7 15,-8-2 5-15,0 10 65 0,0-12-67 0,-26-1 1 16,0-4-20-16,3 1-12 0,-29 3-4 16,26-7-9-16,3 0-1 0,-5-2 2 15,-1-1-14-15,-23 0-84 0,32 0-12 16,-4 0-49-16,1 0-81 0,2 0-123 15,-2-9-102-15,-21-6-877 0,29 9 669 16,7 0 148-16</inkml:trace>
        </inkml:traceGroup>
        <inkml:traceGroup>
          <inkml:annotationXML>
            <emma:emma xmlns:emma="http://www.w3.org/2003/04/emma" version="1.0">
              <emma:interpretation id="{F3C3A649-FE6E-49A3-B7FC-DDF5B20133FB}" emma:medium="tactile" emma:mode="ink">
                <msink:context xmlns:msink="http://schemas.microsoft.com/ink/2010/main" type="inkWord" rotatedBoundingBox="17569,3464 22645,3509 22640,4076 17564,403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1" timeOffset="126448.3578">19489 3273 2287 0,'21'-8'44'0,"-8"4"7"16,-3 4 28-16,13 0 172 0,-12 10-105 16,2 4-2-16,2 4-20 0,3 3 2 0,3 6-14 15,23 37 80-15,-18-27-124 16,-6 0-5-16,4 1-9 0,-1 2 3 16,21 31 13-16,-23-37-50 0,-3-3-14 15,-3-4 0-15,-7-3 5 0,10 13 4 16,-18-24-3-16,0-3 3 0,0-3 11 15,0-2 4-15,-18-5 21 0,-5 0-40 16,2 0-4-16,-2 0-2 0,-6-11 2 16,6 1 0-16,-31-13 4 0,25 11-5 15,6-1-6-15,7 1 3 0,4-1-2 0,1-16-9 16,11 18-2-16,0-1 3 0,0 1-3 16,23-2 9-16,32-7-15 0,-27 12 5 15,11-2 0-15,85-9-3 0,-85 15 16 16,0 0-8-16,-5 2 11 15,23-1-14-15,-39 3 6 0,2 0 0 16,-9 0-2-16,-3 0 2 0,4 11-3 16,-9-2 0-16,0 0 2 0,-3 1-4 0,2 1 1 15,-2 2 9-15,3 15-3 16,-3-14 7-16,5 1-7 0,-5-2 2 0,5 1 5 16,13 10-11-16,-10-13 9 15,5-1-3-15,3-4 3 0,2 1 3 0,20-1-2 16,-14-4 0-16,-1-2 6 0,6 0 6 15,2 0 7-15,-3 0 7 0,24-24 49 16,-29 12-24-16,-2 0 4 0,-3-1-5 16,-5-2-3-16,2-13 27 0,-9 13-60 15,-6 1-12-15,0-2-3 0,0 3-13 0,-42-13-15 16,16 17 8-16,3 1 8 0,-5 0-9 16,2 3-37-16,-36-1-159 15,33 6 66-15,1 0-48 0,-1 0-85 0,1 0-118 16,4 0-102-16,-14 22-975 0,22-13 880 15</inkml:trace>
          <inkml:trace contextRef="#ctx0" brushRef="#br1" timeOffset="127011.6713">20405 3632 2517 0,'13'-7'47'0,"-3"0"52"15,1 1 41-15,17-3 181 0,-12 4-190 0,2 1-17 16,-3 1-8-16,4 3-15 0,25 0 34 15,-21 0-83-15,0 0 3 0,3 0-9 16,0 14 9-16,18 12 30 16,-18-13-40-16,-8 4-15 0,5 1-8 15,-7-2 10-15,-3 0-4 0,7 15 29 0,-12-17-31 16,-3-2 1-16,-5-1-2 0,0-3 4 16,0 2 61-16,0-5-2 0,0-3 34 15,0-2 48-15,0 0 66 0,0 0 244 0,0 0-304 16,0 0-70-16,0-10-47 15,0 2 0-15,0-12 5 0,0 10-52 16,0-3-5-16,0 0-5 0,0 0 3 16,0-12-24-16,0 14-5 0,0 2 0 0,0 2-6 15,24 3 9-15,-9 1 77 16,19 3-76-16,-19 0 13 0,3 0-68 0,1 0 55 16,-4 11 8-16,19 8-21 0,-19-12 29 15,-7-1-8-15,8 0 13 0,-9-6-9 16,1 10 4-16,-8-10 5 0,0 0 18 15,0 0 6-15,0 0 8 0,0 0 31 16,0 0-41-16,0 0-17 0,0 0-5 16,0 0 17-16,0-21-1 0,0 12-6 15,0-3-14-15,0 0 14 0,0-1-13 0,26-11-6 16,2 12-4-16,-7 1-2 16,2 2 6-16,-23 4 4 0,34 2 8 0,18 3-4 15,-31 0-4-15,-3 11 4 0,2 1-4 0,-1 2 4 16,9 15-10-16,-18-12 10 15,3-1 10-15,-2 0 0 0,-6 0-20 16,0 12-220-16,8-16 23 0,-3-1-38 16,-5-4 36-16,8 1-3 0,0 3-428 0,-5-8 136 15,0-3-320-15,5 0 53 16,0 0 127-16</inkml:trace>
          <inkml:trace contextRef="#ctx0" brushRef="#br1" timeOffset="125302.785">17317 3498 2494 0,'-23'0'66'0,"-5"0"68"0,-16 0 224 0,28 0-216 0,-7 0-58 16,0 0-21-16,7 0-14 15,-23 0 29-15,21 10-45 16,-29 32 58-16,37-25-75 0,5 2-1 16,5 0 1-16,0 2-11 0,0 19 11 0,28-21-14 15,6 2 5-15,0-2-4 16,10-1-1-16,64 11-5 0,-45-15-38 16,4-3-94-16,0-4-128 0,11-1-118 15,-6-6-89-15,65 0-848 0,-77 0 785 0</inkml:trace>
          <inkml:trace contextRef="#ctx0" brushRef="#br1" timeOffset="125886.0195">18071 3618 2303 0,'0'-14'52'15,"0"1"59"-15,-21-3 178 0,8 11-192 0,13 1-62 16,0 2-31-16,-16 2-6 16,11 0 4-16,5 0 3 0,-8 11 13 15,8 2 7-15,-10 1 1 0,10 16 26 0,0-14-27 16,0 1 9-16,0-1 17 0,0 2 14 15,49 11 98-15,-25-16-75 0,-1-3-1 16,5 1-9-16,1-5-8 16,4-2-9-16,30-1 16 0,-32-3-39 0,2 0-5 15,-4 0 5-15,-6-12-6 16,24-6 25-16,-32 6-42 0,3 2-6 0,-7 1-7 16,-1 2-1-16,3-6 1 0,-8 13-8 15,0-4-3-15,-5 4 8 0,0 0 10 16,5 0-9-16,6 0-6 0,-3 9-6 15,2-1 12-15,5-1 2 0,-2-7-2 16,39 14-2-16,-26-14 0 0,10 0 1 16,3 0-3-16,-5 0 1 0,38 0 1 15,-43 0 11-15,-1-9-2 0,1 1 0 0,20-15-12 16,-36 15 1-16,-8 0 4 16,-5-8-17-16,0 6 12 0,0 0 3 15,0-1 16-15,0-2-9 0,0-11-1 0,0 11-6 16,0 2-9-16,0 1 1 15,0 0 2-15,0 1-3 0,0 5 9 16,0 4-2-16,31 0 0 0,-3 0 4 16,11 0-2-16,31 27-1 0,-36-14 1 0,-1 2 3 15,1 2-1-15,0 0-3 16,20 19-1-16,-36-18 3 0,0-1 1 0,-7 0-1 16,-1-2 9-16,-10 10 44 15,0-14-6-15,0-2 8 0,0 1 6 0,-26-5-9 16,-2 1-13-16,-19-6 0 0,13 0-29 15,6 0-3-15,-6 0-6 16,-4 0 0-16,-35 0-12 0,34-9-26 0,3 0-37 16,5 0-46-16,2-2-71 0,-22-15-455 15,35 10 201-15,3-2-91 0,13-2-209 0,0-3 99 16</inkml:trace>
          <inkml:trace contextRef="#ctx0" brushRef="#br1" timeOffset="127441.6142">21663 3578 2247 0,'-18'-3'34'16,"18"-1"41"-16,-18 3 24 0,5 1 110 0,13 0-129 15,0 0 3-15,0 0 17 0,0 0 9 0,0 8 106 16,0 3-117-16,0-2-2 16,0 0-8-16,0 0-4 0,18 4 65 15,-2-6-89-15,2-2 5 0,0 0-11 0,2-1-10 16,1-1-6-16,31 0-5 15,-24-3-25-15,-4 0 5 0,4 0-2 0,-2 0 6 16,15-12 33-16,-20 4-15 16,-8 0 9-16,-3 2 3 0,1-2-1 0,2-9 15 15,-13 8-52-15,0-1-4 16,0 0-8-16,0 0-2 0,0-1 0 0,-34-10-8 16,13 11 5-16,-2 1-1 0,-3 2 5 15,0 2 57-15,-25 0-57 0,22 5 1 16,1 0-59-16,-3 0 58 0,0 0 4 15,-29 21-2-15,39-13 6 0,-2 2 5 16,5 1 0-16,0 0-5 0,-6 16-3 16,24-11 3-16,-10-1-2 0,10 2 0 15,0-1 9-15,0 2-10 0,0 14 9 0,34-16-6 16,-6-1 2-16,3 1-12 0,3-1 9 16,46 9-78-16,-38-15-34 0,4-2-98 15,1-2-147-15,2-2-154 0,49-3-983 0,-51 0 766 16,-1 0 184-16</inkml:trace>
        </inkml:traceGroup>
        <inkml:traceGroup>
          <inkml:annotationXML>
            <emma:emma xmlns:emma="http://www.w3.org/2003/04/emma" version="1.0">
              <emma:interpretation id="{919FA01F-58E4-4766-917B-8DBFDF36C7F4}" emma:medium="tactile" emma:mode="ink">
                <msink:context xmlns:msink="http://schemas.microsoft.com/ink/2010/main" type="inkWord" rotatedBoundingBox="22918,3478 27007,3514 26998,4514 22909,4478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1" timeOffset="129184.8152">23703 3407 2667 0,'7'-12'76'0,"1"-1"93"16,8-13 341-16,-9 13-268 0,1-2-72 15,0 2-42-15,0-1-25 16,7-14 55-16,-10 23-152 0,-5 2-13 15,0 3-2-15,0 0 8 0,0 11 4 16,0 2 4-16,-28 30 71 0,-6-11-7 16,1 5 32-16,-4 8 8 0,-1 6-12 15,-53 57 42-15,42-51-114 0,2 1-8 0,-2 0-10 16,2-2 5-16,-48 54-30 16,51-61-69-16,5 0-85 0,8-6-55 0,5-1-102 15,5-6-118-15,-5 20-701 16,19-33 269-16,1-7 184 0</inkml:trace>
          <inkml:trace contextRef="#ctx0" brushRef="#br1" timeOffset="130073.5009">24122 3574 2584 0,'-21'-16'62'0,"6"1"74"0,4-1 18 16,11-7 125-16,0 12-234 16,0 2-12-16,29-1-6 0,4 2 12 15,6 2 21-15,60 1 105 0,-42 5-78 0,7 0-13 16,4 0-10-16,1 13-9 0,71 12 18 15,-78-10-53-15,-5 3-5 0,-2-1 0 16,-11 3 8-16,15 20 16 0,-41-20-25 16,-7 1-6-16,-11-2-1 0,0 1 3 0,0 16-2 15,-55-8 1 1,3-4-3-16,-25 2-153 16,59-21 19-16,-6-2-59 0,6 2-63 15,0-5-64-15,-3 0-32 0,-12 0-344 16,17-11 340-16,6 1-110 0,0-1 6 0,4-4 57 15</inkml:trace>
          <inkml:trace contextRef="#ctx0" brushRef="#br1" timeOffset="129761.7861">24417 3538 2587 0,'0'-19'70'15,"0"0"104"-15,0 3 63 0,0-8 232 0,0 16-373 16,0 3-62-16,0 5-20 16,0 0 19-16,0 16 121 0,0 5-57 15,0 2-12-15,0 5-9 0,0 9-13 0,18 51 45 0,-2-41-78 16,-1 3-19-16,6 3-8 15,-3-3 2-15,21 52 4 0,-19-56-8 16,4-3-4-16,-4-2-24 0,1-5-49 16,0-1-57-16,15 18-403 0,-20-34 188 0,-3-5-33 15,-6-5-18-15,1-2-263 16,0-7-578-16</inkml:trace>
          <inkml:trace contextRef="#ctx0" brushRef="#br1" timeOffset="127781.816">22375 3588 2258 0,'0'-5'60'0,"0"-3"147"16,0 7-102-16,0-1-33 15,0 2-30-15,0 0 0 0,18 0 47 0,-5 0-12 16,2 0 10-16,-2 11 24 0,5 1 22 15,21 13 117-15,-15-11-149 0,-1 1-20 16,0-1-16-16,3 2-5 0,-3 0-9 16,19 12 16-16,-29-15-42 0,2-1-4 15,-7-3 5-15,-5-1 1 0,-1 2 32 16,-2-6-21-16,0-2 10 0,0-1 8 16,0 0 5-16,-21-1 88 0,21 0-46 15,-20 0 26-15,2 0 36 0,-6 0 24 0,-9-20 136 16,20 13-224-16,-3-2-49 0,3-3-29 15,3 0 0-15,5 0-14 0,5-14 2 16,0 12-14-16,0 1-4 0,0 1-25 16,0 2-16-16,44-8-207 0,-21 10 31 15,0 2-61-15,8 0-15 0,0 2-11 16,47-4-467-16,-39 5 247 0,2 0-329 16,6 0 84-16,-6 0 121 0</inkml:trace>
          <inkml:trace contextRef="#ctx0" brushRef="#br1" timeOffset="130566.5233">24694 3658 1922 0,'54'-30'66'0,"-25"19"19"0,4 1 38 15,1 1 12-15,2 5 6 0,-2-2 0 0,46-2 111 16,-38 6-140-16,2 2-5 0,7 0-5 16,4 0 3-16,51 20 60 0,-49-8-110 15,-3 1-20-15,-2-2-1 0,-6 4 4 16,48 25 87-16,-79-28-87 15,3 6 28-15,-18-11-32 0,0-1-5 16,0-2 4-16,0 0 12 0,0-1 28 16,-23-1-51-16,23-2-10 0,-23 0 1 0,5 0 2 15,-1 0 7-15,19 0-15 16,-20-10-8-16,9 2 1 0,11 0 1 0,0 2-1 16,0-13-13-16,0 10 3 0,0 1-1 15,26 0 3-15,-2 0 0 0,22-4-3 16,-20 7-2-16,8 2 9 0,-6 0-1 15,1 3-3-15,17 0 6 0,-28 0-4 16,0 0 0-16,1 11 0 0,-19-3 3 16,0 1-3-16,23 12 3 0,-23-9 0 15,26 0 3-15,-8 2 3 0,3 0-7 0,17 13 3 16,-14-14 4-16,2-1-1 16,2-1 0-16,6-2-2 0,36 5-1 15,-32-11 6-15,-4-1 3 0,2-2 12 0,-2 0 3 16,31-10 73-16,-37 0-30 0,-5 2 29 15,-2-3 25-15,-5 2 9 0,-1-2-8 16,1-12 31-16,-16 10-129 0,0 1-19 16,0 0-11-16,0-2-5 0,-52-11-11 0,29 15 14 15,-8 1 1-15,-6 1 0 16,4 1-12-16,-61 0-96 0,53 4-9 16,-3 3-37-16,3 0-22 0,-3 0-36 15,7 0-65-15,-27 9-531 0,38-9 305 0,5 11-225 16,6-3 93-16,15-8 94 0</inkml:trace>
        </inkml:traceGroup>
        <inkml:traceGroup>
          <inkml:annotationXML>
            <emma:emma xmlns:emma="http://www.w3.org/2003/04/emma" version="1.0">
              <emma:interpretation id="{8A844201-FADF-437C-AE0C-110EF65A6CC5}" emma:medium="tactile" emma:mode="ink">
                <msink:context xmlns:msink="http://schemas.microsoft.com/ink/2010/main" type="inkWord" rotatedBoundingBox="27231,3466 30742,3497 30736,4102 27226,4071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1" timeOffset="131018.0259">27166 3315 2876 0,'2'-11'82'0,"3"4"63"0,-2 1 14 16,0 3-2-16,2 2-52 15,-3 1-64-15,1 0 29 0,2 13 19 0,0 2-3 16,6 2-14-16,7 32 26 16,-8-21-55-16,3 2 0 0,-3 2-12 0,-2 0-2 15,13 33 3-15,-11-35-21 16,3-2-7-16,-5 0 0 0,7-3 0 0,6 15 3 16,-8-24-4-16,-3-3-2 0,1-2 2 15,-3-2 6-15,-3-5 5 0,0 3 4 16,-5-6-7-16,0-1 0 0,0 0 10 15,0 0 4-15,0 0 4 0,0-12-25 16,0 1-8-16,0 1 0 0,-29-4 1 16,6 0-7-16,-26-15 4 0,18 14-4 15,0 1 3-15,-8 1-1 0,-2 2-2 0,-55-4 15 16,47 9-9-16,0 4 2 16,2 2-1-16,3 0-7 0,5 0 12 15,-28 9 0-15,44 0-5 0,2 0-2 0,0 2-5 0,11 0 11 16,-3 15-3-16,13-12 2 15,0 0 0-15,0 1 3 0,26 1 1 16,36 15-4-16,-18-17 5 0,2-1-8 16,6-1 5-16,5-1-40 0,3-2-60 0,66 1-374 15,-63-8 67-15,4-2-94 16,-2 0-183-16,-19 0-96 0</inkml:trace>
          <inkml:trace contextRef="#ctx0" brushRef="#br1" timeOffset="131427.4179">27701 3586 2374 0,'-18'-8'54'16,"5"-2"193"-16,13 8-97 0,-13 0-44 15,13 1-59-15,-10 0-27 0,10 1 20 0,-5 0 8 16,0 0 38-16,-3 13 5 16,3 0 9-16,2 0-8 0,-5 18 35 15,8-13-85-15,0 1-3 0,0-3-4 0,0 2-4 16,31 14 37-16,-7-19-35 0,-4 1 9 15,1-5-1-15,0 0-6 0,25 2 18 16,-22-8-39-16,-4-3 3 16,4 0 13-16,2 0 5 0,0 0 3 0,20-12 70 15,-23 4-52-15,-7-3 19 16,2 2-23-16,-5-2-3 0,10-12 10 0,-18 11-31 16,1-2 4-16,-1 1 15 0,-5 1 0 15,8-9 19-15,-8 14-61 0,0 2-13 16,0 1-6-16,0 3 75 0,0 1-86 15,0 0-12-15,0 0-47 0,0 7 84 16,0 3 4-16,0-1-7 0,0 11 2 16,0-8 4-16,0 0-4 0,0 1-3 15,0 0-12-15,23 11-53 0,0-13-5 0,3-2-39 16,0 1-34-16,5-2-41 0,0-3-69 16,42 3-473-16,-37-8 298 15,3 0-15-15,2 0-115 0,-5 0-50 0</inkml:trace>
          <inkml:trace contextRef="#ctx0" brushRef="#br1" timeOffset="131649.6253">28680 3662 2166 0,'0'-17'45'16,"0"1"82"-16,0-12 281 0,0 15-201 15,-18 2-52-15,18 0-39 0,-18 3-18 16,2 1-26-16,-12-1 15 0,15 5-59 16,-3 3 8-16,-2 0 14 0,2 0 11 15,-22 12 52-15,22 0-77 0,-5 2-10 0,3 2 2 16,3 0-6-16,2 0-3 0,-5 24 1 15,15-21-17-15,3-3 7 0,0 2-4 16,47 25 30-16,-19-33-36 16,1 0 7-16,46 5-67 15,-34-8-13-15,6-5-117 0,4-2-128 0,4 0-112 0,56 0-688 16,-59-9 455-16,2-2 123 16</inkml:trace>
          <inkml:trace contextRef="#ctx0" brushRef="#br1" timeOffset="132302.3474">29236 3327 2101 0,'-15'-16'37'0,"-3"2"49"0,-11-7 184 15,16 15-158-15,5 1-46 16,8 2-40-16,-7 3 7 0,7 0 11 16,-8 0 104-16,8 14-53 0,-3 1 1 15,1 3 1-15,-3 4 9 0,5 29 84 16,0 8-38-16,0 6-38 15,18-36-69-15,0 2 0 0,-3-3-8 16,-2 1-10-16,3-4-6 0,4 20 3 16,-20-25-7-16,11-5-1 0,-11-2-7 15,0-3 4-15,0 2 10 0,0-9-13 0,0-1 9 16,0 0 1-16,0-2 82 0,-18 0-73 16,-13 0 10-16,15 0-106 0,3-11 82 15,-2 3 0-15,2-1-3 0,-13-10 5 0,18 12-19 16,0-3 6-16,8 0-10 15,0 2 3-15,0-1 74 0,21-5-87 16,0 5 10-16,5 1-71 0,5 0 76 16,5 0 3-16,54-10-10 0,-38 8 6 0,3 0-4 15,2-1 7-15,-1 2-4 16,1-3 2-16,52-12 6 0,-62 13-3 16,-11-2 1-16,-2 2-4 0,-9-1 10 15,7-8 2-15,-27 10-11 0,-5 2-9 0,0 2-1 16,0 0-3-16,0 4 3 0,0-1-18 15,0 3 13-15,0 0 1 0,0 0 6 16,-21 0 1-16,-2 10-5 0,10-1 3 16,13-1 3-16,0 1 1 0,-13 0 1 15,13 1 7-15,0 12-2 0,0-9-2 0,0 1-7 16,0 2 9-16,31 2 0 16,21 18 7-16,-24-15-9 0,1 0 1 15,4 1-1-15,1 0 7 0,2-1-2 0,29 19 49 16,-42-22-14-16,0-2 11 0,-7-2 0 15,-6-2 3-15,-5 5 106 0,-5-12-63 16,0 0 26-16,0-4-4 0,0 1 0 16,-25-2-14-16,-17 0 3 0,-38-9-84 15,51 9-28-15,1-12-55 16,2 3-84-16,0-1-84 0,0 0-44 16,-12-9-241-16,19 9 213 0,4-1-87 15,-6 2-86-15,6 1-137 0,-9-6-795 0</inkml:trace>
        </inkml:traceGroup>
      </inkml:traceGroup>
      <inkml:traceGroup>
        <inkml:annotationXML>
          <emma:emma xmlns:emma="http://www.w3.org/2003/04/emma" version="1.0">
            <emma:interpretation id="{C3DA6360-67BC-4CB1-BF49-F1FDB0EF92A3}" emma:medium="tactile" emma:mode="ink">
              <msink:context xmlns:msink="http://schemas.microsoft.com/ink/2010/main" type="line" rotatedBoundingBox="2748,4832 33904,4948 33899,6282 2743,6167"/>
            </emma:interpretation>
          </emma:emma>
        </inkml:annotationXML>
        <inkml:traceGroup>
          <inkml:annotationXML>
            <emma:emma xmlns:emma="http://www.w3.org/2003/04/emma" version="1.0">
              <emma:interpretation id="{2E3EC177-581D-40A2-A1DF-9BC5CBE6EA31}" emma:medium="tactile" emma:mode="ink">
                <msink:context xmlns:msink="http://schemas.microsoft.com/ink/2010/main" type="inkWord" rotatedBoundingBox="2748,4880 8409,4902 8404,6188 2743,6167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1" timeOffset="135701.4012">2951 4984 2666 0,'8'-2'75'0,"-1"-2"73"16,4 0 227-16,-6 4-257 0,-3 0-60 16,4 0-12-16,-4 0 10 0,6 0 22 15,7 24 60-15,-4-12-93 0,2 3-15 16,2 3-6-16,1 1 4 0,17 24 15 15,-14-22-22-15,-1-1-9 0,2-2 41 16,-1 2-39-16,22 13 8 0,-20-20-48 16,-1-1 36-16,-2-2 12 0,1-2-8 15,19-5 36-15,-22-3-17 0,2 0 12 0,-5 0 3 16,5-14-5-16,-2 0 13 16,17-16 58-16,-20 12-30 0,3 0-12 15,-8-3-19-15,2-3-7 0,-5-25-37 0,-5 23-2 0,0 1-9 16,0 2 18-16,0 0-3 15,0-8-13-15,0 20-19 0,0 6 2 16,0 2-4-16,0 3 0 0,0 0-1 16,0 14 24-16,0 2 2 0,-15 2-1 0,15 4 5 15,0 6-8-15,0 49 12 16,0-32-8-16,36 6 0 0,-5 4 0 0,5 3-2 16,42 70 0-16,-39-68 4 15,-6-3 8-15,1 1 2 0,-11-5 16 0,-7 42 69 16,-16-55-15-16,0-6 50 0,0-2 15 15,0-7 43-15,-70 10 206 0,36-24-218 16,-2-5-20-16,-3-6-27 0,-2 0-16 16,-6 0-27-16,-59-33 13 0,52 14-81 15,-3-6-12-15,0-3-6 0,2-5 3 0,-46-39-6 16,57 36-8-16,8 0-5 16,3 1-14-16,-1 1-28 0,0-23-217 15,34 33-29-15,0 3-153 0,0-2-64 0,0 3-14 16,70-23-538-16,-31 23 440 0,0-1-344 15,2-2 170-15</inkml:trace>
          <inkml:trace contextRef="#ctx0" brushRef="#br1" timeOffset="136401.4659">3924 5029 2764 0,'5'-6'78'0,"0"-1"69"0,0 1 48 0,11-2 223 15,-6 7-288-15,6-3-97 16,5 2 42-16,4 0-6 0,43 0 134 16,-27 2-144-16,8 0 1 0,6 0-2 15,-1 11-3-15,65 11 35 0,-62-11-64 0,-3 2-11 16,-2 3 4-16,-3 0 1 16,29 15 34-16,-47-15-23 0,-8 3-12 0,-10-4 22 15,-2 1 3-15,-11 0 14 0,0 8 113 0,0-11-55 16,-26-1 33-16,0-2 9 15,0-2-5-15,-31 1 109 0,26-6-144 16,3-3-9-16,-4 0-24 0,7 0-18 16,-22-23-7-16,29 12-49 0,18-2 3 0,-13-1-6 15,13-1-13-15,-16-17-45 16,16 16-21-16,0 0-39 0,0 0-74 0,0 0-95 16,39-14-365-16,-3 17 364 15,3 2 79-15,3 0 56 0,-1 1 35 0,3 2 34 16,31-3-9-16,-44 7 61 0,-2 4 9 15,-9-1 9-15,-1 1 5 0,-1 0 3 16,-13 0-7-16,-5 0 4 0,0 0-1 16,0 5 8-16,0 12-4 0,0-11-1 15,0 0-13-15,0 2 4 0,23 0 9 0,-5 11 13 16,0-9 7-16,29 6 48 16,-29-10-43-16,0-2 5 15,0-4-9-15,3 0-3 0,23 0 16 16,-23 0-13-16,2 0 1 0,-5 0 3 0,-5-10 9 15,3 3 2-15,4-8 66 0,-12 8-50 16,-8-1-1-16,5 0-22 0,-5-2 0 16,0-10-11-16,0 7-24 0,0 3-9 0,-28 1 3 15,2-2 1-15,-23-2 4 16,23 9 4-16,-3 2-8 0,3 2 1 16,-5 0 6-16,-31 11 0 0,36-2 2 15,-2 2-4-15,5 1 11 0,5 0 3 16,5 3 0-16,13 13-10 0,0-10 9 0,0-1 4 15,0 1-10-15,28-1 10 0,37 17 0 16,-26-18-5-16,2-3-1 16,3-2-19-16,5 2-25 0,50 6-198 15,-50-14 41-15,2-1-143 0,1-4-53 0,-3 0-97 16,47 0-590-16,-52-9 455 0,0-3 96 16,-5 0 133-16</inkml:trace>
          <inkml:trace contextRef="#ctx0" brushRef="#br1" timeOffset="134871.6528">2272 4674 3283 0,'-15'-8'93'0,"-22"-3"309"0,32 11-349 16,-3 0-3-16,8 16 116 0,0 3-76 15,0 3-31-15,0 3-10 0,0 9 0 16,0 1-22-16,31 44-2 0,-31-37-24 15,34 0 2-15,-8 0 2 0,0-2-40 16,23 37-92-16,-26-43-26 0,-10 0-83 16,3-9-144-16,-6-2-83 0,13 8-637 15,-23-21 436-15,0-4 122 0</inkml:trace>
          <inkml:trace contextRef="#ctx0" brushRef="#br1" timeOffset="135177.4577">2295 4940 2534 0,'0'-28'150'0,"0"19"-26"16,0 2 14-16,0 1-45 0,0 1-6 0,0 3-5 15,44 2 92-15,-20 0-98 16,4 0-4-16,8 9-5 0,3 4 16 0,57 16 67 16,-44-10-92-16,-6 1-20 15,3 3 8-15,-7 2-10 0,33 26 46 0,-49-27-47 16,-5 2 15-16,-11-2-12 0,-5-3 9 15,-5 19 34-15,0-23-42 0,0-4 2 16,-28 0-7-16,4-3 2 0,-4-4-6 16,-29 0 2-16,23-6-30 0,1 0 0 15,-4 0-5-15,4 0-4 0,-37-20-117 0,34 10 14 16,5 1-41-16,-1-1-31 16,4-3-88-16,-11-12-541 0,31 11 282 15,8 0-201-15,0 1 85 0,0-1 92 0</inkml:trace>
          <inkml:trace contextRef="#ctx0" brushRef="#br1" timeOffset="137434.4162">5726 5098 2099 0,'0'-19'39'0,"-21"-26"196"15,21 24-34-15,-21 0 31 0,6 0-4 0,15 3 3 16,-16-14 121-16,6 21-243 16,10 4-37-16,0 3-30 0,0-1-16 0,0 4-6 15,0 1-9-15,0 0 12 0,0 9-2 16,18 4 8-16,0 0 31 0,21 21 56 16,-13-12-33-16,2 2-10 0,3 2 10 15,0 2 33-15,32 29 136 0,-27-28-138 16,-8-1 19-16,1-3 2 0,-11-1 13 15,10 12 218-15,-17-25-189 0,-6 8 388 16,-5-16-385-16,0-2 1 16,0-1-20-16,0 0-32 0,0 0-68 15,0-12-62-15,0 1-3 0,0-3 30 0,0 0-40 16,0-27-121-16,0 17-16 16,0-2-103-16,0 0-157 0,0-3-163 0,26-28-568 15,5 32 659-15,5-1 15 0,6 1-30 0,7 5-69 16,57-13-566-16,-57 21 637 15,-5 3 97-15,-3 5 158 0,-10-1 169 16,-5 5 225-16,-10 0 648 0,-16 0-378 16,0 0-102-16,0 9-150 0,0-9 13 0,0 18 198 15,0-9-219-15,0-1-3 16,0 0-6-16,0 2 12 0,-18 8 136 16,18-6-180-16,-16 0-33 0,16 2-12 15,0-2-10-15,0 0-10 0,0 15 41 16,0-16-58-16,0 2-3 0,0-4-5 0,26-2 6 15,5 8 28-15,-5-10-38 0,-3 0-5 16,1-2-9-16,-1-3 5 16,18 0 63-16,-23 0-26 0,-2 0 11 0,0-14-4 15,-16 3 5-15,15-7 62 0,-15 9-91 0,0-1-13 16,0 0-16-16,0 1-14 16,0-1 1-16,-28-6-16 0,28 9-57 15,-31 2 63-15,-1 1 0 0,7 0 17 0,-19 4 38 16,23 0-47-16,0 0-8 0,3 0 15 15,-3 11 4-15,-12 8-17 0,17-8 7 16,3 0-6-16,3 2 12 0,10 0 0 16,0 17 10-16,0-17-14 0,0 3 4 15,0-1 0-15,31 0 0 16,3-2 10-16,35 11-5 0,-30-16-7 0,0 0-5 16,5-4-18-16,5 1-22 0,44-5-98 15,-51 0 81-15,-1 0 23 0,-4 0 31 16,-6-9-8-16,13-3 7 0,-29 0-4 15,-4 4 11-15,-4-4 3 0,-7-1-10 16,3-3 10-16,-3-17-12 0,0 17 19 16,0 1-15-16,0-3 6 0,0 5-26 15,0-4 30-15,0 11-2 0,0 4 33 0,0-1-39 16,0 3 3-16,0 0-12 0,0 0 14 16,0 0-1-16,23 0 3 15,-7 11-9-15,23 9 14 0,-19-8-10 0,4-1 6 0,1 3-3 16,1 2 0-16,-2 1 0 15,27 19-1-15,-27-17 5 0,-4 2 8 16,1-2 4-16,-5-3 1 0,7 13 18 16,-13-22-13-16,-5 1 17 0,-5-1 16 0,0-6 33 15,0-1 179-15,0 0-106 16,0 0 8-16,0 0-26 0,0 0 2 0,-20-19 54 16,4 10-142-16,6-2-18 15,-6-2-11-15,16-5-12 0,-13-1-6 0,13-21-9 16,0 19-5-16,0 2 5 0,0 2-4 15,0 4-9-15,0-6-9 0,24 16 11 16,-1 0 2-16,-2 3 6 0,-1 0-14 16,27 9-3-16,-21 1 8 15,44 26-45-15,-50-22-14 0,1 0-88 0,-5 0-76 16,2 1-68-16,18 13-254 0,-20-15 346 16,2-1-16-16,0 0-97 15,-3-1-116-15,22 5-893 0,-19-9 594 16,2-3 155-16</inkml:trace>
        </inkml:traceGroup>
        <inkml:traceGroup>
          <inkml:annotationXML>
            <emma:emma xmlns:emma="http://www.w3.org/2003/04/emma" version="1.0">
              <emma:interpretation id="{8574007C-4B8D-4C55-A71E-A3FF9F6BF175}" emma:medium="tactile" emma:mode="ink">
                <msink:context xmlns:msink="http://schemas.microsoft.com/ink/2010/main" type="inkWord" rotatedBoundingBox="8609,5211 9956,5216 9955,5541 8607,5535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1" timeOffset="138052.1644">8081 5069 2592 0,'0'-26'239'0,"0"16"-22"0,0 1 47 15,0 4-57-15,-13-1-42 0,13-2 5 16,0 6-130-16,0 0-20 0,0 2-11 15,0 0 0-15,0 0 13 16,0 12 1-16,13 9 61 0,-13-8-50 16,24 0-9-16,-4 3-12 0,-2 1 3 15,21 19 34-15,-18-18-22 0,0-1 2 0,2-2 8 16,0 0 4-16,0-2 6 0,29 8 60 16,-28-16-40-16,-1-1-3 0,0 0 8 15,0-4 15-15,14 0 102 0,-19 0-75 0,-5 0 3 16,2 0-10-16,1-10 9 15,7-6 32-15,-13 8-120 0,1-3-23 16,-3 2-8-16,-1-3-1 0,4-10 12 16,-11 12-2-16,7 2-7 0,-7 0 3 0,8 3-16 15,-8 0-31-15,0 5 10 16,0 0-2-16,0 0 5 0,0 0 10 0,0 0 13 16,11 16 12-16,-11-6-3 15,10 21 67-15,3-20-62 0,-3 0-9 16,3 2-43-16,18 9 73 0,-10-14-7 15,2 1-11-15,3-2 4 0,3-4-8 16,35 3 4-16,-30-6 1 0,5 0-1 16,0 0-7-16,-1 0 2 0,-4-9-3 15,26-10 26-15,-35 8 1 0,-4 1 4 0,0-2 8 16,-8-3-5-16,5-20 11 16,-13 17-44-16,-5-4 5 0,0 0-5 15,0 2-7-15,0-18 2 0,0 24-5 16,0 3 1-16,0 3-12 0,-23 1-7 0,5 4-27 15,18 3 39-15,-21 0 5 0,5 10 15 16,4-1-3-16,-14 16 19 16,13-11-19-16,2 5 6 0,1-1-5 0,10 3-18 0,0 22 17 15,0-20 0-15,0-1-5 16,23-1-16-16,1-2-99 0,30 14-434 16,-28-20 174-16,5-1 21 0,0-3-53 15,5-1-144-15,3-4-261 0,41-2-911 0</inkml:trace>
        </inkml:traceGroup>
        <inkml:traceGroup>
          <inkml:annotationXML>
            <emma:emma xmlns:emma="http://www.w3.org/2003/04/emma" version="1.0">
              <emma:interpretation id="{B430472A-A766-4DF5-9887-7DB6715EC218}" emma:medium="tactile" emma:mode="ink">
                <msink:context xmlns:msink="http://schemas.microsoft.com/ink/2010/main" type="inkWord" rotatedBoundingBox="10605,5589 11022,5591 11021,5801 10604,5799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1" timeOffset="139656.5192">10437 5386 3660 0,'20'-6'72'0,"-7"-1"37"0,-2 3 24 16,-11 0 12-16,0 4-64 0,0 0-20 15,0 0-56-15,0 0 0 0,-29 0-11 16,6 12 10-16,-31 18-13 0,22-14 12 16,-4 2-5-16,-3 0-12 0,6 2-13 15,-32 15-143-15,37-22 13 0,4-1-116 16,4 0-85-16,4-3-93 0,-2 4-705 16,18-12 519-16,0-1 119 0</inkml:trace>
        </inkml:traceGroup>
        <inkml:traceGroup>
          <inkml:annotationXML>
            <emma:emma xmlns:emma="http://www.w3.org/2003/04/emma" version="1.0">
              <emma:interpretation id="{7E87F0A6-E1D0-4A3B-80CA-1ED8A2CA88C0}" emma:medium="tactile" emma:mode="ink">
                <msink:context xmlns:msink="http://schemas.microsoft.com/ink/2010/main" type="inkWord" rotatedBoundingBox="11501,5201 13250,5208 13248,5585 11500,5579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1" timeOffset="140003.6395">11167 5108 2813 0,'0'-15'63'0,"0"-3"248"0,-26 10-152 16,26 3-42-16,-24 5-66 0,4 0-26 15,-4 0 50-15,6 13-50 0,-2-1-1 0,1 4-10 16,1 3 0-16,5 3 1 15,-12 25 11-15,25-23-11 0,0 0-20 16,0 0 26-16,0-4-2 0,59 15 85 16,-23-22-43-16,6-3 6 0,2-2-8 15,7-3 0-15,50-5 21 0,-49 0-43 0,0-16 16 16,0 5 18-16,-6-1 19 0,-2-2 4 16,21-15 60-16,-34 15-74 0,-13-2 5 15,-2-1-9-15,-6 1-4 0,-5-17-33 0,-5 16-49 16,0 1-10-16,0 1 6 15,-23 0-31-15,-24-7-132 0,24 16 22 16,-5 0-16-16,-1 3-10 0,1 3-33 16,-32 0-371-16,32 0 162 0,-1 0-107 0,3 14-273 15,8-3 72-15,3-1 151 0</inkml:trace>
          <inkml:trace contextRef="#ctx0" brushRef="#br1" timeOffset="140344.9116">11894 5084 2658 0,'15'-5'59'0,"19"-4"208"15,-13 8-82-15,5-3-22 0,-3 4-22 16,11 0-26-16,48 0 50 0,-35 0-116 16,2 10 0-16,8-1-13 0,-2 1-7 0,53 15 3 15,-59-11-13-15,-2 0-1 0,-8 0-5 0,-6 0 8 16,14 12 4-16,-31-15-8 15,-6 0-5-15,-5-3 7 0,-5 0 13 16,0-3 5-16,0 6 74 0,0-8-57 16,-26-1 15-16,3 1 1 0,-3-3 56 0,-15 0 196 15,15 0-135-15,2 0-24 16,1 0-4-16,5-13-29 0,-21-9 54 16,21 10-143-16,8 0-11 0,-8-4-16 15,10 2-13-15,3-17-27 0,5 16-5 0,0 0-57 16,0 2-96-16,26-2-121 0,-1 1-65 15,45-13-352-15,-26 13 310 0,6 0-128 16,1-2-208-16,6-2-169 16</inkml:trace>
        </inkml:traceGroup>
        <inkml:traceGroup>
          <inkml:annotationXML>
            <emma:emma xmlns:emma="http://www.w3.org/2003/04/emma" version="1.0">
              <emma:interpretation id="{DE8CA676-2CB3-41E1-A0BA-43342D46A0BB}" emma:medium="tactile" emma:mode="ink">
                <msink:context xmlns:msink="http://schemas.microsoft.com/ink/2010/main" type="inkWord" rotatedBoundingBox="13544,4986 17020,4999 17018,5680 13541,5667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1" timeOffset="142711.8069">16439 5216 3495 0,'29'-9'122'0,"-24"6"-21"15,0 3 1-15,-5 0-49 0,0 0 13 0,0 8 16 16,-23 3-44-16,2-1-22 16,-2 1 1-16,-1 3-10 0,-35 19-1 15,30-14-11-15,1 2-12 0,-1-3-10 0,6 2-57 16,0-1-95-16,-3 14-458 0,13-22 241 15,3-2-29-15,10-2-201 0,0-2-22 16</inkml:trace>
          <inkml:trace contextRef="#ctx0" brushRef="#br1" timeOffset="140809.3952">13364 4768 2629 0,'0'-6'144'0,"0"6"-35"0,0 0 17 15,0 0-48-15,0 0 17 0,0 0 135 0,0 10-94 16,0 3-23-16,0 1-27 16,16 2 4-16,-16 25 31 0,13-17-67 0,-13 1-3 15,0 4-7-15,13-1-7 16,10 29-3-16,-10-29-32 0,2 0 11 0,-4-2-8 16,2 0 0-16,-3-5 2 0,13 16-2 15,-18-22-2-15,3-3 3 0,-3-4 2 16,1-3-1-16,-4 1 10 0,-2-4-7 15,8-2-6-15,-3 0-10 16,-5 0 6-16,0-10 4 0,0 2 2 16,5-11 1-16,-5 10-7 0,0-4 0 15,0-2 0-15,0-1-4 0,-44-16 7 16,21 15-11-16,0 2 1 0,2 1 3 0,-8 3-2 16,-27-5 0-16,22 12 5 15,0 2-1-15,1 2 8 0,-1 0-9 0,0 0 2 0,-28 9-3 16,36 1 4-16,3 1-4 15,0-2 2-15,5 5 11 0,-11 17 3 16,19-14-7-16,10 1 0 0,0 0 3 16,0 1-3-16,0 14 7 0,23-18-17 0,3 1 17 15,8-4-8-15,7 0-9 16,50 6 3-16,-40-11-33 0,4-2-48 16,2-4-76-16,2-1-147 0,-2 0-119 15,57-9-693-15,-60-2 361 0,-2 3 142 16,0-4 150-16</inkml:trace>
          <inkml:trace contextRef="#ctx0" brushRef="#br1" timeOffset="141211.8039">14027 5082 2301 0,'-42'-15'153'0,"42"10"-9"0,-20 0 41 0,2 2-40 16,18 0-25-16,-11 0-52 0,-2 2-22 16,13 1-35-16,0 0 12 0,0 0 3 15,0 0 11-15,0 10 65 0,0-2-49 0,0-2-1 16,0 4-8-16,0-4 0 0,36 10 56 15,-20-8-56-15,2-2-8 0,5-1-5 16,3-2-12-16,3-1-6 0,28-2 21 16,-31 0-6-16,2 0 16 0,-5 0 3 15,1 0 1-15,4-8 28 16,-18-3-52-16,-2 1 3 0,-5 3-5 0,-3-2 1 16,0-6 3-16,0 7-22 0,0 0-6 15,-26 0-4-15,3-1 6 0,-19-3-7 16,22 8 5-16,-9-1 1 0,1 4-1 0,-1 1-18 15,3 0 20-15,-26 0-10 16,24 8 22-16,5 0-14 0,2 2 1 16,3-1 0-16,-13 15 12 0,23-10-10 15,-2 3 1-15,5 0 3 0,5 0-5 16,0 19 5-16,0-18-7 0,31-1 2 0,-6-1-1 16,7 0 8-16,40 9 2 15,-31-16-11-15,9-2-24 0,-4-2-38 0,9-3-81 0,1-2-108 16,56 0-588-16,-55 0 310 15,0-12-240-15,5 1 137 0,-10 4 98 16</inkml:trace>
          <inkml:trace contextRef="#ctx0" brushRef="#br1" timeOffset="141836.8115">14814 4967 2173 0,'-16'-5'38'16,"16"0"35"-16,0 2 23 15,-8-1 114-15,8 4-145 0,0 0-20 0,0 0-6 16,0 0 7-16,0 0 97 0,24 0-47 16,4 10 5-16,-5 1 3 0,6 0 12 15,-3 0-13-15,31 18 72 0,-29-12-106 0,6 1-15 16,-11 0-7-16,3 0-1 16,8 17 27-16,-21-19-41 0,-3-1-3 15,-5-2 0-15,-5-3 5 0,0 4 38 0,0-7-37 16,0-3-1-16,-26-2-15 15,26-1-5-15,-57-1 0 0,34 0 0 16,2 0 4-16,-2 0 19 0,5-9 8 0,-3 9 2 16,-12-19 6-16,20 12-38 0,13 0-9 15,0 0 3-15,-11 1 0 0,11-8-3 16,0 8-8-16,0-1-3 0,26 0-4 16,0-1 4-16,34-14 11 0,-27 13 0 15,6-3-8-15,-3 1 5 0,8-1-7 16,44-15 2-16,-41 13 0 0,-3 1-3 15,-8-1 8-15,-2 0-8 0,-3-1 4 16,10-12 5-16,-30 14-1 0,-1 3-15 16,-10 1-4-16,0 3 0 0,0-4-28 15,0 9 24-15,0-1 8 0,0 2 0 0,-26 0 2 16,8 0-14-16,18 0 15 0,0 16-5 16,0-10 11-16,0 2 2 15,0 2 8-15,0 1 31 0,52 16-33 0,-24-10-6 16,3 4-36-16,5-1 38 15,3 4 5-15,34 25-5 0,-45-25 1 16,6-1 7-16,-11 1 6 0,-2-4 6 16,-3 1 17-16,-8 9 65 0,-10-17-13 0,0-5 13 15,0 1-3-15,0-4 13 0,0 1 34 16,-23-6-105-16,2 0-30 0,-2 0-12 16,2 0 0-16,-25 0-68 0,17-11-56 15,6 2-72-15,-6-4-20 0,-2 2-31 16,-26-18-291-16,29 14 158 0,0 0-80 15,4 3-82-15,4 0-249 0,-14-9-381 16</inkml:trace>
        </inkml:traceGroup>
        <inkml:traceGroup>
          <inkml:annotationXML>
            <emma:emma xmlns:emma="http://www.w3.org/2003/04/emma" version="1.0">
              <emma:interpretation id="{289F9E78-12E7-41C7-A265-E7B0992C63A3}" emma:medium="tactile" emma:mode="ink">
                <msink:context xmlns:msink="http://schemas.microsoft.com/ink/2010/main" type="inkWord" rotatedBoundingBox="17387,5231 19090,5237 19089,5510 17386,5504"/>
              </emma:interpretation>
            </emma:emma>
          </inkml:annotationXML>
          <inkml:trace contextRef="#ctx0" brushRef="#br1" timeOffset="143129.9939">17029 5090 2678 0,'0'-28'200'0,"0"18"-12"0,0 2 25 16,0 2-61-16,0 2-60 0,-20 0-52 16,-4 4-38-16,6 0-1 0,3 0 13 15,2 9-4-15,-16 11-3 0,14-9-3 0,-3 3 0 16,7 0 12-16,1 1-13 0,5 4 3 16,0 15 12-16,5-15-7 15,0-3 3-15,0-1 2 0,31 2 7 0,31 7 36 16,-29-14-22-16,1-5 0 0,2-1-4 15,3-1-8-15,39-3 23 0,-34 0-19 16,-3-15 15-16,-7 3-3 0,5-1 4 16,23-12 51-16,-34 12-44 0,-5 0 6 0,-7 0 8 15,0-1-6-15,-9 0-9 16,-7-14 16-16,0 12-47 0,0 3-12 16,0-2-4-16,0 2-11 0,-28-8-14 15,28 13 8-15,-34 2 1 0,11 1-21 0,0 2-23 16,-21 3-137-16,15 0 71 0,6 0-47 15,2 0-93-15,-2 0-108 0,-11 15-511 16,34-6 392-16,-10-4-165 0,10 2 113 16</inkml:trace>
          <inkml:trace contextRef="#ctx0" brushRef="#br1" timeOffset="143475.6904">17762 5028 2439 0,'5'-4'40'0,"0"-1"48"16,0 2 45-16,8-2 154 0,-2 3-168 16,-1 2-15-16,3 0 5 0,49 0 188 15,-36 0-237-15,8 10-9 16,38 5 22-16,-36-5-32 0,3 1-38 16,0 3 18-16,0-1 3 0,36 16 37 15,-44-13-35-15,-3 0-6 0,-10 0-3 16,1-3 2-16,1 15 15 0,-12-18-10 15,-8 0-7-15,0-2 3 0,0 0 8 16,0-2 8-16,-23 1 65 0,5-4-30 16,18 0 7-16,-29-1 32 0,6-2 50 15,-16 0 255-15,24 0-215 0,4-13-25 0,-7 2-56 16,8-1-19-16,-3-13 10 0,13 12-86 16,0-2-23-16,0-2 4 15,0-1 10-15,18-14-45 0,-3 16-3 0,9 6-78 0,-1-3-78 16,3 2-102-16,26-4-406 15,-19 9 401-15,-4 3-23 0,-1 0-105 16,1-1-165-16,38 3-1161 0,-33 1 1102 16</inkml:trace>
        </inkml:traceGroup>
        <inkml:traceGroup>
          <inkml:annotationXML>
            <emma:emma xmlns:emma="http://www.w3.org/2003/04/emma" version="1.0">
              <emma:interpretation id="{498201CE-F4D9-485C-AF81-F6326A1FDB7C}" emma:medium="tactile" emma:mode="ink">
                <msink:context xmlns:msink="http://schemas.microsoft.com/ink/2010/main" type="inkWord" rotatedBoundingBox="19857,5064 24158,5080 24154,6210 19852,6194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1" timeOffset="145734.0181">23200 5024 2500 0,'0'-15'74'0,"0"3"89"0,-13 5 52 16,13-6 215-16,0 9-326 16,0 2-52-16,0 1-22 0,0 1 14 15,-13 0 100-15,13 14-62 0,0-1-11 0,0 3-25 16,0 1-3-16,0 5-9 0,0 29 9 16,0-24-33-16,0 2-3 0,0 0-9 15,0-1 8-15,65 28-11 0,-39-31 6 0,-3-4-2 16,0-2-5-16,-2-2-20 15,23 11-150-15,-26-21-21 0,-18 0-123 16,0-7-91-16,0 0-92 0,31 0-831 16,-5-14 790-16,-26-1 130 0</inkml:trace>
          <inkml:trace contextRef="#ctx0" brushRef="#br1" timeOffset="146010.4252">23270 4950 2049 0,'-21'-19'36'0,"-7"-10"178"15,23 16-51-15,5 4-13 0,0 2-41 16,0 0-22-16,0 0-2 0,0 3-62 16,23 3 5-16,0 1 2 0,0 0 11 15,27 0 47-15,-19 0-33 0,-3 11 17 0,3 1 17 16,-2 0 25-16,-1 1-2 16,27 19 72-16,-32-16-118 0,-5 0-8 0,0 2 1 15,3 11 68-15,-21-4-15 16,0-6-41-16,0-11-46 0,0-3 3 15,-31 0-5-15,31-2-3 0,-31-2-12 16,-26 2 4-16,33-1-27 0,1-1-25 16,0-1-47-16,0 0-61 0,-24 0-409 0,29 0 134 15,-3 0-102-15,8 0-274 16,3 0 70-16</inkml:trace>
          <inkml:trace contextRef="#ctx0" brushRef="#br1" timeOffset="144372.0511">19579 5071 2687 0,'0'-6'142'0,"0"0"68"0,0-1 55 16,0 2-14-16,0-1 44 0,0 1-219 0,0 3-26 15,0-2-26-15,0 2-6 0,0 2-12 16,-39-1-1-16,39 1 5 0,-26 0 0 15,0 0-1-15,3 9-4 0,-21 10-3 16,21-9 10-16,2 4-14 0,3-2 5 16,0 5 0-16,-8 14-7 0,26-14-5 0,0-1 11 15,0 0 4-15,0 0 2 16,0 16 11-16,28-20-17 0,-2-2 5 16,3 0 0-16,4-3 0 0,1-2 2 15,28 0-6-15,-28-5-1 0,-6 0 13 0,1 0 19 16,-6-13 29-16,13-6 102 15,-23 10-81-15,0-1-9 0,-5-1-6 0,-8 0-11 16,0-13 14-16,0 13-44 16,0-2-5-16,0 2 0 0,0 2-5 0,0 1-18 15,0-1-14-15,0 7-4 0,0-1-4 16,0 3-9-16,0 0 22 0,0 0-2 16,0 11 18-16,0-3-18 0,0 0 0 15,0 2 9-15,0 11 3 0,26-10 11 0,0 1-15 16,2-1-17-16,6 0-38 15,41 6-197-15,-36-11 92 0,-1-1-18 0,9-1-39 16,-8-4-86-16,0 0-61 16,28 0-386-16,-39-10 437 0,-2 10 52 0,-2-13 44 15,-9 2 24-15,-2-8 20 16,-13 10 212-16,0-1 75 0,0-1 27 0,0-2 27 16,-23-15 147-16,2 14-150 0,3 1 11 15,2 0 9-15,9 1 16 0,-9-7 148 16,8 12-223-16,8 3-23 0,0 0-25 15,0 0-15-15,0 2-8 0,0 2 10 16,0 0-48-16,0 0-9 0,0 0-1 16,0 0-4-16,13 11-7 0,5-3 5 15,-2 1-1-15,7 1 9 0,1 1 0 0,14 16-5 16,-12-12 20-16,-8 0 31 16,6 2 15-16,-1 1 6 0,11 15 16 15,-24-19-70-15,3-1 0 0,-5-2-2 0,-3-1 7 0,-2-2 10 16,-3-4 48-16,0-4-37 15,0 0 8-15,0 0 2 0,0 0 20 16,0 0 40-16,0 0-63 0,0-11-8 16,0 2 4-16,0-2 5 0,0-13 4 15,-13 8-36-15,13-1-21 0,0-2 16 16,0-2-17-16,0-20 7 0,0 25-6 16,0 1-12-16,23 0 5 0,-2 6-6 15,-1 2-2-15,29 4 9 0,-25 3 1 0,-1 0 8 16,3 0-5-16,-3 13-5 0,24 12-38 15,-34-13-7-15,0 5-32 0,7-3-25 16,-7 0-17-16,21 16-157 16,-18-19 76-16,-4 2-121 0,7-3-103 0,-4-3-184 15,24 7-901-15</inkml:trace>
          <inkml:trace contextRef="#ctx0" brushRef="#br1" timeOffset="144979.3094">21085 5022 2722 0,'0'-6'59'0,"-13"-1"52"0,13 4 23 16,0 3 12-16,0 0-15 0,0 0-106 15,0 0 9-15,0 0 20 0,0 13 10 16,0 9 66-16,21-9-89 0,-5 3-8 15,-6 1-5-15,11 2-10 0,-3 0 14 16,21 17 43-16,-16-20-28 0,5 1-15 16,-4-4 3-16,4 1-4 0,24 2 74 15,-26-11-93-15,0-3 9 0,-3-2-49 0,-5 0 69 16,31-11 68-16,-31 1-48 0,6 1-9 16,-6-1 2-16,-3 0-1 15,14-12 39-15,-16 9-61 0,-13-30 21 0,0 27-53 16,0-2 0-16,0 1-12 15,0 3 10-15,0-13 0 0,0 16-4 16,0 3-10-16,0 3 3 0,0 1-7 16,0 4 3-16,0 0-11 0,-21 0 29 0,21 15 0 15,0 2 2-15,-15 2 2 16,15 32-10-16,0-21 7 0,0 6-3 16,0 4 5-16,0 6 12 0,69 54-13 15,-43-47 0-15,3 2-6 0,4 2 10 0,1 1 2 16,23 48 10-16,-39-57-2 15,3-3 4-15,-8-4 0 0,-13-5 22 0,0-6 13 16,0 18 130-16,0-31-59 0,-26-5 41 16,0-3 0-16,3-7 15 0,-34-3 145 15,28 0-207-15,-7-14-24 0,-5-3-43 16,-1-2-13-16,-46-30 7 0,47 20-40 16,-1-7-1-16,-4 0-6 0,7-5 0 0,-31-41-3 15,39 44 4-15,3 0-19 0,12 1-29 16,-2 5-68-16,13-26-457 0,5 31 163 15,0 3-13-15,0 1 39 16,0 0-63-16,49-22-734 0,-21 23 244 16,6-2 172-16</inkml:trace>
          <inkml:trace contextRef="#ctx0" brushRef="#br1" timeOffset="145211.5043">22087 4894 3020 0,'0'-5'116'0,"0"3"32"16,0-2 8-16,0 4-49 0,0 0-4 16,0 0 111-16,0 16-91 0,0-2-35 15,23 3-6-15,-2 3 10 0,20 31 74 0,-17-22-118 16,-4 3-23-16,6 3-14 0,0 0-11 16,18 31 18-16,-20-35-18 15,-9-2 12-15,3 0-17 0,24 33-193 0,-32-47 65 16,-2-4-30-16,2 6-374 15,-10-17 80-15,0 0-222 0,5 0-152 16,-2 0 101-16</inkml:trace>
          <inkml:trace contextRef="#ctx0" brushRef="#br1" timeOffset="145491.2399">22644 5019 2364 0,'5'-1'57'16,"-3"-1"31"-16,-2 2 38 0,0 0 27 15,0 0 146-15,0 0-157 0,0 8-12 16,0-8-6-16,0 10 9 0,0-1-14 16,0 4 60-16,-28-7-127 0,-1 1-14 15,3-1-12-15,-2 1-3 0,-32 8 14 0,37-9-23 16,-3 2-1-16,6-3-10 16,1 0 2-16,1 4-4 0,18-4 2 15,0-1 3-15,0 0 1 0,0 1 4 0,0 8-8 16,18-5 1-16,1 0-1 0,4 3 6 15,5-3-4-15,6 2-6 16,44 7-89-16,-34-9-43 0,2 0-151 0,3-3-134 16,3-2-155-16,52-3-1041 0,-55 0 1018 0</inkml:trace>
        </inkml:traceGroup>
        <inkml:traceGroup>
          <inkml:annotationXML>
            <emma:emma xmlns:emma="http://www.w3.org/2003/04/emma" version="1.0">
              <emma:interpretation id="{58652C9C-A349-4046-AC1F-1F2E870E2328}" emma:medium="tactile" emma:mode="ink">
                <msink:context xmlns:msink="http://schemas.microsoft.com/ink/2010/main" type="inkWord" rotatedBoundingBox="24663,5116 25197,5118 25195,5530 24662,5529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1" timeOffset="146511.0531">24147 5303 2391 0,'-10'0'62'0,"0"0"68"15,4 0 277-15,6 0-218 0,0 0-38 0,0 0-26 0,0 0-14 16,55 0 33-16,-29 0-112 15,2 0-17-15,6 0-10 0,2 0-2 16,0 0-11-16,37 0 1 0,-40 0-15 16,4 0-43-16,-6 0-95 0,0 0-133 0,21 0-540 15,-32-6 171-15,4-3 19 16,-6 1 117-16</inkml:trace>
          <inkml:trace contextRef="#ctx0" brushRef="#br1" timeOffset="146315.8039">24132 4926 2858 0,'10'-5'184'0,"-7"5"1"16,5 0 50-16,-3 0-23 15,0 0-38-15,3 0 31 0,-3 0-146 0,5 0 13 16,1 10-1-16,1-1 2 16,25 16 41-16,-19-11-74 0,0 3-22 0,5 0-5 15,-5 3-6-15,3 1-12 16,13 22 11-16,-21-21-6 0,0-4 4 0,-3 4-27 16,0-4-57-16,8 20-221 0,-10-22 57 15,-3 0-87-15,-2-5-93 0,-3 0-115 16,0 5-968-16,0-13 935 0</inkml:trace>
          <inkml:trace contextRef="#ctx0" brushRef="#br1" timeOffset="146704.5315">24254 4915 2271 0,'-19'-7'38'15,"6"1"49"-15,0-2 185 0,13 7-139 16,0-1-49-16,0 2-31 0,0 0-21 16,19 0-27-16,19 0 4 0,-12 0-7 0,3 0 5 15,4 0-9-15,1 8-14 0,39-2-231 16,-37 1-28-16,0-1-267 0,-2-3-118 15,-1 2 68-15</inkml:trace>
        </inkml:traceGroup>
        <inkml:traceGroup>
          <inkml:annotationXML>
            <emma:emma xmlns:emma="http://www.w3.org/2003/04/emma" version="1.0">
              <emma:interpretation id="{14ECC0CF-BE93-47D3-A2ED-DD4BF5C1D9B9}" emma:medium="tactile" emma:mode="ink">
                <msink:context xmlns:msink="http://schemas.microsoft.com/ink/2010/main" type="inkWord" rotatedBoundingBox="26175,4964 26940,4967 26937,5533 26173,5530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1" timeOffset="148100.2747">25799 4803 2692 0,'0'-18'129'0,"8"5"78"16,-8 1 35-16,0 1-34 0,0 1-63 15,10 10-142-15,-5 0 33 0,3 0 20 0,7 18 5 16,1 2 9-16,23 34 11 15,-13-21-54-15,2 5-13 0,-2 0-9 0,2 3-3 16,24 38 3-16,-29-41-3 16,1-3 15-16,-1 0-16 0,0-5 1 0,-2-3 7 15,21 12-23-15,-27-23 14 0,-5-5-7 16,3-4 15-16,-5-4-3 0,2 2-3 16,-4-5-8-16,-4 0 8 0,1 0 1 15,-1 0-2-15,1-12 0 0,-3-13-7 16,0 14 0-16,0-3 2 0,-23-2 1 15,-1-2 0-15,-27-20 0 0,20 22-1 0,-6 1 0 16,-2-4-3-16,1 8-8 16,-50-6 18-16,46 13 3 0,-4 4 2 0,-1 0-16 15,8 0 0-15,0 0 3 16,-15 19 0-16,28-9 7 0,8 0-3 0,5 4 3 16,13-1 5-16,0 18-28 0,0-15 21 15,0 1 2-15,0-1 33 0,31-2-35 16,3-1 6-16,113 19-20 15,-20-24-159-15,-57-8-112 0,3 3-160 16,-1-3-149-16,138-15-1519 16</inkml:trace>
        </inkml:traceGroup>
        <inkml:traceGroup>
          <inkml:annotationXML>
            <emma:emma xmlns:emma="http://www.w3.org/2003/04/emma" version="1.0">
              <emma:interpretation id="{B8B280CE-9D42-4458-AF28-60746632E578}" emma:medium="tactile" emma:mode="ink">
                <msink:context xmlns:msink="http://schemas.microsoft.com/ink/2010/main" type="inkWord" rotatedBoundingBox="27321,5157 31197,5171 31193,6203 27317,6188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1" timeOffset="150241.0674">29536 5145 2010 0,'0'0'52'0,"0"0"55"0,0 0 237 15,0 0-159-15,0 0-10 16,0 0-11-16,0-8 8 0,0 8 105 0,0 0-168 16,0 0-34-16,0 0-15 0,0 0-12 15,0 0-16-15,0 0 21 0,24 0-24 16,-6 0 4-16,5 0-8 0,0 10 1 15,34 12 11-15,-28-9-22 0,-1 1-3 16,1 2 0-16,-6 0-8 0,0-2 10 16,8 15 1-16,-18-17-7 0,-5-1-2 15,-3-2 7-15,-5-2 3 0,0 2 37 0,0-7-7 16,0 0 11-16,0-2 12 16,0 0 19-16,0 0 120 0,0 0-82 15,0 0 4-15,0 0-17 0,0 0 4 0,0-8-20 0,0 0 71 16,0 2-117-16,0-3-27 15,0 2-18-15,0-3-7 0,0-10 13 16,0 9-18-16,0 1-2 0,0 1-22 16,0 2-12-16,0-5-42 0,0 12 84 15,0 0 4-15,21 0-17 16,0 0 0-16,-1 0 5 0,4 10 9 16,28 7 5-16,-27-9-15 0,1-1 4 0,-5 2 10 15,0-3-5-15,-3-2 19 0,5 4-14 16,-18-8 4-16,-2 0-8 0,-1 0-1 15,1 0 9-15,-3 0 4 0,0 0 0 16,0 0 8-16,3 0-8 0,-3 0-10 0,5 0-14 16,0-12 5-16,0 2 5 15,3 1 0-15,2-1-5 0,3 1 2 16,13-7-13-16,-13 11 4 0,-3 1 0 16,3 4-5-16,-5 0 9 0,15 0-9 0,-12 0 18 15,2 0-8-15,-3 0-15 0,6 12-20 16,7 9-224-16,-15-10 83 15,5-3-10-15,-6 3 34 0,1-3 10 0,2 0 5 16,9 1-222-16,-12-6 90 16,1-3-93-16,-3 3-77 0,-2 0-200 0,12-3-687 15</inkml:trace>
          <inkml:trace contextRef="#ctx0" brushRef="#br1" timeOffset="150746.8218">30486 5022 2292 0,'-13'-16'39'0,"3"2"62"16,-3-9 198-16,5 14-175 0,6 3-71 15,-3 2-49-15,2 0-10 0,0 3-31 16,3 1-2-16,0 0-57 16,0 9-78-16,0 2-82 0,21-2-143 0,15 17-768 15</inkml:trace>
          <inkml:trace contextRef="#ctx0" brushRef="#br1" timeOffset="150591.8219">30603 5161 2654 0,'0'-2'72'0,"0"-1"75"0,0 0 56 16,0 1 214-16,0-1-300 0,0 2-55 0,0 1-39 15,0 0-7-15,0 0 8 16,0 12-4-16,0 1-7 0,0-2-13 0,0 2 5 16,0 3-3-16,0 16 4 15,0-18-2-15,10 0-3 0,-10-3-4 16,13-2-43-16,3 5-256 0,-3-2-594 15,-13-11-198-15,0-1 486 16,0 0 112-16</inkml:trace>
          <inkml:trace contextRef="#ctx0" brushRef="#br1" timeOffset="148650.4251">26855 5025 2438 0,'-21'-9'158'0,"0"6"-34"0,21 1 10 15,0 0-67-15,-13 1-31 0,13 1-33 16,-10 0-4-16,10 0 13 0,0 13 9 16,0 0 1-16,-10 4 8 0,10 19 18 15,0-15-17-15,0-2 0 0,23 1 11 16,0 1 9-16,1-2-4 0,48 12 42 16,-33-18-54-16,2-2-3 0,3-4-5 15,3-3-9-15,46-4-3 0,-49 0-11 0,0 0 23 16,-2-14 27-16,-1 3 26 0,-7-1 4 15,20-11 41-15,-36 9-82 0,-2 1-4 16,-6 0-3-16,-5-1-9 0,-5-17 2 16,0 13-23-16,0 3-1 0,0-4-5 15,-23 4 3-15,23 1 0 0,-23-8-4 16,4 17-8-16,19 1 3 0,-12 4-5 16,-4 0 9-16,6 10-7 0,-3 3 10 0,2 1-5 15,1 4 9-15,5 6-5 0,5 36 18 16,0-23-19-16,26 3 2 0,2 6 4 15,11 5-9-15,5 2 9 0,62 59-5 16,-49-53-4-16,5-2 4 0,-2-1 1 16,-3-3 11-16,33 41 22 0,-59-55-18 0,-7-4 9 15,-6-7 14 1,-18-2 25-16,0-7 35 0,0 2 167 0,0-15-125 16,-34-6 0-16,6 0 2 0,-3 0 27 15,-45-27 119-15,32 11-208 0,-5-3-43 16,0-5-23-16,-5-3-13 0,-1-1-4 15,-48-35-15-15,56 28-16 0,3 2-48 16,8-1-83-16,5 1-86 0,-8-25-357 16,29 29 331-16,10 1-32 0,0 0-82 15,0 4-109-15,28-21-844 0,1 25 667 0,4-1 150 16</inkml:trace>
          <inkml:trace contextRef="#ctx0" brushRef="#br1" timeOffset="148982.2882">27732 5172 2284 0,'8'-13'99'0,"-3"7"22"0,-5 2 52 16,8 2 11-16,-8-4 113 0,3 2-209 16,2 2-33-16,3 0-4 0,-1 2 19 15,11 0 8-15,29 12 73 0,-16-1-93 16,3 5-19-16,-3-1-18 0,5 2 9 0,26 18 15 16,-36-16-13-16,-3-2-14 15,-2 2 5-15,-8-3-8 0,0-1 4 0,2 6 31 16,-12-13-10-16,-3-1 10 0,0-3 4 15,0-2 32-15,0-2 81 0,0 0-86 16,0 0-29-16,0 0-9 0,0-10 17 16,0-1-12-16,0-9 11 0,0 7-40 15,-23-2-12-15,23-1 4 0,0 1-5 16,-18-16-14-16,18 16-14 0,0 1 6 16,0 5 4-16,0 2-8 0,0 4 26 15,41 3-22-15,-18 0 18 0,1 0-40 0,-1 12-36 16,8 0-38-16,29 10-162 0,-29-9 146 15,2-2-3-15,1-2-115 16,2 0-119-16,-2 0-120 0,46 1-931 16,-39-10 774-16,3 0 155 0</inkml:trace>
          <inkml:trace contextRef="#ctx0" brushRef="#br1" timeOffset="149392.0647">28985 5141 2273 0,'0'-11'72'0,"-18"2"55"0,18 1 38 15,-18 0 4-15,-8-3 31 0,13 7-155 16,0 1-12-16,0 1-5 0,-2 2 1 16,2 0-3-16,-21 9 30 0,18 2-26 15,-4 1 1-15,2 1-10 0,2 2-4 0,-15 20 7 16,18-17-9-16,5 0-2 0,3 0 4 16,5-2-6-16,0 1 5 0,0 7 23 15,0-14 1-15,18-1 4 0,3-1 8 0,-3-5 1 16,26 3 23-16,-21-6-53 15,-2 0-8-15,8 0-8 0,-1 0 12 16,1-9 3-16,17-2 39 0,-23 2-21 16,-2-1-1-16,-3 2-5 0,-7 0 9 0,9-7 12 15,-14 6-30-15,-1 2 3 16,-5 0-7-16,0 2 0 0,0 1-16 0,0 0-8 16,0 4-7-16,0 0 12 0,0 0-12 15,0 0 1-15,0 0 6 16,0 0 3-16,0 7-2 0,0 1 4 15,0-2-5-15,0 1 4 0,0 1 6 16,0 7 4-16,23-8-12 0,0-3-16 16,1 0-27-16,-1 0-51 0,5-3-89 15,29-1-499-15,-28 0 219 0,4 0-133 0,-2 0-120 16,3 0 92-16</inkml:trace>
        </inkml:traceGroup>
        <inkml:traceGroup>
          <inkml:annotationXML>
            <emma:emma xmlns:emma="http://www.w3.org/2003/04/emma" version="1.0">
              <emma:interpretation id="{F4B91FA6-990F-4214-A20A-2E9A41F09D13}" emma:medium="tactile" emma:mode="ink">
                <msink:context xmlns:msink="http://schemas.microsoft.com/ink/2010/main" type="inkWord" rotatedBoundingBox="31404,4939 33904,4948 33899,6206 31400,6197"/>
              </emma:interpretation>
              <emma:one-of disjunction-type="recognition" id="oneOf24">
                <emma:interpretation id="interp24" emma:lang="" emma:confidence="0.5">
                  <emma:literal>"y</emma:literal>
                </emma:interpretation>
                <emma:interpretation id="interp25" emma:lang="" emma:confidence="0.5">
                  <emma:literal>" Y</emma:literal>
                </emma:interpretation>
                <emma:interpretation id="interp26" emma:lang="" emma:confidence="0">
                  <emma:literal>"ly</emma:literal>
                </emma:interpretation>
                <emma:interpretation id="interp27" emma:lang="" emma:confidence="0">
                  <emma:literal>" y</emma:literal>
                </emma:interpretation>
                <emma:interpretation id="interp28" emma:lang="" emma:confidence="0">
                  <emma:literal>\ Y</emma:literal>
                </emma:interpretation>
              </emma:one-of>
            </emma:emma>
          </inkml:annotationXML>
          <inkml:trace contextRef="#ctx0" brushRef="#br1" timeOffset="151630.488">31972 4808 2290 0,'0'-8'34'0,"0"0"15"0,0 3 67 0,0 5-51 15,0 0 41-15,0 0 43 0,0 13 23 16,0 18 87-16,0-11-174 0,0 4-16 16,0 6-19-16,0 0-2 0,0 2-23 15,0 33-12-15,0-35-9 0,18 3-4 16,0-3 6-16,-5-2-5 0,3-2 0 15,20 20-169-15,-13-29-65 0,-5-2-132 16,6-5-163-16,-6-2-239 0,0-3 114 16</inkml:trace>
          <inkml:trace contextRef="#ctx0" brushRef="#br1" timeOffset="151871.2608">32190 4729 2387 0,'-6'-4'94'0,"6"0"39"0,0 1 35 15,0 3-6-15,0 0-40 16,0 0 54-16,0 0-86 0,0 0 42 16,0 10-11-16,0 3 13 0,0 0-30 15,0 23 15-15,21-14-80 0,-3 5-10 0,-18 3-16 16,21 1-4-16,-6 3-4 15,19 35-1-15,-21-34-3 0,0-2 1 0,0 1-3 16,2-2-13-16,16 24-185 0,-15-34-55 16,0-3-129-16,2-1-95 0,-3-6-292 15,6-1 18-15</inkml:trace>
          <inkml:trace contextRef="#ctx0" brushRef="#br1" timeOffset="152503.0812">32692 5016 2588 0,'-13'-7'51'0,"13"3"46"16,0-1 26-16,0 2 8 0,0 3-22 16,0 0-107-16,0 0-1 0,0 0 6 15,0 0 14-15,0 11 9 0,0 11 28 16,0-9-35-16,0 1-3 0,0 0-9 15,0 2 1-15,0 0-2 0,0 17 2 16,18-18-2-16,-3-2-4 0,3-3 1 16,1-1 4-16,1-2 0 0,22-1-4 15,-19-6-8-15,0 0-2 0,-5 0 13 0,6 0 7 16,20-20 94-16,-26 10-20 16,0 0 17-16,-2-1 3 0,-9-1-8 0,6 1-24 15,3-16 20-15,-11 14-70 0,0-2-3 0,0 0-4 16,-5-1 12-16,0-12 24 15,0 6-23-15,0 15-34 16,0-3-12-16,0 8-2 0,0 2 0 16,0 0 4-16,0 0 6 0,0 10 2 0,0 1 2 15,0 2 0-15,0 5 3 16,-20 4-3-16,20 4 2 0,-13 40 25 16,13-27-10-16,0 1 8 0,0 6-1 0,0 3-3 15,28 1-1-15,32 57 2 0,-27-54-21 16,6 3 1-16,-5-2 2 0,2-2 5 15,26 43 37-15,-39-55-20 0,-4-2 1 16,-7-6 5-16,-12-5 11 0,0-3 11 16,0 6 162-16,0-20-60 0,-23-5 24 15,0-5-22-15,0 0 1 0,-6 0-24 16,-38-13 93-16,25 0-146 0,1-1-17 16,-6-5-17-16,1-2-13 0,2-2-9 0,-39-38-11 15,44 27-18-15,8-3 0 0,5 2-5 16,3-3 5-16,0-24-23 0,20 32-19 15,3 5-47-15,0 3-80 16,0 4-118-16,21 1-85 0,23-9-379 16,-26 13 470-16,5 2-21 0,6 0-96 0,-3 0-113 0,2 4-323 15,24-10-631 1</inkml:trace>
          <inkml:trace contextRef="#ctx0" brushRef="#br1" timeOffset="150996.1964">31105 5111 2464 0,'5'-9'316'0,"-2"2"-71"16,-3 7-24-16,0-5-56 15,0 0 30-15,0 2-143 0,-26 3-3 0,5 0 6 16,0 0-1-16,3 0-9 0,-26 26 13 16,24-13-42-16,-4 2-3 0,4 0-10 15,-1 0 2-15,-5 17-3 0,16-16-1 0,10 0 6 16,0-2-10-16,0 0 13 15,0 0-4-15,51 6-7 0,-22-11-42 16,5-1-82-16,7-4-126 0,3-2-138 16,49-2-583-16,-46 0 299 0,2 0 71 0,-2 0 124 15</inkml:trace>
          <inkml:trace contextRef="#ctx0" brushRef="#br1" timeOffset="151371.6787">31550 5147 2001 0,'0'-10'36'0,"0"-5"145"0,-21 12-48 15,3-3-15-15,0 4-16 0,0 0-1 16,-3 1-7-16,-15 1 49 0,18 0-98 16,-3 0-8-16,3 13-5 0,0-1 2 15,-16 11 22-15,22-7-41 0,-4-3 1 16,8 3-6-16,3-1 5 0,5 2-2 16,0 8 34-16,0-14-25 0,0-1 6 15,21-4-2-15,-1 0-3 0,22 0 30 0,-16-5-35 16,-3-1-11-16,6 0 16 0,-4 0 30 15,-1 0 22-15,22 0 100 0,-30 0-92 16,-1 0-17-16,-4-10-11 16,-1 1-8-16,0-13-1 0,-4 9-23 0,-4 0 1 15,1 0 5-15,-3 1 9 0,5-1-6 16,-5-6 0-16,0 14-27 0,0 2-7 16,0 3-5-16,0 0-4 0,0 0-4 15,0 0 12-15,0 0 7 0,0 0-5 0,0 11 1 16,0 2 0-16,0 11-6 15,0-10 6-15,0 0-4 0,23-1-11 0,-5-4-14 16,34 7-94-16,-26-9-13 16,5-7-120-16,8 0-131 0,0 0-119 15,0 0-223-15,30 0-634 0</inkml:trace>
        </inkml:traceGroup>
      </inkml:traceGroup>
    </inkml:traceGroup>
    <inkml:traceGroup>
      <inkml:annotationXML>
        <emma:emma xmlns:emma="http://www.w3.org/2003/04/emma" version="1.0">
          <emma:interpretation id="{B334199A-0D18-4F2D-BD22-317D5B81AD7D}" emma:medium="tactile" emma:mode="ink">
            <msink:context xmlns:msink="http://schemas.microsoft.com/ink/2010/main" type="paragraph" rotatedBoundingBox="1199,6597 31750,6502 31759,9090 1207,91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1399CA8-31C3-4BF3-B7E6-DDE5F099544C}" emma:medium="tactile" emma:mode="ink">
              <msink:context xmlns:msink="http://schemas.microsoft.com/ink/2010/main" type="line" rotatedBoundingBox="1199,6597 31750,6502 31754,7598 1202,7694"/>
            </emma:interpretation>
          </emma:emma>
        </inkml:annotationXML>
        <inkml:traceGroup>
          <inkml:annotationXML>
            <emma:emma xmlns:emma="http://www.w3.org/2003/04/emma" version="1.0">
              <emma:interpretation id="{9B8F8884-F4AB-46D6-96B5-30F886483614}" emma:medium="tactile" emma:mode="ink">
                <msink:context xmlns:msink="http://schemas.microsoft.com/ink/2010/main" type="inkWord" rotatedBoundingBox="1199,6673 4494,6663 4496,7306 1201,7316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1" timeOffset="190613.016">1129 6703 2726 0,'-16'-6'145'15,"1"1"45"-15,-1-1 19 0,-2 1-42 16,-18-2-8-16,15 6-110 0,0-2-4 16,-2 3-12-16,-3 0-7 0,-28 15 11 15,25-5-30-15,-2 4 9 0,0 2 0 16,3 2-5-16,-24 22 10 0,29-18-15 0,7 3 9 15,3 0-1-15,13 1 13 16,0 0-15-16,0 22 12 0,0-26-28 0,34-1 13 16,0-1 2-16,-1-4-8 0,42 11 13 15,39-3 7-15,-78-20-12 16,-5-4 4-16,3 0 4 0,-8 0 13 16,2 0-7-16,19-23 18 0,-26 12-25 0,-1-2-6 15,-1-1-5-15,-1 0 8 0,5-24-42 16,-15 18 34-16,-8-3-8 15,0 3 46-15,0-4-35 0,0-15 14 16,0 22-10-16,0 4-2 0,0 0-1 0,0 5 6 16,0 3-8-16,0-1-2 0,0 6-14 15,-21 0 3-15,21 0-7 0,-21 0 4 16,3 22 5-16,5-10 4 0,13 1 0 16,-15 2-3-16,15 1 1 0,0 15-2 15,0-13-3-15,0-1 7 0,28-1 3 16,1 1-5-16,41 12-2 0,-26-16-9 15,2-1-25-15,6-3-41 0,-3-1-74 16,6-2-122-16,53-3-556 0,-61-3 332 16,-1 0-168-16,-2 0 16 0,-7-11 88 15</inkml:trace>
          <inkml:trace contextRef="#ctx0" brushRef="#br1" timeOffset="191080.4876">1797 6815 2452 0,'-13'-10'143'15,"13"-4"268"-15,0 7-216 0,0 0-46 0,0-9 152 16,0 12-245 0,0 1-18-16,0-3-14 0,0 6-19 0,20 0-7 15,4 0 5-15,2 0 14 16,5 0-5-16,36 0 24 0,-31 10-14 16,0 1-9-16,3-2 5 0,-3 5 5 0,39 14 2 0,-43-15-6 15,-4 4-4-15,-2-1 6 16,-3-1 3-16,16 13 12 0,-29-15-24 15,-10-3-1-15,16 1-21 0,-16-3 27 16,0 0 4-16,0 4 51 0,0-8-31 16,0 0 23-16,0-3 46 0,0 1 50 15,0-2 172-15,0 0-184 0,0 0-33 16,0 0-19-16,0-10-2 0,0-11-5 16,-26 9-59-16,26-4-21 0,-23 0 0 0,23-5-5 15,-21-22-4-15,21 23 4 0,0 1-12 16,0 3 8-16,0-3-8 0,0-2-9 15,0 10 0-15,34 6 9 0,-34-1-10 0,36 3 13 16,29 3-37-16,-29 0 50 16,-5 0-17-16,-5 9 35 0,5 4-40 15,0 0 1-15,36 17-1 0,-38-15 14 16,-1 2 0-16,-2 2-3 0,0-1 3 0,15 17-112 16,-23-18-39-16,-5-1-60 15,0 0-27-15,-2-1-1 0,9 11-244 16,9 2-663-16,-19-20 619 15,-10-3-203-15,13-1 100 0</inkml:trace>
          <inkml:trace contextRef="#ctx0" brushRef="#br1" timeOffset="191626.357">3365 6541 2547 0,'0'-20'70'16,"0"2"82"-16,0-10 323 16,0 17-259-16,0 3-58 0,0 0-57 0,0 3-32 15,0 2-24-15,0 2-24 16,16 1-15-16,-16 0-2 0,18 0 19 16,-5 13 2-16,20 14 40 0,-14-9-39 0,1 4 8 15,1 1 0-15,0 4 3 0,20 29 24 16,-23-26-52-16,34 54 36 15,-37-59-18-15,-2-3-22 0,3-3-4 16,-6 1 5-16,19 10 4 0,-19-17-5 16,0-2-7-16,1-1 0 0,-3-2 3 15,-1 6 5-15,-7-12-4 16,0 0 25-16,0-2 17 0,0 0 13 16,0 0 1-16,0 0-22 0,0 0-16 0,0-12-20 15,0 1 4-15,0 0 0 0,0-2-7 16,0-16 6-16,0 13 3 0,0 0-5 15,-28 2-5-15,5-1 10 0,2 2-20 0,-21-4 8 16,19 8-13-16,0 2 14 16,-3 4-1-16,-2 3-1 0,-45 0 18 15,39 0-8-15,1 0-6 0,2 11-1 16,0-2-13-16,-24 11 8 16,32-11 6-16,23 3 17 0,0 1-17 0,0-1-1 15,-28 16 2-15,28-14-2 0,0-1 3 16,0 1-2-16,0-1-3 0,0 1 13 15,36 7-49-15,-3-10 48 0,4-3-7 16,-4 1 47-16,6-2-41 0,59 1-142 0,-43-6-30 16,2-2-135-16,2 0-128 0,3 0-130 15,70-9-1135-15,-62 0 1050 0</inkml:trace>
        </inkml:traceGroup>
        <inkml:traceGroup>
          <inkml:annotationXML>
            <emma:emma xmlns:emma="http://www.w3.org/2003/04/emma" version="1.0">
              <emma:interpretation id="{F3D33C5D-F93F-4CCD-83D3-92767E031774}" emma:medium="tactile" emma:mode="ink">
                <msink:context xmlns:msink="http://schemas.microsoft.com/ink/2010/main" type="inkWord" rotatedBoundingBox="5660,6696 8605,6687 8607,7185 5661,7194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1" timeOffset="192154.2474">5136 6705 2717 0,'0'-4'74'0,"-8"3"76"0,8-2 45 16,-8 1 205-16,8 2-293 0,0 0-40 15,0 0-33-15,0 0-11 0,0 0 25 16,0 0-1-16,0 13 6 0,23-2 2 16,-2 1-5-16,0 0-14 0,25 21 36 15,-22-17-65-15,-1 2 22 0,0 0-9 16,1 0 0-16,20 15 41 0,-26-18-37 16,2-1-2-16,-1-3 2 0,-9 0 10 0,3 2 108 15,-3-9-1-15,-10-2 87 0,8 0 91 16,-8-2 47-16,0 0 282 0,0 0-485 15,0 0-82-15,8 0-62 0,-1-10-17 0,-7-1-4 16,24-16-3-16,-11 11 1 16,-3-3-6-16,6 1-32 0,-1-2-55 15,21-17-313-15,-18 20 94 0,3 2 5 16,-3 2 83-16,3 2-17 0,15-5-1 0,-20 11 136 16,-1 2 69-16,-2 3 10 0,0 0 4 15,-2 0 3-15,4 10 20 16,-7-1 5-16,0 0-5 0,-1 1 9 0,1 15-6 15,2-13 1-15,-10 3 2 0,13 0-7 16,-2 0 3-16,-11 2 0 0,10 12-1 16,-10-14 4-16,10-1 0 0,-10-3-38 15,8 0-47-15,0 6-294 0,-8-13 100 16,0 4-68-16,0-6-53 0,0 1-158 16,0-3-857-16</inkml:trace>
          <inkml:trace contextRef="#ctx0" brushRef="#br1" timeOffset="192330.6985">5718 6481 2447 0,'-10'-5'39'0,"-1"1"-3"0,11 1 4 16,0 3-25-16,0 0-18 0,0 0-32 15,0 0-43-15,0 12-63 0,29 1-66 16,-6 2-76-16,39 15-698 0,-26-14 552 15,1 0 95-15</inkml:trace>
          <inkml:trace contextRef="#ctx0" brushRef="#br1" timeOffset="192639.1741">6342 6657 2029 0,'10'1'26'0,"-10"-1"28"16,0 0 27-16,0 0 133 0,0 1-104 0,-23 1-11 16,0-2-17-16,-3 3-6 15,-29 3 0-15,24 0-55 0,5 0-14 16,3 3 2-16,2-3 0 0,-10 13 26 15,31-9-10-15,0-1 0 0,0 4 3 16,0-4 8-16,0 14 65 0,31-10-30 16,0-1 12-16,8 3 5 0,0-2 2 0,8 1-22 15,43 13 56-15,-48-15-74 16,-1 2-3-16,-7-3-13 0,-6-1-3 16,11 9 28-16,-39-12-27 0,0-3 11 15,0 1 7-15,0-2 25 0,0 2 92 16,0-5-99-16,0 0-33 0,0 0-24 0,-39 0-26 15,3 0 18-15,-83-13 28 16,39 8-76-16,41-5-11 0,3 4-38 16,10-3-61-16,-3 3-88 0,-15-8-523 15,24 8 291-15,7 0-174 0,13-1-29 16,0-1 79-16</inkml:trace>
          <inkml:trace contextRef="#ctx0" brushRef="#br1" timeOffset="193112.304">6564 6721 2426 0,'11'-6'58'0,"2"1"79"15,-6 0 69-15,14-3 277 0,-21 5-305 16,11 1-44-16,-11-1-39 0,10 0-25 0,-10 2-32 16,10-3-22-16,-10 4-17 15,0 0 9-15,0 0 2 0,11 0-2 16,-4 19 5-16,-7-10-9 0,11 3 11 15,-1-1-12-15,-2 5 14 0,2 12 17 16,1-14-10-16,-11 1 0 0,15 2-6 0,1 0 3 16,-1-4 4-16,19 14 13 15,-16-14-18-15,0-2-5 0,3-1 4 0,-3-3 6 16,18 5 28-16,-18-9-25 0,0-2-1 16,3-1-4-16,-5 0 7 0,22 0 21 15,-22 0-26-15,2-11 7 0,-2 1 4 16,-3-1 0-16,12-12 35 0,-25 9-44 15,11-1-8-15,-11 0-4 0,0-2 4 0,0 1 1 16,0-12 52-16,0 17-31 16,0 2-13-16,0 2-15 0,0 2-1 0,0 1-37 15,0 4 5-15,0 0 4 16,0 0 7-16,0 0 9 0,0 11 7 0,0-1-6 16,0 1 26-16,0 0-27 0,0 0-3 15,0 2 3-15,0 11-35 0,0-12 42 16,0 0-11-16,31 0-16 0,-3 0-42 15,21 6-206-15,-20-9 74 0,-1-2-47 16,3-3-92-16,6 1-124 0,38 0-737 16,-34-5 444-16,-2 0 162 0</inkml:trace>
          <inkml:trace contextRef="#ctx0" brushRef="#br1" timeOffset="193543.5948">7828 6780 2293 0,'0'-8'47'0,"0"-1"75"15,-24 0 78-15,24 3 43 0,-15-3-6 0,-1-4 85 0,1 8-224 16,-1-1-27-16,3 3-25 16,3-1-7-16,-16 1 14 0,13 3-36 15,-3 0 2-15,1 0-6 0,-3 0 2 16,-21 20 7-16,18-10-4 0,6 3 3 0,-3-2 0 16,2 2-4-16,-12 14 12 15,20-11-18-15,0-2 4 0,8 0-8 16,-5 1-5-16,5-2 9 0,0 12 11 15,0-14-5-15,0-2-2 0,26-2 5 0,-3 0 5 16,21 2 20-16,21-5 5 16,-42-4-23-16,-5 0-9 15,3 0 2-15,-3 0 5 0,0-11-2 0,11-8 21 16,-19 9-27-16,0-1-3 0,-2-2-7 16,-8 0-3-16,10-20-8 0,-2 20 13 15,-8-2 7-15,0 4 2 0,0 0-9 0,0-3-5 16,0 12-10-16,0 2 0 15,0 0 2-15,0 0-7 0,0 0 9 16,0 11 0-16,0-1 12 0,0 0-7 16,0 2 0-16,0-2-3 0,0 11-16 0,0-10 4 15,31 0-8-15,-7-1-21 16,-24-1-38-16,49 6-196 0,-29-10 32 0,1 0-105 16,0-3-108-16,2 0-141 0,1-2-220 15,25 0-382-15</inkml:trace>
        </inkml:traceGroup>
        <inkml:traceGroup>
          <inkml:annotationXML>
            <emma:emma xmlns:emma="http://www.w3.org/2003/04/emma" version="1.0">
              <emma:interpretation id="{72EAC8A7-6F37-4119-91FE-A5BFF15A4000}" emma:medium="tactile" emma:mode="ink">
                <msink:context xmlns:msink="http://schemas.microsoft.com/ink/2010/main" type="inkWord" rotatedBoundingBox="8738,6574 11517,6565 11520,7571 8741,7579"/>
              </emma:interpretation>
            </emma:emma>
          </inkml:annotationXML>
          <inkml:trace contextRef="#ctx0" brushRef="#br1" timeOffset="194036.5049">8213 6363 2640 0,'-15'-6'85'0,"15"2"64"15,0 0 44-15,0 3 142 0,0 1-276 16,0 0-37-16,0 0 3 0,0 0 30 15,0 0 24-15,0 19 102 0,0-4-111 0,0 2-19 16,0 3-7-16,0 6-2 16,18 32 14-16,-18-28-37 0,18 3-6 15,-18-1-4-15,13 0 6 0,0 29 8 16,2-34-14-16,-2 0 1 0,0-3-6 0,3 1 6 16,17 14-5-16,-14-21-1 15,4-2-4-15,0-2 7 0,-2-3-4 16,2-2 1-16,24 4 39 0,-24-10-41 0,0-3-3 15,-2 0-42-15,0 0 49 0,20 0-6 16,-23-13 2-16,0 1-6 0,-5-1-1 16,3 1 7-16,2-23 2 0,-5-4 9 15,-13 0 8-15,0 20 4 16,0 4 11-16,0 2 10 0,0 1 7 16,0 2 15-16,0 6-59 0,0 1-20 0,0 3 0 15,0 0 1-15,0 0 3 0,0 14 12 16,0-3 0-16,-23 2 2 0,23 3-2 15,0 1-8-15,0 22 0 0,0-22 3 16,0 1-1-16,0 0 3 16,0 1 0-16,0 10-3 0,0-16-29 0,0-2-31 15,31-2-46-15,0-1-62 16,26-1-401-16,-29-7 159 0,3 0-70 0,-2 0-156 16,-1-10-109-16,-2-3 141 0</inkml:trace>
          <inkml:trace contextRef="#ctx0" brushRef="#br1" timeOffset="194349.4206">8881 6447 2058 0,'-26'-6'34'0,"3"1"39"16,0 2 40-16,2 3 30 0,-13 0 82 0,19 0-159 16,2 0-8-16,0 8-3 0,2 0 5 15,11 9 86-15,0-8-69 0,0 13 208 16,0-17-168-16,26-3-8 15,-26 3 3-15,34-5-2 0,20 0 35 0,-28 0-101 16,-3 0-8-16,1 0-2 16,-1 0-11-16,-5-12 4 0,13-6 10 0,-15 9-10 15,-16-1-12-15,13 1-2 16,-13-2-1-16,0-8-1 0,0 11-10 0,0 0 0 16,0 2-5-16,0 1-4 0,0-3-28 15,-34 6-17-15,8 2-45 16,0 0-70-16,3 0-144 0,-26 21-500 0,20-8 301 15,3-1-198-15,-2 4 86 0,10 2 85 16</inkml:trace>
          <inkml:trace contextRef="#ctx0" brushRef="#br1" timeOffset="194919.2031">9109 6720 2693 0,'0'0'154'0,"0"0"79"16,0-10 43-16,0 10-27 0,18-7 22 15,0-1-196-15,0 8-11 0,3-3-4 16,2 3-16-16,3 0 5 0,36-6 35 0,-28 6-41 16,2 0-11-16,-2 0-13 15,5 0-10-15,23 9-10 0,-36-9 4 16,2 10-4-16,21 11-2 15,-41-15 4-15,-8 3-1 0,0-1 2 16,0 10 2-16,0-7 8 0,0-1-1 0,-34 1 2 16,6 0-11-16,-19 9 1 15,24-11-9-15,0-2 13 0,5-1-13 0,18-1-1 16,-16 0 12-16,16-3 26 16,0-2 16-16,0 0 10 0,0 0 0 0,0 0-5 15,0 0 8-15,0 0-41 0,0 0-15 16,0 0-4-16,0 0 3 0,47 0-3 15,-19 9 0-15,6-1-1 0,-1 0-3 0,6 3-4 16,39 12-2-16,-39-6 9 16,-3-1-1-16,0 3 1 0,-2 0 2 0,-3 2 0 15,23 29 16-15,-30-25-13 16,-1 2 14-16,-8-1 6 0,-4-1 22 16,-11 25 121-16,0-29-32 0,0 1 46 15,0-4 78-15,-29-2 22 0,-48 23 388 16,45-33-516-16,-30 3 103 0,26-9-136 15,-3 0-21-15,3 0-6 0,-8-11-27 16,-49-16 0-16,46 9-67 0,1-4 6 16,2-4-6-16,-3 0-4 0,-31-37-65 15,47 31-15-15,6-2-68 0,4 3-69 16,10 1-118-16,11-24-792 0,0 30 525 0,24 3-32 16,2-1 42-16,5 3-122 15,8 0-268-15</inkml:trace>
          <inkml:trace contextRef="#ctx0" brushRef="#br1" timeOffset="195356.1041">10193 6689 2192 0,'0'0'9'0,"16"0"123"0,-11 0 20 0,-2 6 44 16,2-6 24-16,3 10 8 15,7 6 129-15,-7-8-223 0,2 0-18 16,3 3-15-16,0-4 0 0,16 7 59 15,-11-5-86-15,2-3-7 0,4 0-4 0,-1-3-4 16,31 1 35-16,-25-4-51 0,-1 0 4 16,1 0-12-16,-1 0 2 15,1 0-2-15,22-21 36 0,-30 12-33 0,0-1-5 16,-6 1-1-16,-15-4-16 16,13-15 4-16,-13 13-8 0,0-1-1 0,0 1-3 15,0-2-9-15,0-10-25 0,-28 16 5 16,28 3 8-16,-44 1 9 0,8 3-12 15,-1 2 16-15,-35 2-11 0,36 0 11 16,-65 17-12-16,70-9 12 16,5 3-4-16,3-2-3 0,-19 18 5 0,21-15 10 15,6 5 1-15,5 0 12 16,10 0 4-16,0 0 8 0,0 18 55 0,0-17-30 16,0-1 17-16,25-1 15 0,6 0 1 15,39 9 3-15,-26-15-89 0,3-1 4 16,5-2-9-16,5 0 0 0,106-1-383 15,-114-6 92-15,49 0-355 16,-56 0 230-16,-6 0-84 0,-2-9-150 16,-3 0-242-16</inkml:trace>
        </inkml:traceGroup>
        <inkml:traceGroup>
          <inkml:annotationXML>
            <emma:emma xmlns:emma="http://www.w3.org/2003/04/emma" version="1.0">
              <emma:interpretation id="{EFA73FF7-661A-446D-AD52-72FFF152BFC6}" emma:medium="tactile" emma:mode="ink">
                <msink:context xmlns:msink="http://schemas.microsoft.com/ink/2010/main" type="inkWord" rotatedBoundingBox="12429,6601 14268,6595 14271,7653 12432,7659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1" timeOffset="196987.0133">11889 6676 2335 0,'5'-11'197'15,"0"-3"466"-15,-5 7-446 16,0 4-39-16,0-2-18 0,0 2-32 15,0 0-38-15,0 0 37 0,0 1-85 0,0 2-8 16,0 0-11-16,0 0-6 0,0 0-5 16,0 0-12-16,0 0-4 15,0 0 6-15,0 10 5 0,0 9 19 0,0-8-15 16,0 1 0-16,23 3 2 0,-4 0-15 0,1 17 13 16,-4-16 0-16,2-2-4 15,0 1-6-15,5-1 4 0,1-2-11 16,25 8 15-16,-23-11-9 0,0-3-34 15,2-1-44-15,-2 0-60 0,23-3-331 0,-26-2 125 16,1 0-56-16,-1-10-61 16,-2 0-215-16,17-16-530 0</inkml:trace>
          <inkml:trace contextRef="#ctx0" brushRef="#br1" timeOffset="197301.115">12329 6406 2048 0,'-47'-17'94'0,"21"12"20"15,3 3 43-15,0 2-15 0,-1 0-18 16,1 0-36-16,-21 0 14 0,23 12-57 16,3-1 11-16,3 0 1 0,2-1 7 15,-3 10 89-15,16-10-59 0,0-2 8 0,0 1 18 16,0-2 10-16,26 4 95 16,-3-7-155-16,3-1-14 0,3-1-14 0,-3-2 2 15,33 0 26-15,-30 0-29 0,-1 0-3 16,-7-12 0-16,-3 3-6 0,-5 0 6 15,2-12 26-15,-15 11-30 0,8-1-17 16,-8 1 2-16,0 0-11 0,0-7-11 16,0 10-10-16,0 2-10 0,0 2-27 15,-23 1-32-15,-24 2-162 0,19 0 85 16,2 0-53-16,-2 15-89 0,-4 1-93 0,1 0-68 16,-26 17-889-16,34-15 766 15</inkml:trace>
          <inkml:trace contextRef="#ctx0" brushRef="#br1" timeOffset="197723.1442">12621 6695 2784 0,'8'0'64'15,"8"0"193"-15,-6 0-92 0,-2 0-45 16,28 0 173-16,-15 0-220 15,2 0-28-15,0 0-4 0,29 24 22 16,-24-12-40-16,4 0-1 0,-1 2 3 16,-3-2-2-16,26 19 16 0,-28-16-31 0,-5-1 1 15,0 0 3-15,-6-2-3 16,11 7 21-16,-26-11-19 0,10-1 11 0,-10-4 3 16,0 1 18-16,0-3 125 0,0-1-18 0,0 0 19 15,0 0-17-15,0 0-3 16,0 0-41-16,0-20 70 0,0 10-113 15,0-2-21-15,0-2-30 0,0-4-4 16,0-22-24-16,0 20 11 0,0-3-6 16,0 2 1-16,0-1-5 0,60-6-10 15,-32 18 14-15,6 4 3 0,-3 4 1 16,5 2-14-16,39 0-10 0,-36 10 10 0,0-1 18 16,-5 3-4-16,-1 1-5 0,1 4 10 15,23 14-14-15,-36-15-39 16,-3 2-99-16,-3-2-56 0,-2 1-51 0,5 10-232 15,-7-15 193-15,-6-3-126 0,-5 2-117 16,0-1-330-16,18 3-551 0</inkml:trace>
          <inkml:trace contextRef="#ctx1" brushRef="#br0">12867 7415 0</inkml:trace>
        </inkml:traceGroup>
        <inkml:traceGroup>
          <inkml:annotationXML>
            <emma:emma xmlns:emma="http://www.w3.org/2003/04/emma" version="1.0">
              <emma:interpretation id="{83A1CF5C-7A5E-4EC9-85FF-CF0840C51F6D}" emma:medium="tactile" emma:mode="ink">
                <msink:context xmlns:msink="http://schemas.microsoft.com/ink/2010/main" type="inkWord" rotatedBoundingBox="14802,6563 16331,6558 16334,7382 14805,7387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1" timeOffset="198231.2805">14275 6456 2433 0,'-8'-23'58'0,"3"4"76"0,5-11 183 16,0 18-196-16,18 0-57 0,8 3 1 15,3 2 7-15,7 3 4 0,52 1 56 16,-36 3-63-16,10 0-2 0,-3 10 8 0,4 2-16 0,45 19 4 16,-59-12-55-16,-7 2-1 15,-8 3 2-15,-9 2 3 0,-6 22 5 16,-19-23-19-16,0-4 4 0,0-1-3 15,-29-1 1-15,-28 14-155 0,29-18-111 16,-6-3-138-16,-59 23-1531 16,67-25 1377-16</inkml:trace>
          <inkml:trace contextRef="#ctx0" brushRef="#br1" timeOffset="197994.1795">14459 6547 3330 0,'0'-8'17'0,"16"4"25"0,-16 4 44 16,31 0 181-16,-16 15-151 0,-2 4-25 0,8 3-36 16,-3 6-8-16,21 39 23 15,-21-28-61-15,3 0 0 0,-6 2 0 16,3 0-9-16,16 36 8 0,-19-39-10 0,-2-2-5 15,3-2-25-15,-3-4-50 0,5 18-314 16,-18-29 100-16,0-6-29 16,0-1-4-16,0-5-46 0,0-7-222 0,0 0-574 15</inkml:trace>
          <inkml:trace contextRef="#ctx0" brushRef="#br1" timeOffset="198581.1338">15202 6778 2800 0,'5'0'38'0,"-5"0"25"16,0 0 87-16,0 0-88 0,0 0-8 15,0 0 13-15,0 0 11 0,0 14 47 16,-21-2-71-16,21 1 1 0,0 2 5 16,0 0 2-16,0 17 54 0,0-17-63 15,0-1 11-15,0 1-7 0,0-2 4 0,31-1-5 16,39 6 32-16,-31-12-50 15,0-3-5-15,5-3 0 0,3 0 0 0,41 0 24 0,-47-11-24 16,3-4-2-16,-5 3 1 16,-11-2 6-16,24-15 17 0,-31 12-29 15,-13-2-11-15,7 0-1 0,-15 0-6 16,0-21-11-16,0 23-2 0,0-1 3 16,0 4-11-16,-39 2-40 0,11 1-36 0,-29-3-195 15,23 11 109-15,0-2-63 16,6 5-89-16,-11 0-102 0,-18 0-767 15,37 0 510-15,1 8 128 0</inkml:trace>
        </inkml:traceGroup>
        <inkml:traceGroup>
          <inkml:annotationXML>
            <emma:emma xmlns:emma="http://www.w3.org/2003/04/emma" version="1.0">
              <emma:interpretation id="{C38ED4F8-0C33-406F-84A3-273BE503A154}" emma:medium="tactile" emma:mode="ink">
                <msink:context xmlns:msink="http://schemas.microsoft.com/ink/2010/main" type="inkWord" rotatedBoundingBox="16643,6871 19061,6864 19061,7134 16644,7142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1" timeOffset="199022.077">16103 6710 2938 0,'5'-9'89'16,"-5"3"63"-16,10 0 206 0,-10 6-269 15,5-4-69-15,-5 4-23 0,0 0 1 16,0 0 0-16,6 10 15 0,-6 2-2 16,7 1 9-16,-2 2 14 0,1 1 12 15,9 19 58-15,-2-18-54 0,3 0-2 0,2-2-10 16,-3 0 9-16,32 8 55 0,-26-17-38 16,2 1-9-16,-5-3-5 0,5-4 1 15,16 0 17-15,-23 0-52 0,7 0-2 16,-8-11-9-16,4 3 6 0,-4 0-6 15,19-9 0-15,-21 10-7 0,-3-1 2 16,3 2-10-16,-3 1 5 0,-4 1-18 0,-6 4 19 16,0 0-11-16,0 0 16 15,10 0 11-15,3 9-12 0,-3 3 3 16,6-3-14-16,-3 0 12 0,5-2 12 16,8 0-11-16,31 5 5 0,-24-8 0 15,1-4-2-15,0 0 9 0,4 0 17 16,30 0 53-16,-40 0-29 0,1 0-12 15,-1-8-16-15,-5-1-3 0,11-2-1 0,-34 1-15 0,16 2-5 16,-16-3-8-16,0 0-52 16,0-10-199-16,0 9 61 0,0 0-43 15,0-1-78-15,-24 2-109 0,24-2-91 16,-31-12-929-16,31 12 823 0,0 2 142 0</inkml:trace>
          <inkml:trace contextRef="#ctx0" brushRef="#br1" timeOffset="199391.0915">17182 6664 2006 0,'0'9'50'0,"0"0"59"0,0 1 51 16,0-1 50-16,0 11 210 15,0-9-230-15,0 0-10 0,0-1-16 16,28 0-3-16,1-1-12 16,20 7 65-16,-20-10-148 0,9-2-22 0,-4-1-12 15,5 0 2-15,36-3 18 0,-41 0-30 16,4 0 4-16,-4-10-8 0,-5 10 8 15,15-22 20-15,-31 13-25 0,-3-1 5 0,-10-2 3 16,0 3-7-16,0-11-8 16,0 9-20-16,0 2-2 0,-29-1 4 0,-4 4-6 15,-1-1 0-15,-44 2-2 16,37 5 11-16,-3 0 0 0,5 0-5 16,0 0-1-16,-23 21-11 0,34-13 12 0,10 2 0 15,18 0 11-15,-16 2 3 0,16 11 13 16,0 13-22-1,39-10 4-15,33-6-1 0,-33-9-33 16,3-2-43-16,7-1-55 0,3 0-90 16,2-3-74-16,60 3-444 0,-57-6 362 15,2-2 12-15,-12 0 7 0,-3 0-123 16,28-10-433-16,-48 2 593 0</inkml:trace>
          <inkml:trace contextRef="#ctx0" brushRef="#br1" timeOffset="199681.7609">17982 6759 1837 0,'0'-18'32'16,"-29"3"46"-16,11-14 217 0,3 17-123 15,15 1-12-15,0 2-16 0,-8 1-15 16,8 2 39-16,0 3-130 0,0 3-4 16,0 0 10-16,18 0 13 0,-2 0 4 15,30 17 65-15,-17-8-56 0,-1 2 20 16,6 1-11-16,-1 4-1 0,40 16 34 0,-39-13-66 16,-1-1-12-16,1-1-8 0,-1 1-3 15,14 15 8-15,-31-20-20 16,-6-2 11-16,0-1 0 0,-10-2 25 0,0 0 19 15,0-1 112-15,0-6-78 0,0 0 3 16,-31-1 21-16,31 0 25 0,-57 0 142 16,34-9-181-16,2-2-32 0,-2 1-23 15,5-2-5-15,-11-16-17 0,29 12-36 16,-10 0-4-16,10-3-6 0,0 0-58 16,0-18-264-16,29 23 76 0,-1 0-13 0,6 2-43 15,-1 0-137-15,11-1-116 16,52-5-1094-16,-34 7 962 0</inkml:trace>
        </inkml:traceGroup>
        <inkml:traceGroup>
          <inkml:annotationXML>
            <emma:emma xmlns:emma="http://www.w3.org/2003/04/emma" version="1.0">
              <emma:interpretation id="{2F7B1A56-5E75-404A-AC8D-4311010CC353}" emma:medium="tactile" emma:mode="ink">
                <msink:context xmlns:msink="http://schemas.microsoft.com/ink/2010/main" type="inkWord" rotatedBoundingBox="19808,6713 20594,6710 20596,7217 19810,7220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1" timeOffset="200343.1112">19281 6545 2377 0,'0'-12'109'0,"0"1"63"0,-13 1 48 15,13 5-16-15,0 0-51 16,0-4-3-16,0 6-109 0,0 0 4 0,29 3 19 16,-1 0-1-16,34 0 43 0,-28 10-66 15,5 0 4-15,0 2-5 16,7 0-2-16,32 17 0 0,-44-13-30 0,-6-1-3 15,0 1-6-15,-2-1 4 0,-8-1 3 16,6 11-5-16,-19-13 1 0,-5-4 0 16,0 2-1-16,0-4 4 0,0 6-6 15,0-8 7-15,0 1-7 0,0-2 2 16,0 1-3-16,0 2 4 0,0-2 6 0,0 0-2 16,0 2 1-16,0 2-11 0,0 0 2 15,54 14 9-15,-28-9-10 0,3 1 1 16,-3 1-8-16,-3-1 3 15,31 18 9-15,-36-16 6 0,0 0-6 0,-7-2 5 16,-1 1 23-16,-10 8 93 0,0-13-37 16,0-3 13-16,0 0 21 0,0-3 21 15,-31 1 15-15,-23-1 88 16,23-4-152-16,2 0-37 0,-10 0-12 0,-2 0-13 0,-47-22-24 16,52 13-5-16,-3-1 0 15,0 2-5-15,5-3-40 0,-28-12-240 16,39 11 51-16,-3 1-5 0,8 1-62 15,2 0-103-15,11-1-97 0,5-5-857 16,0 8 650-16,0 2 161 0</inkml:trace>
          <inkml:trace contextRef="#ctx0" brushRef="#br1" timeOffset="199903.9866">19286 6539 2635 0,'0'-2'29'16,"0"2"148"-16,0 0 30 0,0 0 21 0,0 10 6 15,0 1-19-15,0 18 40 16,0-10-140-16,0 3-28 0,0 2-11 15,50 59 51-15,-32-55-112 16,-18-1-10-16,44 26 0 0,-26-29 1 16,-3-4-11-16,1 0-8 0,-3-4-49 15,10 12-177-15,-13-19 50 0,-4-1-54 16,-6-3-114-16,0-5-100 0,0 0-125 0,0 0-853 16,10-9 928-16</inkml:trace>
        </inkml:traceGroup>
        <inkml:traceGroup>
          <inkml:annotationXML>
            <emma:emma xmlns:emma="http://www.w3.org/2003/04/emma" version="1.0">
              <emma:interpretation id="{67BA3AD2-838B-4A22-959C-DF356C2DF813}" emma:medium="tactile" emma:mode="ink">
                <msink:context xmlns:msink="http://schemas.microsoft.com/ink/2010/main" type="inkWord" rotatedBoundingBox="21040,6629 21883,6627 21885,7194 21042,7197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1" timeOffset="201050.3846">20539 6430 2748 0,'-18'-3'92'16,"3"0"85"-16,9 1 62 0,6-2 225 16,0 2-332-16,24-1-52 0,7 2-34 0,5-2-6 15,52 0-20-15,-36 0-13 16,5 3 23-16,10 0-27 0,0 0-10 0,68 0-182 16,-73 0-54-16,-5 10-135 0,-3-10-108 15,-7 8-224-15,-3-8-60 0</inkml:trace>
          <inkml:trace contextRef="#ctx0" brushRef="#br1" timeOffset="200845.202">20529 6896 3275 0,'-13'0'197'15,"13"0"-39"-15,0 0 42 0,0 0-67 16,0 0-20-16,36 0 14 0,3 0-87 16,-5 7-13-16,12-7-16 0,1 10 4 0,10-6-6 15,62 1-6-15,-57 0-3 16,-5-5-18-16,2 0-32 0,-4 0-83 15,43 0-487-15,-59 0 146 0,-5-11-119 16,-9 1-221-16,-4-2 107 0</inkml:trace>
          <inkml:trace contextRef="#ctx0" brushRef="#br1" timeOffset="200632.7765">20692 6550 2993 0,'5'-6'106'0,"3"-3"290"15,-3 5-145-15,0 4-90 16,-5 0-73-16,3 0-26 0,-3 0-18 0,8 0 74 16,-3 11-38-16,8 0 11 15,-3 3-6-15,0 3 24 0,14 24 102 0,-9-18-106 16,-7 2-14-16,2 2-28 0,3-1-13 15,8 28-24-15,-16-30-16 0,8 1-5 16,-5-2-5-16,0-1-43 0,-8-4-114 16,23 13-348-16,-18-15 177 0,5-6-63 15,-7 0-99-15,-3-4-160 0,8-1-1009 16</inkml:trace>
        </inkml:traceGroup>
        <inkml:traceGroup>
          <inkml:annotationXML>
            <emma:emma xmlns:emma="http://www.w3.org/2003/04/emma" version="1.0">
              <emma:interpretation id="{3F4B716E-E6D6-4A44-BEFC-267EDEC761FB}" emma:medium="tactile" emma:mode="ink">
                <msink:context xmlns:msink="http://schemas.microsoft.com/ink/2010/main" type="inkWord" rotatedBoundingBox="22454,6677 23938,6672 23940,7140 22455,7144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1" timeOffset="202050.2613">21955 6729 2825 0,'-18'-28'279'15,"10"19"-62"-15,8-1 28 0,-8 5-114 0,1 1-60 16,7 0-64-16,0 4-10 16,0 0 4-16,0 0 0 0,0 16 12 0,0 14 17 15,0-13 5-15,0 2 1 16,28 2 17-16,-7-2 2 0,5 0-23 0,31 14 75 16,-24-19-44-16,-2-3 19 0,6 0-19 15,4-5 3-15,37 1 30 16,-42-7-57-16,-2 0-8 0,-3 0-5 0,0 0-11 15,15-24 7-15,-28 14-15 16,-2 1 11-16,20-24 9 0,-18 24-28 16,-7 0-4-16,-11 3-29 0,0 2-117 15,0 4 66-15,0 0 23 0,0 0 41 16,0 9 0-16,0 14 3 0,0-10 3 16,0 1 8-16,0-1 3 0,0 1 2 0,23-2 5 15,21 8 9-15,-18-13-7 16,2-4 22-16,1-3 4 0,-1 0 1 15,37 0 51-15,-37 0-58 0,6-13 5 0,-6 2-17 0,-2-2 6 16,21-9 20 0,-29 11-25-16,-5-2 0 0,-13 2-9 0,0-1-7 15,0-2-17-15,0-10-150 0,0 11 23 16,-34 2-49-16,6-2-53 0,2 3-97 16,-21-7-492-16,27 12 369 0,-4-1-160 0,6 4 38 15,3 0 78-15</inkml:trace>
          <inkml:trace contextRef="#ctx0" brushRef="#br1" timeOffset="202230.0397">23003 6676 2435 0,'24'-2'71'16,"-1"1"78"-16,-8 1 54 15,4 0 17-15,4 0 87 0,-8 0-218 0,-2 0 2 16,-2 0-26-16,2 12-14 0,18 12 18 16,-16-8-48-16,3-1-12 0,-2 3-10 15,2 1 2-15,13 19-1 0,-18-20 5 16,0-1-12-16,-3 0-39 0,1-5-58 15,2-1-55-15,0 6-260 0,-13-13 158 0,10-2-57 16,-10-2-104-16,0 0-247 16,28-13-384-16</inkml:trace>
          <inkml:trace contextRef="#ctx0" brushRef="#br1" timeOffset="202499.2467">23148 6520 2027 0,'-23'0'24'0,"0"0"16"15,5 0 17-15,-1 0 12 0,4 0 13 16,-3 11 88-16,18-5-55 0,0 1 31 16,0-1 42-16,0 0 49 0,23 1 192 15,3-7-277-15,0 0-41 0,7 0-31 16,1 0-6-16,36 0 9 0,-36 0-43 16,-3-10-18-16,-5-1 19 0,0 2-27 0,-6-1 1 15,-4-10 9-15,-16 11-13 0,0-1-12 16,0 1-1-16,0 0-11 15,0-3-92-15,-31 9 9 0,2-1-45 0,1 4-45 16,-65 0-676-16,59 9 505 16,-2-1-83-16,-21 12-831 15</inkml:trace>
        </inkml:traceGroup>
        <inkml:traceGroup>
          <inkml:annotationXML>
            <emma:emma xmlns:emma="http://www.w3.org/2003/04/emma" version="1.0">
              <emma:interpretation id="{0F42BA00-59A6-4BE1-A5EA-1B9F2B65E88A}" emma:medium="tactile" emma:mode="ink">
                <msink:context xmlns:msink="http://schemas.microsoft.com/ink/2010/main" type="inkWord" rotatedBoundingBox="24423,6684 25913,6679 25915,7169 24425,7173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1" timeOffset="203261.6634">23883 6502 2787 0,'16'-15'361'16,"-8"12"-149"-16,-1 3-77 15,1-5-67-15,15 5 65 0,-4 0-68 0,4 9 2 16,5 5-12-16,6 1-3 0,2 5-2 16,52 30 25-16,-41-22-50 0,-1 3-13 15,1 3 0-15,-3-1 5 0,34 31 22 16,-47-34-28-16,-3-4-7 0,-10-1-2 15,3-4 1-15,-3 13 26 0,-18-24-5 0,0-1 25 16,0-1 0-16,0-5-4 16,-31 0-8-16,-54-3-5 0,17-11-25 15,35-1-4-15,-1 2 1 16,3-3-5-16,3-4 3 0,-1-2-11 16,-15-25-3-16,29 20-3 0,15 0 2 0,0 0-15 15,0 3-12-15,0-15-38 0,36 21 39 16,-3 1 8-16,9 4-4 0,-1 0 4 15,52-5-31-15,-49 9 44 0,3 0 1 16,-3 1 21-16,-5-1-3 0,-5 2 0 16,20-6 1-16,-36 4-2 0,-5 1 4 15,-3-2 15-15,-2 1-10 0,-8-10 12 16,0 8-22-16,0-1 9 0,0-2-6 16,0 1 5-16,0-11 10 0,-26 11-9 0,26 4-7 15,-21 0-5-15,21-1 3 16,-18 4-13-16,18 0 6 0,-13 3 2 0,13 0 16 15,0 10-19-15,-13 0 19 0,13 13 1 0,0-9-5 16,0 4-4-16,0 1 6 16,0 2 9-16,0 26 37 0,29-22-23 15,-3 1-1-15,-3 0-7 0,0 2 4 16,1-3-14-16,20 22 9 0,-24-26-14 0,-1-4-1 16,-1 1-8-16,-5-3 9 0,-3 3 52 15,0-13 18-15,-10 0 24 16,0-3 39-16,0-2 63 0,0 0 20 15,0 0 112-15,0 0-269 0,0 0-49 0,0-12-3 16,0 1-7-16,0-16-11 0,0 10 1 16,0-2 4-16,-18-1 3 0,18-1-10 15,0-21-15-15,0 23-2 0,0 3 3 16,0 1-1-16,31 5-7 0,24-4-10 16,-27 12 24-16,3 2 8 0,0 0-1 15,3 0 0-15,15 11 0 0,34 15-17 16,-52-11 9-16,3 1 5 0,-3 0 4 15,-3 0-8-15,-7 19-5 0,-21-20-72 0,0 0-69 16,0-1-49-16,0-3-39 16,28 8-152-16,-28-11 197 0,0-2-77 0,0-1-105 15,0-1-115-15,0-1-182 16,0-3-789-16</inkml:trace>
        </inkml:traceGroup>
        <inkml:traceGroup>
          <inkml:annotationXML>
            <emma:emma xmlns:emma="http://www.w3.org/2003/04/emma" version="1.0">
              <emma:interpretation id="{EBA636C5-66CB-455C-9C1D-A4CD3D5BFE51}" emma:medium="tactile" emma:mode="ink">
                <msink:context xmlns:msink="http://schemas.microsoft.com/ink/2010/main" type="inkWord" rotatedBoundingBox="26385,6840 27334,6837 27336,7216 26386,7219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1" timeOffset="167302.467">26042 6667 2858 0,'-13'-12'96'0,"0"1"98"16,0 3 56-16,3 2 22 0,2 1-80 16,0-3-69-16,8 6-108 0,0 1-20 0,0 1-10 15,0 0 8-15,0 0-89 16,0 8-20-16,0 1-89 0,24 1-91 16,-4 1-75-16,24 14-514 0,-18-10 223 15,3-2 93-15</inkml:trace>
          <inkml:trace contextRef="#ctx0" brushRef="#br1" timeOffset="204520.379">26288 6776 2357 0,'0'0'58'0,"13"0"62"16,-13 0 86-16,5 0 514 16,-5 0-563-16,0-9 75 0,0 1-136 0,0 2-23 15,0 1-15-15,0-2-4 16,0 3 2-16,-23-4 18 0,23 4-58 15,-26-1-11-15,5 1-3 0,1 3-3 0,-27-2 0 0,24 3 0 16,-3 0-4-16,-3 0 4 16,1 0-2-16,-1 0 1 0,-28 25 6 15,29-13-10-15,2 3 4 0,3-2 3 16,-1 3-6-16,-7 17 11 0,31-16-9 0,0 0 2 16,0 2 0-16,0-3 3 15,0 2 0-15,60 12 6 0,-26-18-10 16,-1 0 5-16,11-3-1 0,-2-2 0 15,46 2 7-15,-47-9-15 0,0 0 8 16,-4 0 0-16,-1 0-5 0,-8-10 17 0,19-12 7 16,-29 10-4-16,0 0-9 15,-2-3-4-15,-6-2 0 0,3-21 6 0,-13 18-5 16,0 0 4-16,0-1 0 16,0 4 9-16,0-22 42 0,0 33-64 15,0 0-28-15,0 6 17 0,0 11 14 16,0 0-7-1,-15 12 5-15,15-11 1 0,0 1 5 0,0 2-4 16,0 0-1-16,0 14-9 16,0-16-21-16,28 0-32 0,0 1-48 0,4-3-78 15,4-1-115-15,47 4-627 16,-37-9 182-16,6-3-13 0,2-2 169 16</inkml:trace>
        </inkml:traceGroup>
        <inkml:traceGroup>
          <inkml:annotationXML>
            <emma:emma xmlns:emma="http://www.w3.org/2003/04/emma" version="1.0">
              <emma:interpretation id="{2A5EEAC5-F319-422B-BFF1-0F7CED18B623}" emma:medium="tactile" emma:mode="ink">
                <msink:context xmlns:msink="http://schemas.microsoft.com/ink/2010/main" type="inkWord" rotatedBoundingBox="27777,6606 31751,6593 31753,7161 27779,7173"/>
              </emma:interpretation>
              <emma:one-of disjunction-type="recognition" id="oneOf35">
                <emma:interpretation id="interp39" emma:lang="" emma:confidence="0.5">
                  <emma:literal>ricer</emma:literal>
                </emma:interpretation>
                <emma:interpretation id="interp40" emma:lang="" emma:confidence="0">
                  <emma:literal>Ricer</emma:literal>
                </emma:interpretation>
                <emma:interpretation id="interp41" emma:lang="" emma:confidence="0">
                  <emma:literal>liver</emma:literal>
                </emma:interpretation>
                <emma:interpretation id="interp42" emma:lang="" emma:confidence="0">
                  <emma:literal>dicer</emma:literal>
                </emma:interpretation>
                <emma:interpretation id="interp43" emma:lang="" emma:confidence="0">
                  <emma:literal>Lier</emma:literal>
                </emma:interpretation>
              </emma:one-of>
            </emma:emma>
          </inkml:annotationXML>
          <inkml:trace contextRef="#ctx0" brushRef="#br1" timeOffset="205330.5079">28046 6422 2875 0,'7'-8'69'0,"-2"1"26"15,1 3 2-15,1 2 51 16,-1 2-95-16,-1 0 37 0,0 12 28 0,3 1 5 16,7 23 72-16,-7-13-135 0,5 4-7 15,-5 2-12-15,2 1 2 16,0 3-2-16,16 32 25 0,-10-33-50 0,-1-1-2 15,3-2-6-15,3-2-1 0,26 24 17 16,-24-32-21-16,3-1 8 0,-3-2-1 16,1-4-2-16,-1-2 4 0,23 1 9 15,-25-8-9-15,0-3-1 0,0 0-2 16,2 0 8-16,21-13 22 0,-21 1-15 16,-5 1-12-16,0-2 0 0,0-4-7 0,-2 0-3 15,5-21 1-15,-14 19 8 16,-1 0 12-16,-4 1 9 0,-2 4 11 0,0-8 10 15,0 16-47-15,0 2-10 0,0 2-14 0,0 2 0 16,0 0 2-16,0 0 0 16,0 10 14-16,0 2 3 0,0-2 3 15,0 3-3-15,0 15-1 0,0-14-10 16,0-1-24-16,0-1-24 0,0-1-28 16,0 2-21-16,42 3-200 0,-27-11 46 0,3-1-140 15,0-1-117-15,-2-3-317 16,23 0-572-16</inkml:trace>
          <inkml:trace contextRef="#ctx0" brushRef="#br1" timeOffset="205563.3867">28548 6416 2048 0,'-37'9'140'0,"24"-9"6"16,6 8 63-16,2-8 32 0,5 7 54 0,0-7 8 15,0 0 178-15,0 0-349 0,20 0-46 0,-20 0-18 16,24 0-9-16,-9 0-3 16,3-18 14-16,-18 10-43 0,0 1-17 15,13 1-7-15,-13-1 3 16,0-3-21-16,0 5-14 0,0 2-28 0,0 3-36 16,0 0-37-16,0 0-49 0,-44 0-376 15,26 11 181-15,-3-1-51 0,6 4-73 16,-1-1-186-16,3 2 99 0</inkml:trace>
          <inkml:trace contextRef="#ctx0" brushRef="#br1" timeOffset="205829.5449">29006 6651 2269 0,'15'0'72'0,"1"0"81"16,-1 0 83-16,9 0 322 15,-19 0-349-15,3 0-76 0,-6 0-66 16,1 0-24-16,-3 0-34 0,0 0-3 15,0 0-7-15,0 0 3 0,-23 0-8 0,4 0 17 16,-1 10 0-16,-24 15 39 16,23-11-26-16,0-1 10 0,1 3-5 0,4 0 8 15,8 0-16-15,0 14 12 16,8-16-27-16,0 1 5 0,0-2-27 0,26 0 27 16,34 8-9-16,-26-14 9 15,4 1-60-15,9-1-85 0,5-4-121 0,2 0-127 16,52-3-616-16,-49 0 288 0,-5 0 92 15,-3-12 137-15</inkml:trace>
          <inkml:trace contextRef="#ctx0" brushRef="#br1" timeOffset="206251.3543">29674 6681 2123 0,'-21'-12'116'0,"21"9"-4"16,-18-1 12-16,18 3-34 0,-13-2-24 15,13 2-32-15,0 1 39 16,0 0-21-16,0 0 34 0,0 0 30 15,0 0 9-15,0 19 111 0,0-10-137 0,0-2-2 0,0-2 5 16,18 3-2-16,3 0-14 16,28 5 32-16,-23-7-78 0,2-1-11 15,-2-1-8-15,3-1-2 0,-1-3-8 16,16 0 19-16,-26 0-19 0,-5 0 7 16,3 0-1-16,-3 0 0 0,-3-12 7 15,-10-4 12-15,0 9-22 0,0-1-8 16,0 0-3-16,0 0-1 0,0-10-12 15,-26 9 13-15,26 2-11 0,-31-2 9 16,2 3 3-16,-12 0-8 0,-26 1 1 0,33 3 2 16,3 2-5-1,-65 0-9-15,81 11 13 0,-6-2 6 0,3 2-2 16,-3 0-2-16,-12 13-3 0,17-12 2 16,3 2 5-16,5 2 1 0,3 1-8 15,5 12 7-15,0-13 1 0,0 1 9 16,31-4-1-16,-2 3-2 0,7-3 3 15,49 12-3-15,-38-15-2 0,2 0-10 0,8-3-13 16,3 0-44-16,2-3-101 16,67-2-590-16,-64-2 189 0,0 0-297 15,2 0 108-15,0-9 112 0</inkml:trace>
          <inkml:trace contextRef="#ctx0" brushRef="#br1" timeOffset="206641.1234">30512 6622 2634 0,'0'-7'69'0,"0"3"205"0,0 3-87 16,0 1-44-16,0 0-11 0,0 0 9 16,0 0-18-16,24 0 76 0,-4 11-141 0,4-3-3 15,4 1-6-15,0 1-4 16,40 15 44-16,-35-10-45 0,4 1 1 15,-1 0-11-15,-2 1 7 0,-3 2-12 0,23 15 36 16,-31-19-47-16,-2 2-1 0,-5-4-5 16,-9 1 8-16,1-5 11 0,-8 7 105 15,0-9 3-15,0-3 71 0,0 0 13 16,-28-3-12-16,4 1-31 0,-22-2 65 16,22 0-140-16,4 0-21 0,-4 0-24 15,4-9-9-15,-14-7 16 0,18 4-47 16,4 0-3-16,-4-40-20 15,16 30-16-15,0 2-10 0,0-2-17 0,28 0-50 16,29-14-345-16,-31 21 83 0,5 2-17 16,3 3 34-16,0 4 18 15,36-5-326-15,2 7-180 0,-10 4-233 16,-31 0 433-16,-5 0 85 0</inkml:trace>
          <inkml:trace contextRef="#ctx0" brushRef="#br1" timeOffset="204891.9398">27559 6682 2564 0,'0'-13'69'0,"0"1"79"0,0 1 61 16,0 3 24-16,0-7 53 0,-21 10-234 0,3 2-27 16,3 2-15-16,-4 0 0 0,-1 1-12 15,-24 0 5-15,18 0-9 0,3 12 10 16,-1-4-5-16,4 1 2 15,-9 14-4-15,21-12 2 0,3 2 1 0,5-1 1 0,0 2 10 16,0 0-8-16,62 14-5 16,-26-13-1-16,3-1 8 0,8 0-6 15,2 1 13-15,49 13 50 0,-51-13-16 16,-6-2 1-16,1 1-19 0,-6-2 7 0,-5-1-12 16,5 6 28-16,-23-10-12 15,-13-2 14-15,0-1 17 0,0-2 12 16,0 1 65-16,0-3-96 0,-28 0-27 15,2 0-16-15,-5 0-3 0,-3 0-5 0,-51-10 3 16,41 2-6-16,-3-1-26 0,1-1-44 16,-4 1-59-16,-38-17-443 15,50 12 136-15,4-3-109 0,0 0-240 0,8-2 45 16,11 0 156-16</inkml:trace>
        </inkml:traceGroup>
      </inkml:traceGroup>
      <inkml:traceGroup>
        <inkml:annotationXML>
          <emma:emma xmlns:emma="http://www.w3.org/2003/04/emma" version="1.0">
            <emma:interpretation id="{005A74F8-8367-434E-A93E-330637AAC3CA}" emma:medium="tactile" emma:mode="ink">
              <msink:context xmlns:msink="http://schemas.microsoft.com/ink/2010/main" type="line" rotatedBoundingBox="2396,7882 6089,7555 6209,8910 2516,9238"/>
            </emma:interpretation>
          </emma:emma>
        </inkml:annotationXML>
        <inkml:traceGroup>
          <inkml:annotationXML>
            <emma:emma xmlns:emma="http://www.w3.org/2003/04/emma" version="1.0">
              <emma:interpretation id="{197F7484-075E-4A19-8D1F-B8D767E8091F}" emma:medium="tactile" emma:mode="ink">
                <msink:context xmlns:msink="http://schemas.microsoft.com/ink/2010/main" type="inkWord" rotatedBoundingBox="2396,7882 4577,7689 4697,9044 2516,9238"/>
              </emma:interpretation>
              <emma:one-of disjunction-type="recognition" id="oneOf36">
                <emma:interpretation id="interp44" emma:lang="" emma:confidence="0.5">
                  <emma:literal>V.</emma:literal>
                </emma:interpretation>
                <emma:interpretation id="interp45" emma:lang="" emma:confidence="0">
                  <emma:literal>v.</emma:literal>
                </emma:interpretation>
                <emma:interpretation id="interp46" emma:lang="" emma:confidence="0">
                  <emma:literal>V</emma:literal>
                </emma:interpretation>
                <emma:interpretation id="interp47" emma:lang="" emma:confidence="0">
                  <emma:literal>V,</emma:literal>
                </emma:interpretation>
                <emma:interpretation id="interp48" emma:lang="" emma:confidence="0">
                  <emma:literal>v</emma:literal>
                </emma:interpretation>
              </emma:one-of>
            </emma:emma>
          </inkml:annotationXML>
          <inkml:trace contextRef="#ctx0" brushRef="#br1" timeOffset="208674.6272">1898 8112 3027 0,'0'0'44'0,"0"0"87"0,0 0 89 0,0 0 263 0,0 0-321 16,28-11-62-16,-28 1-10 16,34-5 22-16,25-12 142 0,-28 10-112 15,0 1-3-15,3-3-7 16,-3 0 27-16,26-22 145 0,-34 19-167 0,-2 0-19 0,-3-2-31 16,-18-1-4-16,18-31 41 15,-18 29-63-15,0-2 8 0,0 3 8 16,0 1-10-16,0-13-7 0,0 26-73 15,0 5-16-15,0 2 0 0,0 5 6 16,0 17 16-16,0 5 15 0,0 7-7 0,0 6 0 16,0 7-1-16,16 9 2 15,7 67 4-15,-5-54 2 0,5 6-9 16,6 0 10-16,5 4-3 0,46 73 8 0,-36-75-14 16,-3-2-1-16,-2-1-6 0,-3-6 8 15,19 48-4-15,-37-65 6 0,-18-6-4 16,0-5 7-16,0-8 3 0,0 13 22 15,-31-29-9-15,-8-3-3 0,0-4-7 0,-8-4 11 16,-64-11 12-16,49-3-16 16,-3-5-10-16,-5-4-1 0,6-5-3 15,-107-86 6-15,129 68-6 16,-17-49-10-16,59 48-6 0,0 0-11 0,0 2-5 16,0 3-9-16,101-39-98 15,-49 46 26-15,7-1-14 0,146-53-187 16,-133 65 239-16,3 2 5 0,68-16-12 15,-79 22 64-15,-7 3 4 0,-5 2 12 16,-11 1-17-16,-4 2 5 0,9-3-27 0,-33 9 19 16,-13-1-14-16,0 3 8 15,0 0-5-15,0 0-14 0,0 0 28 16,0 0 4-16,0 0 16 0,-28 11-10 0,-9 10 6 16,9-10-6-16,2 1 4 0,3 0-4 15,2 3-86-15,-7 12 73 0,10-13 23 16,18 2 75-16,0-2-75 15,-16 2 0-15,16 15 7 0,0-16-1 0,0-2 4 16,0 2 1-16,0-4-1 0,65 7 4 16,-32-12 0-16,1-1-5 0,2-3 9 15,3-2-16-15,49 0 6 0,-44-14-6 16,3 2 4-16,-3-1 8 0,-6-1 13 0,1-1 21 16,21-15 88-16,-37 14-77 15,-7-1-17-15,-3 0-15 0,-3-2-3 16,-10-19 11-16,0 19-26 0,0 1 0 15,0 2-3-15,0 0-8 0,-34-8-15 16,11 17-4-16,23 0 8 0,-28 4-6 0,4 0 0 16,6 3-13-16,-10 0 12 15,4 0 2-15,6 0-4 0,3 12-2 0,-14 9-41 16,29-10 21-16,-10 0-2 0,10 2-4 16,0 0 11-16,0 10-15 0,0-11 45 15,26 0-4-15,-26-4 11 0,36 1-7 16,21 2-11-16,-29-9 1 0,-2-1 13 15,-2-1 3-15,-4 0 1 0,4 0-5 0,9-11-17 16,-15 1-4-16,-2 1-1 16,-1 1 0-16,-2-2-13 0,13-12-26 0,-15 10 9 15,2 0-8-15,0 0-16 0,-1 0-18 16,17-8-75-16,-16 12 101 16,31-8-97-16,-29 12 125 0,1 1 13 15,-1 1 5-15,6 1 21 0,13 1-3 16,-19 0 0-16,3 0-7 0,1 0 7 15,-4 10-4-15,14 6 10 0,-16-5-3 16,-1 1 12-16,-1-1-11 0,-11 3 0 0,31 17-1 16,-31-14 0-16,15 2-4 15,-15-2 11-15,16 2 0 0,-1-1-14 16,11 14-139-16,-10-17 15 0,-3-2-28 16,2-2-35-16,1-1-106 0,18 3-558 0,-16-12 234 15,5-1-132-15,8 0 146 0</inkml:trace>
        </inkml:traceGroup>
        <inkml:traceGroup>
          <inkml:annotationXML>
            <emma:emma xmlns:emma="http://www.w3.org/2003/04/emma" version="1.0">
              <emma:interpretation id="{01BA98F0-17B8-4E83-B3F1-58D02A6BA342}" emma:medium="tactile" emma:mode="ink">
                <msink:context xmlns:msink="http://schemas.microsoft.com/ink/2010/main" type="inkWord" rotatedBoundingBox="5143,7924 6114,7838 6161,8373 5191,8459"/>
              </emma:interpretation>
            </emma:emma>
          </inkml:annotationXML>
          <inkml:trace contextRef="#ctx0" brushRef="#br1" timeOffset="209330.5609">4623 7785 2904 0,'0'-6'88'0,"0"0"77"16,-13-2 279-16,13 6-286 0,0 0-65 15,0 0-44-15,0 2-25 0,0 0 46 16,0 0-56-16,0 10 35 0,0 1-12 16,34 0-11-16,-8 5 29 0,28 17-9 15,-28-13-23-15,0 2 1 0,-3 3 7 16,0 1 3-16,29 25 28 0,5 21 23 0,-34-49-61 16,-2-3 5-16,0-1 0 15,0-4 8-15,-3-1 26 0,13 9 177 16,-18-16 3-16,0 0 71 0,-13-3 54 15,10-2 34-15,0 0 165 0,-10-2-399 0,0 0-63 16,8 0-32-16,-8-15-9 16,8-13 0-16,-3 10-52 0,-5-3-12 0,0-4-2 15,0-4 0-15,0-38-6 16,0 32 6-16,8-6-4 0,-8 2-6 0,0 1-10 16,0-31-95-16,0 40 4 15,0 5-69-15,0 3-77 0,0 5-156 16,0-4-712-16,0 15 560 0,0 4-11 15,0 1 20-15,0 0-103 0,0 0-284 0</inkml:trace>
          <inkml:trace contextRef="#ctx0" brushRef="#br1" timeOffset="209535.3382">5617 8106 4127 0,'0'9'143'0,"0"-3"102"0,0-1 95 16,0 0 287-16,0-5-459 0,0 0-90 15,0 0-67-15,0 0-48 16,0 0-463-16,0 0 80 0,0 0-106 0,0 0-96 16,0 0-183-16,-26-6-1080 0</inkml:trace>
        </inkml:traceGroup>
      </inkml:traceGroup>
    </inkml:traceGroup>
    <inkml:traceGroup>
      <inkml:annotationXML>
        <emma:emma xmlns:emma="http://www.w3.org/2003/04/emma" version="1.0">
          <emma:interpretation id="{C9ACFB9F-02DC-4CAE-AAD7-AA5D11AD2B1D}" emma:medium="tactile" emma:mode="ink">
            <msink:context xmlns:msink="http://schemas.microsoft.com/ink/2010/main" type="paragraph" rotatedBoundingBox="307,10404 10969,10442 10965,11451 303,114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E73907-6170-402F-960E-ADE3C48CA9AD}" emma:medium="tactile" emma:mode="ink">
              <msink:context xmlns:msink="http://schemas.microsoft.com/ink/2010/main" type="inkBullet" rotatedBoundingBox="306,10613 580,10614 579,10742 305,10741"/>
            </emma:interpretation>
            <emma:one-of disjunction-type="recognition" id="oneOf37">
              <emma:interpretation id="interp49" emma:lang="" emma:confidence="0">
                <emma:literal>•</emma:literal>
              </emma:interpretation>
            </emma:one-of>
          </emma:emma>
        </inkml:annotationXML>
        <inkml:trace contextRef="#ctx0" brushRef="#br2" timeOffset="505772.6077">-59 10412 2213 0,'0'-5'24'0,"-13"0"40"15,13 0 47-15,-29 1 160 0,9 2-160 16,1 2-38-16,7-1-27 0,-1-1-9 0,-13 2-7 16,13 0-16-16,2 0-6 15,11 0-5-15,0 9 2 0,0 8 2 0,0-9 5 16,0 2 4-16,0 0 9 0,0-2 2 16,0 1 10-16,0 9 40 0,0-10-35 15,0 0 11-15,0-3 4 0,29 2 8 0,-3 1 32 16,5-5-56-16,-5-3-4 15,-3 0 1-15,0 0 4 0,16 0 49 16,-39-9-40-16,26 9-6 0,-26-13-11 16,16 4-3-16,-16-6 18 0,15 7-29 0,-15 0-5 15,0 1-1-15,0 0-11 16,0-1-1-16,0-4-14 0,0 8 12 16,0 0 0-16,-31 0 1 0,31 1-9 0,-26-3-6 15,-2 6 10-15,4 0 6 0,24 0 0 16,-26 0-5-16,-18 0 7 0,26 8-6 15,0-1-2-15,3 1 0 0,-1-1-5 16,16 1 5-16,-15 5-4 0,15-5 5 16,-13 0-2-16,13-1 3 0,0-2 3 15,0 4-4-15,0-4 9 0,0-3-9 0,0 1 4 16,0-2-1-16,28-1 5 16,3 0-7-16,-5 0 4 0,-26 0-7 0,31-11 5 15,-8-7 29-15,1 11-10 16,-24-1 2-16,18 1-6 0,-18 1-2 0,0-1 3 15,0-3 8-15,0 4-12 16,0 2-13-16,0 0-2 0,0 1 3 0,0-2-18 16,0 2 6-16,0 3-17 0,0 0-33 15,0 0-84-15,-29 0-406 0,29 0 171 16,-28 0-38-16,28 11-142 0,-29-3-131 16,11 0 117-16</inkml:trace>
      </inkml:traceGroup>
      <inkml:traceGroup>
        <inkml:annotationXML>
          <emma:emma xmlns:emma="http://www.w3.org/2003/04/emma" version="1.0">
            <emma:interpretation id="{1B0AFDDF-25D1-4BE4-9AB4-CEA733F1AEDC}" emma:medium="tactile" emma:mode="ink">
              <msink:context xmlns:msink="http://schemas.microsoft.com/ink/2010/main" type="line" rotatedBoundingBox="1024,10407 10969,10442 10965,11451 1021,11416"/>
            </emma:interpretation>
          </emma:emma>
        </inkml:annotationXML>
        <inkml:traceGroup>
          <inkml:annotationXML>
            <emma:emma xmlns:emma="http://www.w3.org/2003/04/emma" version="1.0">
              <emma:interpretation id="{E0B7DDAD-A3A5-4690-9D09-5442D1F1512A}" emma:medium="tactile" emma:mode="ink">
                <msink:context xmlns:msink="http://schemas.microsoft.com/ink/2010/main" type="inkWord" rotatedBoundingBox="1024,10407 3172,10415 3169,11423 1021,11416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2" timeOffset="507291.0954">1442 10634 2190 0,'0'-23'90'16,"0"15"-13"-16,0 1 8 0,0 2-23 0,26 1-8 16,20-7 71-16,-20 7-44 15,3 1 11-15,4 1-19 0,4 2 5 0,40 0 33 16,-35 0-58-16,-1 12-15 16,1-1 0-16,-4 2 2 0,-4 0-6 15,41 34 70-15,-62-12-12 0,-13-18-41 16,0-1 7-16,0-2 1 0,0 0 6 15,0 10 34-15,0-14-75 0,-39 0-8 16,11-2 5-16,-1 1-13 0,1-5 1 16,-27 3-8-16,24-7-2 0,3 0 7 0,-1 0-3 15,4 0-21-15,-27 0-225 16,34-11-37-16,2 2-89 0,3 1-40 16,13-6-1301-16,0 8 1220 0</inkml:trace>
          <inkml:trace contextRef="#ctx0" brushRef="#br2" timeOffset="506956.5006">1618 10646 1878 0,'0'-6'29'16,"0"1"25"-16,0-2 155 0,0 2-73 16,0 1 0-16,0 1 16 0,0 1 14 15,0-6 157-15,0 5-187 0,0 0-21 0,0 1-29 16,0 0-17-16,0 2-12 15,0 0-53-15,0 0-6 0,0 0 12 0,0 10 25 16,0 14 81-16,0-8-52 0,0 5 7 16,0 3-27-16,26 1-4 0,-26 5-9 15,21 35-4-15,-21-32-9 0,20 2-8 16,-20-1-12-16,16 1 6 0,10 28-4 16,-16-35 3-16,3-1-2 0,-3-3-3 0,3-1-40 15,8 14-206-15,-11-23 0 16,-2 12-620-16,-8-21 548 0,0-5-211 15,0 0-89-15,10 0 52 16</inkml:trace>
          <inkml:trace contextRef="#ctx0" brushRef="#br2" timeOffset="507973.7594">2063 10509 2320 0,'0'-12'94'0,"0"1"39"16,0 3 30-16,0-1-15 0,0 2-44 0,0-5 41 16,23 8-95-16,-23 0-10 0,32 2-11 15,-4-1 5-15,26 3 17 0,-23 0-31 16,3 0-7-16,8 0 3 0,-4 13 6 15,35 7 30-15,-37-8-24 0,-2 0-5 16,-3 3 5-16,0 1-4 0,-10 0 6 16,15 14 30-16,-21-14-23 0,-7-3 4 15,-8 2-3-15,0-3 10 0,0 10 30 16,0-13-34-16,0 0-17 0,0-1-3 16,0-1-6-16,-31 4 1 0,-8-8-17 0,13 0-1 15,3-1 1-15,23-1-5 0,-57 1 30 16,57-2-53-16,-26 0-57 0,8 0-104 15,18 0-126-15,-15 0-62 0,15 0-523 16,0 0 203-16,0 0 94 0,0 0 121 16</inkml:trace>
          <inkml:trace contextRef="#ctx0" brushRef="#br2" timeOffset="507580.3457">2265 10595 2518 0,'0'-4'70'0,"13"2"69"0,-13 0 49 15,16-1 28-15,-16 0 44 0,0 3-213 16,0 0-27-16,0 0-7 0,0 0 105 15,13 14-69-15,-13-2-2 16,10 19 66-16,-10-13-64 0,0 4-14 16,18 1-4-16,-18 5 2 0,13 27 15 15,-13-28-42-15,13 1-10 0,-13-1-3 16,0-1 15-16,15-1-2 0,-4 17 12 16,-11-24-18-16,13-1-6 0,-13-3-16 0,0-2-42 15,13 4-207-15,0-10 55 16,-13 0-764-16,0-6 454 15,0 0-127-15,13 0 89 0</inkml:trace>
          <inkml:trace contextRef="#ctx0" brushRef="#br2" timeOffset="506481.4687">759 10281 2209 0,'0'-19'18'16,"0"0"50"-16,0-9 179 0,0 19-118 15,0 1-37-15,0 1-45 0,0 1-19 16,0 4-11-16,0 2-19 0,0 0-4 16,33 0 8-16,4 13 0 0,-4 4 7 0,40 23 40 15,-37-16-44-15,-2 5 37 16,-3 2-5-16,-3 5 7 0,21 39 101 16,-25-36-85-16,-6 2-3 0,-5-1-23 0,2-1 4 15,8 34 64-15,-10-40-53 0,-2-2-9 16,2-3-22-16,-3-2-6 15,0-4 0-15,14 12 28 0,-17-23 10 16,-7-3 26-16,0-3 25 0,0-1 29 0,11-4 63 16,-11 0-139-16,0 0-23 0,0-16-13 15,0 1 1-15,0-26 5 0,0 16-17 16,-34-1-2-16,3-4-5 0,-3 3-9 16,-46-24 9-16,39 32-2 0,-8 1 6 0,2 4-9 15,-5 4 2-15,0 4-3 0,-54 5-7 16,55 1-36-16,1 0-40 0,6 13-61 15,3 2-111-15,-26 18-387 16,43-15 288-16,4 1 18 0,20 2-16 16,0 0-224-16,0 15-462 0</inkml:trace>
          <inkml:trace contextRef="#ctx0" brushRef="#br2" timeOffset="506432.466">1162 10265 2557 0,'0'-13'47'0,"0"1"73"0,0 3 45 16,0-4 122-16,0 10-249 0,0 1-39 16,0 2 29-16,0 0 47 0,-25 17 26 0,-14 23 87 15,15-13-135-15,1 5-19 16,8 6 8-16,-9 2-27 0,-33 46 15 16,26-42-31-16,3 0 10 0,-3-1-14 0,5 0 3 15,-13 34-15-15,24-42-55 0,-1-3-94 16,6-5-87-16,10-3-61 0,0 11-292 15,0-23 320-15,0 0-1188 16,0-12 1072-16</inkml:trace>
        </inkml:traceGroup>
        <inkml:traceGroup>
          <inkml:annotationXML>
            <emma:emma xmlns:emma="http://www.w3.org/2003/04/emma" version="1.0">
              <emma:interpretation id="{49B04723-2DC5-40BA-BD75-7DD2BADF62F3}" emma:medium="tactile" emma:mode="ink">
                <msink:context xmlns:msink="http://schemas.microsoft.com/ink/2010/main" type="inkWord" rotatedBoundingBox="3311,10512 6118,10521 6117,11034 3310,11025"/>
              </emma:interpretation>
            </emma:emma>
          </inkml:annotationXML>
          <inkml:trace contextRef="#ctx0" brushRef="#br2" timeOffset="508835.2038">2801 10577 1999 0,'-13'-6'25'0,"13"6"123"15,-10 0-20-15,10-7-2 16,0 7 1-16,0-4 9 0,0-1-5 16,-8-1 125-16,8 4-162 0,0-1-11 0,0 0-8 15,0 1-5-15,0-1 12 16,0 0-67-16,0 2-9 0,26 0 1 0,2 0 4 16,24 1 2-16,-24 0-9 0,6 0-8 15,2 0-3-15,3 11 8 0,31 8 6 16,-34-10-3-16,0 1 2 0,-2 2-4 15,-3 0 0-15,0 1-1 0,16 13-7 16,-24-12 16-16,-7 0-1 0,-3 1 2 16,-6-3 0-16,-7 11 9 0,0-14 3 15,0-1-1-15,0 1 21 0,0-2 8 16,-25 3 52-16,-4-7-67 0,1 0 5 16,4-3-3-16,-2 0-6 0,-23 0 24 0,26 0-41 15,-3-11-5-15,3 0-8 0,5 1-4 16,-1-2-1-16,4-16-2 0,2 14 2 15,13 1-6-15,0-1-16 0,0 0-27 16,54-14-375-16,11 14 6 16,-26 9 191-16,2 0-2 0,1 2 36 0,2-3 13 15,-3 2 41-15,39-2-23 16,-43 2 133-16,-9 4 25 0,1 0 5 16,-11 0 17-16,10 0 32 0,-28 0 2 15,0 0-46-15,0 0 23 16,0 0 23-16,0 0 25 0,0 0 13 15,0 9 73-15,0-1-100 0,0-1-8 0,-23 0-6 16,23-1-1-16,-21 12 21 0,6-8-40 16,15 2-5-16,-16 1 2 0,16-1 14 15,0 12 64-15,0-13-41 0,0-1 4 16,0 1-1-16,23-2 9 0,1 0 3 16,35 5 56-16,-25-10-78 0,0 0-9 0,4-2 2 15,1-2 1-15,36 0 41 0,-44 0-54 16,-2-14 1-16,-6 2 6 0,0 0-7 15,11-11 30-15,-34 9-41 16,10 0 4-16,-10-1-12 0,0 3 6 0,0-4-10 16,0-9-8-16,-33 15-11 0,-1-3 5 15,6 5 3-15,-1-2-3 0,-28-4-6 16,26 8 10-16,3 2-3 0,2 4-6 16,-3 0-34-16,-20 0-190 0,31 0 12 0,0 8-39 15,2-8-19-15,6 11-22 16,10 2-199-16,0-13 255 0,0 7-104 15,0 0-127-15,0-3 25 0,28 1 79 16</inkml:trace>
          <inkml:trace contextRef="#ctx0" brushRef="#br2" timeOffset="509314.1848">4175 10622 2115 0,'13'-7'123'15,"0"0"6"-15,-13 7 46 0,0 0-18 16,0-8 0-16,0 3-26 0,0 0 60 15,0 2-129-15,0-1-22 0,0 0-20 16,0 2 3-16,-26 2 12 0,26 0-12 16,-28 0-2-16,2 0 0 0,3 0-6 0,-24 0 1 15,24 10-19-15,5-2 13 16,-3-1-1-16,3 1-5 0,0 1 2 16,-11 15-10-16,21-10 5 0,-2-1 3 15,10 2-6-15,0-2 6 0,0 14-3 0,0-15 7 16,0 0-1-16,0-2 7 15,34 0 2-15,18 3 26 0,-27-10-28 0,1-1 0 16,-2-1-4-16,4-1-4 0,21 0 35 16,-25 0-17-16,-4-11 8 0,-2 1-7 15,-2 1-2-15,-1-2-3 0,-4-11 18 16,-11 10-23-16,0-2 2 0,0 1-3 16,0 1-1-16,0-11 10 0,0 14-13 0,0 1-6 15,0 1 4-15,0-1-12 0,0-1-1 16,0 7-7-16,0 0 10 15,-26 2-6-15,26 0 0 0,-21 0 10 0,-2 10-9 16,23-2 13-16,-18 0-2 0,18 2 1 16,-13-1-6-16,13 10-7 0,0-8 8 15,0 1 5-15,0-1-2 0,0 1 0 16,31 12 3-16,3-14-9 0,-3 1 8 0,2-3-72 16,1 0-80-16,41 2-441 15,-34-10 215-15,-2 0-41 0,3 0-160 0,2 0-74 16,0 0 110-16</inkml:trace>
          <inkml:trace contextRef="#ctx0" brushRef="#br2" timeOffset="509571.441">4885 10571 2127 0,'-24'-7'23'0,"24"-2"40"0,-26 1 37 0,6 2 36 15,20 2-19-15,-60-8 76 0,39 9-121 16,6 3-32-16,5 0 0 15,-3 0 12-15,0 0 5 0,0 11-7 16,-13 9 62-16,13-8-61 0,3 2 8 16,-1-1-16-16,11 1 2 0,-10 15 26 0,10-13-46 15,0-1 9-15,0-1-8 16,0-1 2-16,26 14 0 0,-3-16-19 16,5-1-5-16,6 1 5 0,2-4-6 15,39 1-25-15,-31-6-83 0,-2-2-115 0,-1 0-100 16,3 0-87-16,-2-11-107 0,35-13-758 15</inkml:trace>
          <inkml:trace contextRef="#ctx0" brushRef="#br2" timeOffset="510031.2362">5045 10317 2235 0,'-10'-11'108'0,"10"8"-13"0,0 0 19 16,0 0-18-16,0 2-13 0,0-1 17 16,0 2-86-16,0 0-1 0,0 0 17 15,0 0 26-15,0 22 134 0,15 4-15 16,3 7-40-16,-18-13-71 16,18 3-1-16,-7 1-10 0,-11 1 5 0,23 27 43 15,-15-26-56-15,2 2-4 0,-2-1-8 16,-3-2-4-16,6-1 1 15,1 18 21-15,-4-25-31 0,-8 0-4 16,8-5-6-16,-8-2 6 0,0 3 63 0,0-10-5 16,0-1 27-16,0-1 30 0,0-1 6 15,0 0 23-15,0 0-148 0,0-13-23 16,13 0 4-16,-13-2 9 0,10-24-7 16,1 16 4-16,2 0 2 0,2-1-27 0,1 3 9 15,-1 2-2-15,19-10-7 16,-16 20 8-16,-3 4 0 0,4 5-4 0,-4 0 7 15,19 0-8-15,-16 14 13 16,3-1-18-16,56 76-184 16,-66-71 140-16,-4 2-27 0,1 0-59 15,-3-2-104-15,-2 15-508 16,-3-19 304-16,0 1-166 0,0-3-33 0,8-2 85 16</inkml:trace>
        </inkml:traceGroup>
        <inkml:traceGroup>
          <inkml:annotationXML>
            <emma:emma xmlns:emma="http://www.w3.org/2003/04/emma" version="1.0">
              <emma:interpretation id="{4B4FD9E8-2871-4C76-BEA3-4C52CB38ED01}" emma:medium="tactile" emma:mode="ink">
                <msink:context xmlns:msink="http://schemas.microsoft.com/ink/2010/main" type="inkWord" rotatedBoundingBox="6814,10427 10969,10442 10966,11063 6812,11048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2" timeOffset="511863.2176">7100 10607 2231 0,'0'-4'34'0,"-15"1"40"0,15 1 50 16,0-1 195-16,0 3-184 0,0 0-30 16,0 0-42-16,0 0-22 0,0 0-24 0,0 0-27 15,-11 0 6-15,11 0 0 16,0 0 3-16,-7 0 5 0,-4 13-3 16,1-2 2-16,10 2-2 0,0 1 3 0,0 2-3 15,0 15-5-15,0-15 7 0,0 0-3 16,0 0 10-16,28-2-6 15,14 14 5-15,-22-16-7 0,4-2 0 0,-1-1 9 16,0-3 8-16,-2-2-2 0,18-2 53 16,-18-2-34-16,-6 0 13 0,3 0-11 15,-2-10-5-15,7-9 10 0,-10 9-26 16,-5-1-5-16,0-2 4 0,-1 0-2 16,-2-12 20-16,-5 13-15 0,0 0-1 0,0 2-5 15,0 0 0-15,0 1-1 0,0-1 1 16,0 5-17-16,0 2-1 0,0 0-6 15,0 3 3-15,0-2-11 0,0 2 8 16,0 0 2-16,0 0-8 0,0 0-1 16,0 17-15-16,0-8 17 0,0 1 2 15,0 0-4-15,0 1 13 0,0 12-11 16,0-11 12-16,19-1-2 0,-1 0 0 16,5-1 2-16,-2 0 3 0,28 6-9 15,-23-10 14-15,-3 0 0 0,6-3 2 0,-6-1-2 16,26-2 4-16,-28 0-6 15,2 0-5-15,-5-13-1 0,3 1 4 16,12-12 15-16,-17 12 7 0,-3-5-14 16,15-40 2-16,-20 35-3 0,-8-2-7 15,5-7-4-15,3-34-4 0,-8 31 16 16,0-1-7-16,0-1 1 16,0 1 6-16,0-29 8 0,0 38 2 0,0 4-1 15,0 3 3-15,0 3 6 0,-23 3-2 16,2-5 26-16,21 12-40 0,0 3-9 15,-15-1-11-15,15 3-3 0,0 1-7 16,0 0 13-16,0 0 11 0,-11 11-9 16,11-1 2-16,0 16 5 0,0-9 2 0,0 4 2 15,0 1 9-15,0 1-4 16,0 31 39-16,0-25-27 0,0 1-4 0,26 1-8 16,-5-2-7-16,0 2 0 0,23 26 8 0,-21-32-5 15,3-1-7-15,59 39 1 16,-54-44 0-16,0-7-7 15,34 12-36-15,-34-16-43 0,0-1-75 16,0-4-92-16,3-3-61 0,-6 0-43 16,29 0-518-16,-33-11 268 0,-1 0 94 15</inkml:trace>
          <inkml:trace contextRef="#ctx0" brushRef="#br2" timeOffset="512040.1894">7724 10469 1811 0,'-16'-3'28'16,"4"2"26"-16,12 0 80 0,0 1-89 15,0 0-22-15,0 0-9 0,28 0-6 16,29 0-18-16,-18 0-50 0,0 0-91 16,5 0-253-16,2 0-113 0,1 0 46 0</inkml:trace>
          <inkml:trace contextRef="#ctx0" brushRef="#br2" timeOffset="512531.2547">8413 10325 2301 0,'0'-6'78'0,"0"2"40"0,0 0 27 0,0 2-2 15,0-2 30-15,0 3-130 0,0 1-19 16,0 0-13-16,0 0-3 15,0 0 46-15,0 10-1 0,0-1 0 16,0 1 4-16,0 3-3 0,0 2-17 0,0 19 35 16,0-13-50-16,0 0 2 0,0 4-10 15,0-1 1-15,0 26 18 16,0-26-18-16,23 0-1 0,-23 2 0 0,28-4-8 16,21 15 12-16,-23-20-9 0,0-2 11 15,-2-3 2-15,-4-2 9 0,16 1 28 16,-20-8-32-16,0-3-10 0,-4 0-1 15,1 0 0-15,3 0-2 0,12-19 17 16,-15 8-16-16,0-1-4 0,0-1-8 16,-13 0 2-16,13-15 0 0,-13 15 5 15,11-3-2-15,-11 4 5 0,0-1 0 16,0-3 17-16,0 9-22 0,0 0-5 16,0 3-5-16,0 2 2 0,0 0-8 0,0 2 3 15,0 0 0-15,0 0-11 0,0 0 10 16,0 12-1-16,0 10 29 0,0-11-7 15,0-1-2-15,0 5-17 0,0-2 8 16,0 18-1-16,31-16-4 0,-3-1-4 16,-5 0-2-16,1-1-15 0,20 8-87 0,-26-14-28 15,5-2-90-15,-5-2-81 16,0-3-59-16,3 0-26 0,10-12-617 16,-15 0 453-16,-3-1 96 0</inkml:trace>
          <inkml:trace contextRef="#ctx0" brushRef="#br2" timeOffset="510991.4688">6510 10595 2235 0,'0'-3'36'0,"0"0"43"0,0-3 203 15,0 2-123-15,0 1-20 0,-23 0-36 16,23 1-16-16,-24 2-25 0,-9 0 42 16,15 0-69-16,-8 0-11 0,5 0-9 0,3 0 5 15,-16 18 19-15,19-9-19 16,-1 0-10-16,6 2-9 0,10 1 10 16,0 15 6-16,0-12 7 0,0 0-1 0,0 2 13 0,0-1 10 15,0-1 11-15,75 13 44 16,-36-14-61-16,5-2-8 15,0-3-3-15,2-2-3 0,53 0 10 0,-55-7-21 16,0 0 0-16,0 0-1 16,-3 0 6-16,26-23 24 0,-38 11-27 0,-6 0 5 15,-5-1-5-15,-5-2 3 0,-13-18 11 16,0 14-19-16,0 0 2 0,0-1-2 16,0-1-8-16,0 0-3 0,-77-14-11 0,40 19 5 15,-1 2-1-15,-1 3 7 0,-3 1-6 16,-48 1-3-16,51 9-10 15,0 0-32-15,5 0-44 0,-2 0-61 0,-23 19-358 16,38-10 201-16,3 1-10 0,0 0 2 16,18 0-28-16,0-1-145 0,0 6-525 15</inkml:trace>
          <inkml:trace contextRef="#ctx0" brushRef="#br2" timeOffset="512844.7653">8845 10373 2066 0,'-26'-6'23'0,"-18"-2"99"0,23 8-41 16,8-2-27-16,13 1-25 0,-15 1-3 16,15 0 23-16,0 0-11 0,0 0 4 0,0 9 10 15,0-9 8-15,0 21 74 0,0-13-54 16,0 0 22-16,28-2 6 0,-2-1 4 15,21 0 81-15,-24-5-117 0,-2 0-3 16,-1 0-1-16,-2 0-8 0,1 0-7 16,-4 0 36-16,-2-10-65 0,-13 1-4 15,10 1 0-15,-10 0-20 0,0-6 25 16,0 8-30-16,0 0-6 0,0 0-2 0,0 3-6 16,-25-4 7-16,-7 7-4 15,-24 0-131-15,56 0 13 0,-26 10-68 16,2-2-63-16,6 1-50 15,-2 11-327-15,20-9 245 0,-19 2-182 16,19 0 76-16,0 1 57 0</inkml:trace>
          <inkml:trace contextRef="#ctx0" brushRef="#br2" timeOffset="513356.7371">9148 10610 2080 0,'7'0'39'0,"-7"-7"34"0,0 7 54 16,8 0 40-16,0 0 142 0,-8 0-195 0,8 0-28 15,-8 0-29-15,5 0-18 16,0 0-12-16,3 0-22 0,-8 0 1 16,8 0 12-16,2 0 11 0,11 0 35 0,-8 12-33 0,2-2-4 15,-2 3 6-15,0-2 8 16,0 2-7-16,8 12 35 0,-11-11-47 15,-2-2-3-15,2 0 1 0,-5-3 0 16,6 10 18-16,-4-11-29 0,-4 0 3 16,-3-4 21-16,0 2 9 0,0-2 98 15,0-3-57-15,0-1 4 0,0 0 6 16,0 0-16-16,0 0 17 0,0 0-82 16,0-12-5-16,0 1-10 0,0 2 3 0,0-3-5 15,0-19 6-15,0 14 1 0,0-1 1 16,0 1 5-16,0 1-3 15,21-9-12-15,-21 17-2 0,23 2 1 0,-2 2-5 0,-21 1 12 16,41 2-13-16,-25-1 15 16,-1 2 1-16,1 0 7 0,-1 0-14 15,11 0-6-15,-10 0 5 0,-6 10 15 16,3-1-6-16,-3 1-1 0,1 1-1 16,-4 16-11-16,4-14 16 0,-11 2-8 15,0 0 1-15,8 1-21 0,-8 10-89 0,0-15 21 16,0 0-29-16,0-1-57 15,0-4-61-15,0 4-335 0,0-7 275 16,0 0-43-16,0-2-241 0,0-1-51 16,0 0 90-16</inkml:trace>
          <inkml:trace contextRef="#ctx0" brushRef="#br2" timeOffset="513859.6026">9973 10581 2073 0,'0'-2'30'0,"0"-1"5"16,-18 3 13-16,18 0 16 0,0 0 68 0,0 0-59 15,0 0-10-15,0 0-5 16,-13 8 6-16,13 0 67 0,0 0-64 0,0-4-5 16,0 2 3-16,0-1 12 0,0 3 110 15,21-3-98-15,-21-3-12 0,23 0-23 16,-5 0-2-16,1-2-6 0,14 0 62 15,-17 0-59-15,-1 0-5 0,-2 0-16 16,-2-11-9-16,7 2 11 0,-13 9-14 0,-5-10 13 16,0 2-12-16,8 1 3 15,-8-9 13-15,0 8-25 0,0-2-3 16,0 0-7-16,0 2-3 0,0-1 9 16,0-3-4-16,-29 6-3 0,29 5-1 0,-23-4 4 15,0 5 0-15,-14 0-5 0,19 0 6 16,0 0-6-16,3 0 6 0,-6 0-2 15,-13 16-4-15,16-8-7 0,5 1 12 0,-2 1-4 16,-1-1 4-16,-10 10 11 16,16-10-3-16,5 2 3 0,-3 1 7 0,8 0-12 15,0 3 11-15,0 14 0 16,0-12-1-16,0 0-11 0,0-1 24 16,0 0-1-16,57 14 22 0,-34-18-32 15,3 0-8-15,2-2-2 0,4 0 2 0,30 4-9 16,-29-9 1-16,1-3-3 0,0 0 2 15,2-2-41-15,36 0-260 16,-35 0-75-16,-4 0-128 0,1 0-269 0,2-10-80 16,0 1 183-16</inkml:trace>
        </inkml:traceGroup>
      </inkml:traceGroup>
    </inkml:traceGroup>
    <inkml:traceGroup>
      <inkml:annotationXML>
        <emma:emma xmlns:emma="http://www.w3.org/2003/04/emma" version="1.0">
          <emma:interpretation id="{844813D9-9F0F-4C6C-86F9-4F1C06EC992A}" emma:medium="tactile" emma:mode="ink">
            <msink:context xmlns:msink="http://schemas.microsoft.com/ink/2010/main" type="paragraph" rotatedBoundingBox="263,11899 15477,11825 15482,12852 268,12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9A2706-14A7-49A0-B7D0-94B51030B777}" emma:medium="tactile" emma:mode="ink">
              <msink:context xmlns:msink="http://schemas.microsoft.com/ink/2010/main" type="line" rotatedBoundingBox="263,11899 15477,11825 15482,12852 268,12927"/>
            </emma:interpretation>
          </emma:emma>
        </inkml:annotationXML>
        <inkml:traceGroup>
          <inkml:annotationXML>
            <emma:emma xmlns:emma="http://www.w3.org/2003/04/emma" version="1.0">
              <emma:interpretation id="{934A9744-C43C-45AC-BA7A-51E3CA9ED48B}" emma:medium="tactile" emma:mode="ink">
                <msink:context xmlns:msink="http://schemas.microsoft.com/ink/2010/main" type="inkWord" rotatedBoundingBox="264,12049 1032,12045 1034,12397 265,12401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3" timeOffset="523539.5471">-261 11856 2295 0,'0'-3'106'0,"0"2"76"16,0-1 75-16,0 2 23 0,0 0 172 0,0 0-298 15,0 0-37-15,0 0-31 0,0 0-19 16,0 0-17-16,0 0-53 0,0 0 3 15,0 0 0-15,0 0-3 0,0 9 14 16,0 11 4-16,0-9-3 0,0 2-13 16,0 3-1-16,0 3 3 0,0 18 0 0,0-16 0 15,0-1-23-15,0 0-66 16,0 0-92-16,0 18-476 0,0-23 250 0,0 1-60 16,0-3-205-16,0 0 30 0</inkml:trace>
          <inkml:trace contextRef="#ctx0" brushRef="#br3" timeOffset="524133.1338">-2 11844 2069 0,'23'-4'32'0,"-23"-2"36"0,31 1 43 16,18 0 153-16,-23 3-152 0,5 1-23 0,0 1-8 16,3 0 8-16,41 0 42 0,-36 13-95 15,0 0-27-15,-6 0-11 0,-2 1 10 16,-7 2-4-16,4 21 20 0,-28-17-17 15,0 2-3-15,0-2 2 0,0 1-7 16,-23 21 5-16,-13-22-8 0,7-2-76 16,1-2-97-16,2 1-93 0,26-3-103 15,-31 6-703-15,2-11 557 0,11-2 111 16</inkml:trace>
          <inkml:trace contextRef="#ctx0" brushRef="#br3" timeOffset="523841.3404">44 12001 2917 0,'0'-2'102'0,"0"0"29"16,0 1 21-16,0-1-44 0,0 2-59 15,0 0-43-15,0 0-21 0,0 0-18 16,0 0-28-16,0 0-67 0,0 0-336 15,0 0 137-15,0 0-92 0,0 0-209 16,0 6 44-16</inkml:trace>
        </inkml:traceGroup>
        <inkml:traceGroup>
          <inkml:annotationXML>
            <emma:emma xmlns:emma="http://www.w3.org/2003/04/emma" version="1.0">
              <emma:interpretation id="{116F630D-1E39-4292-B3F7-B82D1A65B0C7}" emma:medium="tactile" emma:mode="ink">
                <msink:context xmlns:msink="http://schemas.microsoft.com/ink/2010/main" type="inkWord" rotatedBoundingBox="1501,11985 5655,11964 5659,12900 1505,12921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3" timeOffset="526141.1771">2250 11767 1905 0,'0'-6'94'0,"0"4"3"0,0-1 32 16,0 2-16-16,0 1-2 16,0-2 24-16,0 2-95 0,0 0-14 15,0 0-12-15,0 0-5 0,0 0 4 16,0 0 29-16,0 0 14 0,0 9 20 0,0 1 14 16,0-1-8-16,0 14 67 15,0-10-88-15,0 3 3 0,0-1 1 16,0 2-1-16,0 21 33 0,0-22-73 15,0 2 2-15,0-1-4 0,0-1-5 16,0 0 0-16,23 11-12 0,3-17-2 16,-3-1 1-16,-5 0 3 0,11-3-30 15,28 3-275-15,-24-8 13 0,6-1-76 0,5 0-74 16,-3 0-237-16,53-13-485 0</inkml:trace>
          <inkml:trace contextRef="#ctx0" brushRef="#br3" timeOffset="526691.4679">2850 11829 1873 0,'0'-6'8'0,"0"-1"49"16,0 3 49-16,16-8 198 0,-16 5-156 0,0 3-3 16,0-1-8-16,0 1 2 15,0 1-16-15,0-1 51 0,0 3-119 16,0 1-19-16,0 0-29 0,0 0-7 15,0 0-11-15,0 0 40 0,0 10 8 0,0-1 21 16,0 1 9-16,0 14 32 16,0-9-59-16,0 1-16 0,0 3-4 0,0-2-17 15,0 3 3-15,20 18-5 0,-20-19 7 16,24-2-12-16,-6 1 1 16,5-3-5-16,18 13-140 0,-17-17-15 15,59 16-639-15,-55-24 443 0,3-1-190 16,3-2-56-16,-3 0 70 0</inkml:trace>
          <inkml:trace contextRef="#ctx0" brushRef="#br3" timeOffset="527141.3515">3464 11921 2008 0,'0'-6'19'0,"-19"2"50"0,19 0 30 0,-15-3 119 16,2 5-159-16,3 1-22 0,-3-2-11 15,2 1 2-15,-7 0 23 0,8 2-30 16,-1 0-3-16,-1 0-6 0,-1 0-3 16,0 13-9-16,-11 3 3 0,14-8-2 15,0 3 0-15,-1-1 2 0,6 0 6 16,3 10 1-16,2-9-8 0,0-1 2 0,0 0 3 16,0-2-1-16,20 7 7 0,-20-8-6 15,24-2 5-15,-4 0-2 0,-2-2 4 16,-5-2 0-16,16 1 23 0,-16-2-14 15,-3 0 4-15,0 0-3 0,1-11 3 0,7-1 14 16,-13 2-27-16,0 0-5 16,0-1-11-16,1-1 5 0,-6 1 1 15,0-12 23-15,0 13 0 0,0 0 8 16,0 2-3-16,0 2 8 0,0-3 3 0,0 7-35 16,0 1-8-16,0-1-8 15,0 2-1-15,0 0 1 0,0 0 10 16,-13 0-2-16,13 0-4 0,-11 11 5 0,11-3 3 15,0 9 5-15,0-6-2 0,0-4-2 16,0 2 1-16,0-1 1 16,18 11-6-16,1-11-32 0,43 13-369 15,-42-16 169-15,1-2-42 0,2-1-100 16,1-1-231-16,20-1-387 0</inkml:trace>
          <inkml:trace contextRef="#ctx0" brushRef="#br3" timeOffset="524971.398">1030 11836 1887 0,'0'-2'33'0,"21"-1"143"15,-21 0-40-15,13 0-5 0,-13 0-9 16,10 0 18-16,-2-4 138 0,-8 2-157 0,5 2-18 16,-5 0-28-16,0-1-17 0,0 3-17 15,0-2-3-15,0 1-33 0,0 2-5 16,0 0-2-16,0 0-1 15,0 0 3-15,0 0-2 0,0 0 2 0,-26 0-5 0,-2 9 3 16,-11 6-1-16,39-8 0 16,-18 0 0-16,18 1 0 0,-15-1 6 15,15 2 4-15,0 6 5 0,0-7-8 16,0 0 0-16,0 0-2 0,0 3 1 0,56 4-5 16,-27-7 0-16,-1 1 1 15,6-1 0-15,-3 0-1 0,0 0 3 16,34 11-1-16,-37-9 1 0,1-1-2 15,-3 0-4-15,-3 1 3 0,11 8-9 0,-19-9 9 16,-7-2-1-16,-3 0 0 16,0-1 5-16,-5 0 0 0,0 4 7 0,0-7 10 15,0 0 20-15,0-2 19 0,-23 1 3 16,-18-1 40-16,20-1-77 0,-2 0-10 16,-6 0-11-16,1 0 4 0,-32 0 2 15,32-9-2-15,2 9-15 0,-3-11-10 16,3 4-46-16,6 1-69 0,-14-6-334 15,21 8 165-15,0 0-37 0,13 0-98 0,0 1-205 16,0-4-359-16</inkml:trace>
          <inkml:trace contextRef="#ctx0" brushRef="#br3" timeOffset="525785.8991">1649 11894 1913 0,'0'-4'54'0,"0"2"36"15,0 1 31-15,0-2 6 0,0-1 89 16,0 3-134-16,0 1-17 0,0-3-20 16,0 3-11-16,0-1-9 0,0 1 9 0,0 0-24 15,0 0-7-15,0 0-5 16,-34 0 13-16,21 0-11 0,-2 9 4 15,-11 6-4-15,13-7 5 0,3 1-5 0,-1 1-2 16,1 1 0-16,-5 10-1 16,15-9 9-16,0 20 17 15,0-21-16-15,0-1 1 16,25-1 3-16,-1 0 6 0,27 7 39 0,-25-10-23 16,3-1 1-16,2-1-8 0,0-2 5 15,3-2-4-15,25 0 32 0,-33 0-29 16,2 0 2-16,-2-11-8 0,-2 4-1 15,20-12 3-15,-26 10-25 0,-5-2 7 16,0-2-8-16,-3-1 4 0,0-17-1 16,-10 15-3-16,0-1-2 0,0 0 0 15,0 0-1-15,0 1-4 0,0-11-3 16,-31 18 2-16,8 0-3 0,2 1 7 0,1 2-1 16,-24 1 4-16,23 3 1 0,0 2-1 15,0 0-2-15,-2 0 4 0,-10 0-11 16,14 12 8-16,4-3-1 0,2 1 1 15,3-1 0-15,2 2-2 0,8 12 3 0,0-12 2 16,0 1 3-16,0 0 2 16,0 0-2-16,26 12-8 0,-3-13-3 15,3 0-19-15,2-2-35 0,1-1-66 16,2-1-69-16,41 2-342 0,-33-6 196 0,-3-3-204 16,3 0 17-16,0 0 56 15</inkml:trace>
          <inkml:trace contextRef="#ctx0" brushRef="#br3" timeOffset="527781.2538">3696 11875 1980 0,'0'-4'29'16,"0"1"21"-16,-15 0 10 0,15 1 36 0,0 2-86 16,0 0-4-16,0 0 11 0,0 0 11 15,0 0 49-15,0 11-45 0,0-1-5 16,0-2-3-16,0 3-2 0,0 0-2 15,18 12 13-15,0-13-11 0,0 1-1 16,-2 0-1-16,-3-2 3 0,20 7 9 16,-20-12-17-16,5 0 1 0,-5-1 10 15,3-1 15-15,12 0 104 0,-17-2-53 16,2 0-4-16,-3 0-19 0,-2-10-1 0,0 10-15 16,5-24 38-16,-8 14-69 0,-5-1-6 15,0-2-6-15,0-1-4 0,0-13 19 16,0 14-8-16,0-1 6 0,0 2-18 15,0 3-4-15,0-3-24 0,0 8 13 16,0 2-1-16,0 2-1 0,0 0-1 16,0 0 7-16,0 0 7 0,-13 0-2 15,13 10 1-15,-16 1 3 0,3-1-1 16,3 17 5-16,0-12-10 0,2 4 0 0,-3 1 1 16,6 1 4-16,5 28 17 0,0-24 21 15,0 6 6-15,0-1 9 16,0 3-8-16,0 2 0 0,42 40 39 0,-24-36-49 15,3 0-11-15,2 1-1 0,-2-2-4 16,17 36 34-16,-20-41-34 0,-2-1 3 16,-6-2-14-16,1-2 0 0,-11-6-7 15,0 12 11-15,0-23 10 0,0-3 37 16,0-1 33-16,0-7 11 0,0 0 51 16,0 0-136-16,-34-15-6 0,8 2-6 0,-5-2 6 15,0-4 1-15,-39-25-6 0,26 18-4 16,5-2-4-16,3 0 2 15,5-2 4-15,-21-24 0 0,37 29-6 0,-1 2-7 16,16 2 2-16,0 2-10 0,0-15-54 16,0 20-15-16,0-2-33 0,29 4-35 15,2-3-53-15,-5 2-78 0,38-14-462 16,-27 15 316-16,1 0-129 0,1-1-88 0,-5 1 78 16</inkml:trace>
          <inkml:trace contextRef="#ctx0" brushRef="#br3" timeOffset="528264.8586">4253 11998 2021 0,'0'-1'48'0,"0"1"25"16,0 0 7-16,0 0-13 15,0 0-12-15,0 0 24 0,0 0-25 16,0 0 2-16,0 0 20 0,0 7 9 15,0 2 68-15,0-3-95 0,0 1 2 0,0-2 14 16,0-1 5-16,0-1 85 16,21 0-108-16,-21-3 5 0,20 0-13 15,-4 0-2-15,2 0 3 0,16 0 33 16,-19 0-39-16,-2 0-6 0,0-10-5 0,-3 2 0 16,-10-2 18-16,0 1-31 15,0 2 2-15,0-1-15 0,0 0 2 0,13-8-11 16,-13 9 6-16,0-1-6 0,0 1 0 15,0 2-4-15,0 2-4 0,0-5-5 16,0 8 16-16,0-1-2 0,-31 1 2 16,3 0 2-16,-14 0-5 0,19 0-6 15,2 9 2-15,1-9 5 0,-1 10 0 16,-13 10 13-16,19-12-14 0,2 0 4 0,13 1-5 16,-10 2-4-16,10 0 14 15,0 9 5-15,0-8-6 0,0-1 1 0,0-2 3 16,0 2-3-16,31 8 12 15,-5-11-15-15,2-2 3 0,0 0-9 0,1 0 4 0,2-3-8 16,31 0-75-16,-31-3-55 16,0 0-59-16,3 0-83 0,-6 0-54 15,32-20-398-15,-29 12 189 0,-3-2-33 16,-4-1 100-16</inkml:trace>
          <inkml:trace contextRef="#ctx0" brushRef="#br3" timeOffset="528702.3885">4709 11900 1798 0,'-19'-2'68'16,"19"2"-8"-16,0 0 17 16,0 0-1-16,0 0 1 0,0 0-1 0,0 0 55 15,0 0-77-15,0 0-4 0,0 0 7 16,0 0-8-16,0 0 47 0,0 0-33 15,0 0 31-15,0 0 11 0,0 0 8 0,0 0 67 16,0 9-107-16,24-1-15 16,-4-1-18-16,1 2-15 0,0-2-16 15,25 11 0-15,-22-7-7 0,-1 0 3 16,0 0 5-16,1 0 5 0,20 12 9 16,-26-12-11-16,0-1-4 0,-3 2-2 0,-2-2 4 15,8 9-1-15,-18-13 0 0,-1 1-1 16,-2-1 2-16,0-2 0 0,0 1 15 15,0-2 100-15,0 0-42 0,0-3-12 16,-26 0-24-16,3 0-9 0,-21 0 9 16,23 0-25-16,1-11 1 0,-4 1-7 15,6 1-4-15,-15-14-3 0,33 12-11 16,0-3 1-16,-13 1 0 0,13 1 2 16,0-2-6-16,0-7-21 0,0 10-23 0,33 3-47 15,-4 0-50-15,-3 2-76 16,28-5-368-16,-26 5 250 0,1 2-26 0,2-1-117 15,-3 2-149-15,1-2 95 0</inkml:trace>
        </inkml:traceGroup>
        <inkml:traceGroup>
          <inkml:annotationXML>
            <emma:emma xmlns:emma="http://www.w3.org/2003/04/emma" version="1.0">
              <emma:interpretation id="{8FD651D0-8DDF-414A-90A4-0D558C150490}" emma:medium="tactile" emma:mode="ink">
                <msink:context xmlns:msink="http://schemas.microsoft.com/ink/2010/main" type="inkWord" rotatedBoundingBox="5957,12001 9713,11982 9716,12508 5960,12526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3" timeOffset="531181.6065">6497 11863 1805 0,'16'-2'14'16,"2"2"33"-16,0 0 24 0,23 0 86 0,-20 0-94 15,2 0 0-15,3 11 9 16,3-1 5-16,-3-2-16 0,20 15 5 0,-23-11-60 16,-7 1 3-16,-3-1 9 0,-3 1 5 15,-2 9 60-15,-8-13-42 0,0 1 6 16,0-4 3-16,0 0 25 0,0 1 115 15,0-4-94-15,-23-1-23 0,23-2-21 16,-21 0-13-16,21 0-11 0,-36 0-2 16,36-10-14-16,-16 2-12 0,1 8 6 15,15-12-7-15,-13-5-12 0,13 11 4 16,0 0-8-16,0 0-2 0,0 6-17 16,0-4-37-16,0 4 53 0,23 0 13 0,-2 0 5 15,-3 0-2-15,3 0 1 16,25 0 3-16,-20 0 1 0,0 7-6 0,2-7 4 15,-2 0 5-15,29 0 8 0,-27 0-14 0,-2 0-2 16,0 0 6-16,-3 0-4 16,1 0 7-16,12-10 1 0,-26 2-5 15,3 1-5-15,-5-1 4 0,-6 1 0 16,4-9 5-16,-6 9-9 0,0-2-5 0,0 2 2 16,0-1-5-16,-21-6 4 15,21 9-3-15,-23 1 11 0,4 0-3 16,4 2-7-16,-1 2 7 0,-15 0 3 0,16 0 0 15,2 0-2-15,0 13 0 16,0-4-2-16,-10 11 3 0,12-9 0 0,6-2 5 16,-3 1-4-16,8 3 1 0,0-2 7 15,0 10 5-15,0-10-4 0,0-1-4 16,0-1-5-16,21-1 4 0,5 6-40 0,-3-9-61 16,50 6-595-16,-45-11 390 15,-2 0-132-15,5 0-104 16,0 0 48-16</inkml:trace>
          <inkml:trace contextRef="#ctx0" brushRef="#br3" timeOffset="531813.3753">7323 11821 1544 0,'0'-5'13'16,"52"1"47"-16,-21 4 4 0,-8 0 2 0,5 0 11 15,-7 0 1-15,5 0-7 16,26 17 76-16,-29-6-73 0,0-2-8 15,1 3-8-15,-6 1 5 0,10 16 60 0,-17-13-62 0,-6-2 2 16,0 1-3-16,-2-1 2 16,-3-1-2-16,0 10 37 0,0-14-55 15,-19 0 5-15,19-2 0 0,-23-1-5 16,-13 2-3-16,18-5-30 0,2 0-4 0,-2-2 3 16,3-1-17-16,-14 0-185 0,19 0-13 15,-3 0-74-15,13-12-58 0,-11 3-172 16,11-1-70-16</inkml:trace>
          <inkml:trace contextRef="#ctx0" brushRef="#br3" timeOffset="531486.729">7325 11841 1853 0,'0'-1'31'0,"0"1"23"0,0-3 14 0,0 3 34 16,0 0-54-16,0 0 11 15,0 0 36-15,0 23 174 16,0-11-203-16,0 0 3 0,0 20 61 0,0-15-77 16,0 4-5-16,0-2-8 0,0 2-2 15,0 23 0-15,0-21-36 16,19-1 0-16,-1-1-6 0,8 1 4 0,5 17-4 15,-16-22-32-15,-5-2-59 0,3 0-75 16,0-3-64-16,-2-3-32 0,-1 3-474 16,-2-9 210-16,0-3 69 0</inkml:trace>
          <inkml:trace contextRef="#ctx0" brushRef="#br3" timeOffset="532271.7334">8040 11879 2115 0,'5'-6'102'0,"-5"4"-21"0,0-1 20 16,0 3-35-16,0-3 7 0,0 3-63 15,0 0-3-15,0 0 1 0,0 0 12 0,-21 0 3 16,-12 0 19-16,14 11-25 16,1 0 0-16,0-1 0 0,0-1 15 15,-18 11 22-15,20-9-29 0,1-1-11 16,-1 1 9-16,6 0-6 0,-6 9 13 0,11-11-24 16,5 0 3-16,0 0 6 0,0-2 8 15,0-1 16-15,18 4 55 0,-18-6-39 16,24-3-10-16,-4 0 0 15,-2-1-3-15,19 0 22 0,-22 0-44 0,3-10-4 16,-2 1-3-16,-1 0-7 16,24-16 9-16,-31 16-6 0,2-8 3 15,-7 9-7-15,0 0-5 0,-3 1 2 16,0 2-9-16,0-2-10 0,0 6-1 16,0 1 7-16,0 0 1 0,0 0 3 0,0 0 6 15,0 0-1-15,-16 0-1 0,16 8 3 16,0-1 2-16,-10 2 0 15,10 7 3-15,0-8-5 0,0 0-3 0,0 0 8 0,0 2-9 16,18 7 13-16,0-10-23 16,3 0-23-16,-3-1-59 0,2 0-68 15,4-3-73-15,22 0-343 0,-20-3 237 16,-2 0-173-16,-1 0 1 0,0 0 56 0</inkml:trace>
          <inkml:trace contextRef="#ctx0" brushRef="#br3" timeOffset="530069.525">5746 11844 1897 0,'19'-8'91'0,"-12"3"36"0,-1-1 38 16,1 1 9-16,-4 0-7 0,2-9 79 16,-5 9-133-16,0 0-8 0,3 1-16 15,-3-1-8-15,0 3-32 0,0-1 11 16,0 2-37-16,0-1-6 0,0 2-6 16,-18 0-2-16,-21 0 20 0,15 0-7 0,1 0-8 15,0 0-3-15,-6 11-2 16,-25 7 7-16,26-9 2 0,4 3 9 15,-2 0 19-15,6 1 4 0,-1 2-5 0,-13 18 37 0,27-17-57 16,-1 2-7-16,8-2-5 16,0 0-3-16,0 13 1 0,26-17-7 15,0 0 1-15,5 0-4 0,5-4 3 16,8 0-1-16,52 4-11 0,-42-10-26 16,3 1-79-16,2-3-83 0,1 0-87 15,49 0-388-15,-63 0 335 0,-2-12-82 16,-2 2-159-16,-3 2 44 0,-8-1 96 15</inkml:trace>
          <inkml:trace contextRef="#ctx0" brushRef="#br3" timeOffset="530632.9423">6039 11913 1838 0,'0'-10'19'0,"0"-6"68"0,0 11-35 0,0-1-12 16,0 2 0-16,31 0 11 0,23 0 87 15,-28 4-70-15,8 0-1 0,0 0 6 16,-1 0 8-16,6 10-1 0,31 6 42 0,-36-6-91 16,-6 0-8-16,-2 1-7 15,-5 0-1-15,7 12 25 0,-28-11-5 16,0-1 6-16,0 0-7 0,0 0 0 15,0-1-13-15,0 6 0 0,0-10-16 0,-26 0-3 16,26 0 3-16,-26-3-8 16,3 6-100-16,23-8-50 0,-23-1-76 0,23 0-68 15,-21 0-149-15,3 0-689 0,10-13 696 16</inkml:trace>
          <inkml:trace contextRef="#ctx0" brushRef="#br3" timeOffset="530327.5919">6249 11909 2139 0,'-18'-3'45'16,"18"0"45"-16,0 3 43 15,0-3 143-15,0 3-200 0,0-1-43 16,0 1-23-16,0 0 7 0,0 0 103 15,0 0-12-15,0 13 6 0,0-1-12 0,0 1-6 16,0 17 41-16,0-13-80 16,0 1-10-16,12 2-16 0,-12 2 4 15,13 22-5-15,3-1-25 16,7-1-9-16,-12-23 11 0,-4-1-12 0,4-1 1 16,-4-3-13-16,4 1-39 15,2 6-180-15,-13-14 66 0,0 0-21 0,5-3-31 16,-5-3-70-16,0-1-643 0,0 0 336 15,0 0 107-15</inkml:trace>
          <inkml:trace contextRef="#ctx0" brushRef="#br3" timeOffset="532653.5111">8211 11895 1653 0,'0'-5'48'0,"0"2"30"0,0 2 24 0,0-1 21 16,0 0 23-16,0 0-108 0,0 2-13 16,0 0-14-16,0 0 24 0,0 0 22 15,36 0 106-15,-23 0-78 0,5 0-2 16,3 0-8-16,-3 10-12 0,34 4 39 15,-24-7-58-15,0 1-6 0,1 0-11 0,-1 0-3 16,29 11 1-16,-33-12-14 16,-6 2 3-16,0-1 4 0,-5 2-2 0,-5-2 7 15,-1 6 19-15,-7-7-20 16,0-2-4-16,0-1 20 0,0-1 24 0,0 0 117 16,0-1-90-16,-23-1-4 0,23-1-13 15,-23 0 0-15,-19 0 31 16,24 0-74-16,3 0-8 0,-1-9-10 0,16 9 3 15,-18-13-4-15,8-3 4 0,-3 8-15 16,5-3-2-16,8 3-4 0,0-1-2 16,0-11-29-16,0 11-32 0,0-1-55 15,28 1-72-15,-2-1-87 0,31-7-422 16,-28 7 283-16,2 4-202 0,-8-1 49 16,3-1 62-16</inkml:trace>
          <inkml:trace contextRef="#ctx0" brushRef="#br3" timeOffset="533202.2115">8855 11861 1895 0,'0'0'25'0,"0"4"25"15,0-1 93-15,0 0-76 0,0-1-3 16,0-1 10-16,0 0 21 0,0 3 94 16,0-1-116-16,0 2-6 0,0-2-9 15,0 4 3-15,0 2 54 0,0-4-61 16,0 0-8-16,0 1 1 0,0-1 9 16,0 1 1-16,21 4 68 0,-3-5-69 0,-5 1-13 15,2-5-11-15,1 2 3 16,12-2 1-16,-9-1-19 0,-4 0 0 15,-2 0 4-15,5 0-8 0,-2-10 5 0,12 2-3 16,-20-2-7-16,2 0-9 0,-5 1 3 16,3 0 3-16,-5-10-4 0,2 11 1 15,-5 0-6-15,0 0 1 16,0 1 3-16,0-2-11 0,0 5 7 0,0 0 1 16,-23 3 0-16,23 0 1 0,-29 0-3 0,-38-1 0 31,26 2-1-31,17 0 0 0,3 9-5 0,-2-1 6 15,2 0 7-15,1 0-2 0,-24 12 3 16,23-10-1-16,6 2 12 0,-4 0 8 16,6 1 21-16,3 14 37 0,10-14-36 15,0 1-14-15,0 0 0 0,0-1-9 16,0-1-8-16,26 11-4 0,-3-14-7 0,55 12 2 16,-52-16-2-16,2-2-19 15,6-2-55-15,33-1-327 0,-36 0 69 16,3 0-61-16,0 0-73 0,-1-11-237 15,4 2 65-15</inkml:trace>
        </inkml:traceGroup>
        <inkml:traceGroup>
          <inkml:annotationXML>
            <emma:emma xmlns:emma="http://www.w3.org/2003/04/emma" version="1.0">
              <emma:interpretation id="{0E7A0038-B458-4610-8832-77452E6DF30A}" emma:medium="tactile" emma:mode="ink">
                <msink:context xmlns:msink="http://schemas.microsoft.com/ink/2010/main" type="inkWord" rotatedBoundingBox="10306,11945 11654,11938 11656,12326 10308,12332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3" timeOffset="534963.4081">9766 11778 2253 0,'0'-6'94'0,"0"-1"45"16,0 1 39-16,0 0-1 0,0-2 47 15,0 6-172-15,0-1-36 16,0 3-8-16,16 13 133 15,4-2-67-15,1 2-17 0,18 20 38 16,0 9-18-16,-5 3-14 0,-19-23-52 16,1 2 6-16,20 38 4 15,-28-44-21-15,-3-1 5 0,0-1 4 16,-5 4 14-16,0-11-5 0,0-5 6 16,0 1 18-16,0-4 12 15,-18 0 66-15,18-1-110 0,-44 0-4 16,26-11-7-16,2-2 3 0,-5 4-4 15,6-2 2-15,-1-2-1 0,-10-16-41 0,21 15 18 16,5-1-11-16,0-1-3 16,0 2-9-16,0-7-77 0,24 12 63 15,-4 1 8-15,1 2-4 0,5 2-8 16,28-7-48-16,-25 9 81 0,-1-1 10 0,-2 0 10 16,3-2-1-16,-6 1 3 0,18-3-11 15,-25 2 22-15,-3 0-3 0,-3-1 3 16,-2 1 2-16,7-9 3 0,-9 6-3 15,-6-1 0-15,2 0-7 0,-2-2 0 16,0-9-5-16,0 9 9 0,0 1 3 16,0 0-4-16,0 2 8 0,0 2-15 15,-18-4 7-15,18 8-8 0,0 1 13 16,0 0-9-16,-15 1-3 0,2 0 11 16,13 0 4-16,-11 13 11 0,11-3 8 0,-8 3 4 15,3 12 33-15,5-10-33 0,0 4-5 16,0-2 4-16,0 2 3 0,0 3 0 15,21 20 41-15,-21-21-44 0,23 1 1 16,-7-2-7-16,-1-1-8 0,16 16-2 16,-15-20-11-16,-1-1 7 0,-2 0-2 15,0-6 1-15,3 1 0 0,-1 2 40 16,-7-8-3-16,-8-2 99 0,0-1-118 16,0 0-13-16,0 0-5 15,0 0-2-15,0-22-3 0,0 12-5 16,0-2-3-16,0-4-11 0,0 1 6 0,0-20-15 15,18 19 18-15,-18 3-1 0,0-2-2 16,24 3-16-16,-6 4-13 0,0-6-57 16,-8 11 57-16,6 1 9 0,-9 2 6 15,6 0-5-15,11 0-33 0,-14 0 35 16,0 10 4-16,1 0 17 0,-1-2 1 0,8 12 10 16,-7-9-9-16,-4 0 6 15,4 2-4-15,-1-2 1 0,3 2 1 16,3 9 5-16,-9-11-2 0,1-1 3 15,0-3 0-15,2-1 0 0,6 5 7 0,-9-9-7 16,1-1 0-16,5 0-3 16,-5-1 2-16,0 0-2 0,10 0-3 0,-8-9-1 15,1 1-1-15,-1-1 8 16,-2 1-4-16,-1-10 15 0,-7 9-11 0,11-1-2 16,-11-1-6-16,0 2-1 0,0-11-5 15,0 11 8-15,0-1 3 0,0 1-4 16,0 2-4-16,0 2-1 0,0-2-3 15,0 3 5-15,0 2 0 0,0 1 0 16,0 1 2-16,0 0-6 0,-18 0 5 16,18 0-5-16,-18 0 6 0,18 11 4 15,-19 8 9-15,4-11-4 0,15 1-3 16,0 1-5-16,0-1 4 0,0 2-3 0,0 10 8 16,0-11-7-16,0-1 1 0,23 0-1 15,0-1-5-15,32 6-111 0,-24-11-62 16,70 4-711-16,-65-7 517 15,-2 0-217-15,5 0 19 0,-3-10 76 0</inkml:trace>
        </inkml:traceGroup>
        <inkml:traceGroup>
          <inkml:annotationXML>
            <emma:emma xmlns:emma="http://www.w3.org/2003/04/emma" version="1.0">
              <emma:interpretation id="{321C5E7B-31AD-438F-A8B2-5135C71447A9}" emma:medium="tactile" emma:mode="ink">
                <msink:context xmlns:msink="http://schemas.microsoft.com/ink/2010/main" type="inkWord" rotatedBoundingBox="11831,11842 15477,11825 15480,12366 11834,12384"/>
              </emma:interpretation>
              <emma:one-of disjunction-type="recognition" id="oneOf44">
                <emma:interpretation id="interp56" emma:lang="" emma:confidence="0.5">
                  <emma:literal>et)</emma:literal>
                </emma:interpretation>
                <emma:interpretation id="interp57" emma:lang="" emma:confidence="0.5">
                  <emma:literal>et ,</emma:literal>
                </emma:interpretation>
                <emma:interpretation id="interp58" emma:lang="" emma:confidence="0">
                  <emma:literal>et )</emma:literal>
                </emma:interpretation>
                <emma:interpretation id="interp59" emma:lang="" emma:confidence="0">
                  <emma:literal>et ]</emma:literal>
                </emma:interpretation>
                <emma:interpretation id="interp60" emma:lang="" emma:confidence="0">
                  <emma:literal>et .</emma:literal>
                </emma:interpretation>
              </emma:one-of>
            </emma:emma>
          </inkml:annotationXML>
          <inkml:trace contextRef="#ctx0" brushRef="#br3" timeOffset="537687.9633">13600 11859 1805 0,'0'0'15'0,"0"0"90"0,0 0-24 16,0 0 16-16,0 0-19 0,0 9 11 15,0-1-13-15,0 4 52 0,0-5-69 16,0 1 6-16,0-4-10 0,0 2 6 15,0 6 71-15,0-6-51 0,0-2 5 16,20-1-6-16,-4 0-6 0,12 1 40 16,-15-3-73-16,3-1-11 0,-3 0 3 15,-3 0-6-15,3 0 3 0,8 0 21 16,-11-9-33-16,-5-1-14 0,3 10 0 0,-3-9-2 16,0-9-3-16,-5 10-2 0,0 0-6 15,0-1 6-15,0 1-4 0,0-7 5 16,0 10 0-16,0 2-6 0,-20-1 2 15,2 1 1-15,2 2 2 0,-12 1 5 0,15 0-2 16,-5 0-5-16,5 0 7 16,0 8-9-16,-21 4 3 0,24-1 2 15,-3-3 0-15,2 1 2 0,-4 1-3 16,-3 9 7-16,13-8-2 0,5 0 2 0,0-1-3 16,0 0 4-16,0 2 3 0,0 10-2 15,20-13-8-15,-2-1 4 16,6 2 0-16,-1-4 0 0,42 4 3 15,-37-6-2-15,6-2 0 0,5-1 3 0,-6-1-4 16,35 0-4-16,-37 0-6 0,0-11 5 16,-8 1 4-16,0 1-1 0,1-1 4 15,14-12-8-15,-19 10 1 0,-4 1-4 16,-5-5 0-16,3 2 9 0,3-18-5 16,-11 16 5-16,-5 1-6 0,0-2 6 0,0 1 1 15,0 0-5-15,0-16 0 16,0 17 0-16,0 0 2 0,0 3 2 15,0 0 1-15,-18-6-1 0,18 10 1 0,-16 2-3 16,16-1 3-16,0 3 0 0,-10-3-4 16,10 6-2-16,0 1 1 0,0 0-5 15,0 0-2-15,0 0 2 0,0 0-6 16,0 0 13-16,0 0 0 0,0 0 11 0,0 11 2 16,0 9 46-16,0-7-16 15,0 1 1-15,0 2-15 0,0 0 5 16,0 22 16-16,0-19-17 0,0 1-6 15,0 1 0-15,0 0 1 0,0-1-3 16,0 19 12-16,18-20-31 0,3-3-4 16,-6 0-2-16,4-1 1 0,19 8 10 15,-20-12-8-15,1-3-3 0,-4-1 1 0,3-2-1 16,-2 0 5-16,17-1-97 0,-12-4-42 16,-3 0-83-16,6 0-57 0,-6 0-75 15,20-21-417-15,-17 11 192 0,-3 0-1 16,-2 0 106-16</inkml:trace>
          <inkml:trace contextRef="#ctx0" brushRef="#br3" timeOffset="537879.5138">14112 11849 2025 0,'-13'-2'45'15,"0"2"45"-15,6 0 33 0,-1 0 164 16,8 0-173-16,0 0-19 0,0 0-30 15,0 0-18-15,0 0-14 0,18 0-31 16,5 0 0-16,3 0-22 0,-3 0-57 16,3 0-86-16,31 6-431 0,-28-6 20 15,-1 0 4-15,-5 0 99 0</inkml:trace>
          <inkml:trace contextRef="#ctx0" brushRef="#br3" timeOffset="538150.268">14534 11618 1939 0,'0'-6'36'0,"0"0"36"16,0 1 51-16,0 5 45 0,39 0 165 0,-13 0-177 16,-3 0 4-16,0 11-7 15,1 1 24-15,7 0-8 0,33 22 123 16,-27-13-167-16,-4 3-24 0,-2 3-18 15,-2 3 2-15,15 32 38 0,-44-31-80 0,0 2-14 16,0-4-10-16,0 0-4 16,0-2-2-16,-34 19-7 0,-2-25-10 0,0-3-42 15,-6-1-62-15,-2-2-134 0,-70 8-798 16,55-15 70-16,-6-1 108 0,-5-2 225 16</inkml:trace>
          <inkml:trace contextRef="#ctx0" brushRef="#br3" timeOffset="535480.2131">11550 11721 2039 0,'0'-3'47'0,"0"0"23"0,0 3 15 15,0 0-19-15,0 0-24 0,0 0 60 16,0 0-22-16,0 0 6 0,0 10-15 16,0-1-1-16,0 14 50 0,0-8-66 0,0 0 0 15,0 4-10-15,0-1 2 16,0 2-7-16,0 18 21 0,0-20-45 15,0 1 11-15,0-1-4 0,0-1-1 0,0 10 13 0,0-14-30 16,0-3 3-16,0-1-2 16,0 0 5-16,0-2 76 0,0-4-7 15,7-3 17-15,-7 0-18 0,0 0-17 16,6 0-32-16,-1 0-28 0,3-9-6 16,-6-10 7-16,-2 9-5 0,0 1 2 15,0-1-4 1,0-17 3-16,0 18 4 0,-21-5-9 15,21 8 4-15,-18 0-2 0,18 2 10 16,-20 1-7-16,1 0-4 0,-9 0-6 16,7 2 7-16,8 1 0 0,-2 0-2 15,-1 0 3-15,-12 8 8 0,12-8-6 16,3 12 6-16,0-1-6 0,0-3 2 0,3 2 6 16,-5 9-13-16,9-9 8 0,6 1-3 15,0-1 2-15,0-1 5 0,0 10-10 16,29-13-7-16,-1 2-40 0,6-1-56 15,-3-2-72-15,42 0-341 0,-35-5 223 0,4 0-21 16,-6 0-83-16,5 0-164 16,-2 0 50-16</inkml:trace>
          <inkml:trace contextRef="#ctx0" brushRef="#br3" timeOffset="535903.4821">11956 11946 1896 0,'0'-5'29'0,"0"1"45"16,0-1 39-16,0-1 144 0,0 4-156 15,0 0-27-15,0-1-15 0,0 3-10 16,0-3-2-16,-21 3-26 0,21 0-3 16,-20 0 2-16,4 0-6 0,3 0-6 15,-10 10-6-15,10-10 0 0,3 11 0 16,-3-2 7-16,2-1-3 0,-2 11 12 0,8-11-8 16,0 0 0-16,5 1-4 0,0-1 3 15,0-1-1-15,0 8 21 0,0-11-9 16,15 2 4-16,-15-1 2 15,24-3-4-15,7 2 23 0,-21-4-15 0,3 0 23 16,0 0 7-16,0 0 4 0,10-9 38 16,-15 9-61-16,5-11-4 0,-5 1-4 15,0 1-6-15,-3 0-15 0,8-11-1 16,-13 9-3-16,5 0 1 0,-5 2-6 0,0 2 6 16,0-5-20-16,0 8 6 15,0 3-9-15,0 0 1 0,0 1 12 16,0 0-4-16,0 0 7 0,0 0-6 15,0 8 1-15,0 15 6 0,0-14-1 16,0-3-8-16,0 9 0 16,0-7-5-16,0-2-12 0,23 0-38 15,0 1-52-15,3-2-54 0,31 3-273 0,-26-6 192 16,0-2-36-16,3 0-64 0,0 0-181 16,28-11-383-16</inkml:trace>
          <inkml:trace contextRef="#ctx0" brushRef="#br3" timeOffset="536931.7287">12383 11727 1775 0,'0'-6'29'0,"0"0"22"0,-15 1 8 16,15 4 1-16,-11 0-12 0,11 1-11 0,0 0 18 16,0 0 22-16,0 0 13 15,0 26 63-15,0-12-90 0,0 0-12 16,0 4-8-16,0-1-4 0,0 3-3 0,0 22 55 15,0-21-43-15,21 2 3 0,-21-4-7 16,15 0-10-16,4 15 15 0,-6-19-38 16,-13-1 3-16,7-5 2 0,-7 0 9 15,0 3 56-15,0-9-23 0,0-1 12 16,0-1 10-16,0-1-1 0,0 0-27 16,0 0-3-16,0 0-50 0,-20 0 8 0,-1-11-1 15,3 1-7-15,-21-8-1 16,21 9 0-16,-3-2 3 0,3 0 6 15,5 2-9-15,3-1 2 0,5-6-9 0,5 8-12 16,0 3-13-16,0 2-23 0,0 0 5 16,0-1-51-16,23 3 54 0,3 0 0 15,-3 0-4-15,8-1 5 0,0 2 7 16,36-1-4-16,-30 1 34 0,-1-2 9 0,-2 2 1 16,-1 0-1-16,27 0 5 0,-34 0-5 15,-11 0 4-15,3 0-2 16,-7 0-1-16,-4 0 10 0,-7 0-9 0,0 0 0 15,0 0-2-15,0 0-4 0,0 0 3 16,0 0-2-16,0 0 7 16,0 0-2-16,0 0 9 0,0 0-5 0,-18 18-2 15,18-10-6-15,-23-1 0 0,13-1 10 16,10 2 3-16,-19 0-3 16,7 11 9-16,12-11-8 0,0 0 2 0,0 2 5 15,0-2-3-15,0 6 42 0,0-9-28 16,0 0 8-16,0-1 6 0,0 0-8 15,46-3 51-15,-25-1-28 0,-3 0 11 0,3 0 12 16,-1 0-8-16,-1 0-11 16,12-21 0-16,-18 13-38 0,-1-1-13 0,-12 1 1 15,16-1 1-15,-6-6 9 16,-2 9-19-16,-8 0 3 0,0 2-15 0,0 4 6 16,0-4-7-16,0 4 10 0,0 0 0 15,0 0 1-15,0 0-1 16,0 0 1-16,0 10-9 0,0-2 1 0,0-3-2 15,0 1 0-15,0-1 5 0,0 5-2 16,0-5 13-16,0-2 1 0,0 0-1 0,0 0 0 16,54-3-3-16,-54 0 5 15,29 0 0-15,-8 0 3 0,-1 0-7 16,-4 0 1-16,-1-11-12 0,1 3 7 0,-16 0-8 16,13 0 6-16,-13 0-6 0,0-8-3 15,0 5 9-15,0 0 0 0,0 0 5 16,0 0-14-16,0-7 14 0,0 12 1 15,0 0 7-15,0 2-16 0,0 1-16 0,0 2-9 16,0 0-39-16,0 1 44 16,0 0 6-16,0 0 9 0,0 0 8 15,21 0 1-15,2 0 6 0,3 0-8 16,5 8 7-16,2 0-2 0,-4-1 1 0,38 8-6 16,-33-6 2-16,-6 0-1 15,1 1 1-15,-8-1-1 0,12 10-1 16,-20-11 3-16,-8 0 6 0,0-1 16 0,-5-1 18 15,0 4 127-15,0-5-73 16,0-2-9-16,-25-2-24 0,25 2-20 0,-31-3-16 16,-24 0-3-16,32 0-16 0,-8 0 1 15,5 0 6-15,5 0-10 0,-15-9 10 16,20 0-14-16,1 1-31 0,2 2-60 0,13 0-73 16,-10-1-91-16,10-6-375 0,0 5 303 15,0-1-19-15,0 1-121 16,0 0-95-16</inkml:trace>
        </inkml:traceGroup>
      </inkml:traceGroup>
    </inkml:traceGroup>
    <inkml:traceGroup>
      <inkml:annotationXML>
        <emma:emma xmlns:emma="http://www.w3.org/2003/04/emma" version="1.0">
          <emma:interpretation id="{8A81697F-A3B7-49A6-BD31-8AAD8E383BFD}" emma:medium="tactile" emma:mode="ink">
            <msink:context xmlns:msink="http://schemas.microsoft.com/ink/2010/main" type="paragraph" rotatedBoundingBox="2302,13188 17675,12952 17719,15815 2346,160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244AFF5-42B0-4EFB-9FDD-E60847461EC9}" emma:medium="tactile" emma:mode="ink">
              <msink:context xmlns:msink="http://schemas.microsoft.com/ink/2010/main" type="inkBullet" rotatedBoundingBox="2305,13436 2371,13435 2372,13490 2307,13491"/>
            </emma:interpretation>
            <emma:one-of disjunction-type="recognition" id="oneOf45">
              <emma:interpretation id="interp61" emma:lang="" emma:confidence="0">
                <emma:literal>•</emma:literal>
              </emma:interpretation>
            </emma:one-of>
          </emma:emma>
        </inkml:annotationXML>
        <inkml:trace contextRef="#ctx0" brushRef="#br3" timeOffset="573234.9051">1797 13252 1402 0,'0'2'53'0,"0"-2"-6"0,0 0 2 0,0 0-17 0,0 1-9 15,0-1 1-15,0 0-19 16,0 0 1-16,0 0 17 16,0 0-16-16,0 0 4 0,0 0 6 15,0 0-6-15,0 0 30 0,0 0-28 0,0 0 3 16,0 0 1-16,0 0 17 16,0 0 44-16,0 0-34 0,0 0-3 0,0 0-3 15,0 0 6-15,0 0-5 0,0 0 40 16,0 0-27-16,0 0 18 0,0 0 12 15,15 0 15-15,-15 0 45 0,10 0-95 0,-10 0-14 16,0 0 0-16,0-7 5 16,0 7-6-16,0-6 3 0,0 6-31 15,0 0-4-15,0 0-2 0,0 0-3 16,0 0-11-16,0 0 7 0,0 0 3 0,0 0 4 16,0 0-4-16,0 0 6 15,-10 0-10-15,10 0 7 0,-13 0 1 16,13 0 1-16,-10 0 2 0,-3 7-1 0,13-7 2 15,-5 5-2-15,5-5 2 16,0 6 6-16,-5-6 3 0,5 5 55 0,0-5-7 16,0 0 20-16,0 0 12 0,0 0-3 15,0 0 45-15,0 0-93 0,0 0-16 16,0 0-2-16,18 0 5 0,-18-8-6 0,15-1 21 16,-2 2-38-16,-13 0-10 15,10 2-11-15,-10 0 4 0,8-3-21 16,-8 5 17-16,0 0-7 0,0 2-8 0,0 1-5 15,0 0-21-15,0 0-172 0,0 0 54 16,0 0-60-16,0 0-31 0,0 0-69 16,-20 8-756-16,4 0 618 0</inkml:trace>
      </inkml:traceGroup>
      <inkml:traceGroup>
        <inkml:annotationXML>
          <emma:emma xmlns:emma="http://www.w3.org/2003/04/emma" version="1.0">
            <emma:interpretation id="{62CE9937-3F5D-4EF9-8664-780E3E9FC2E5}" emma:medium="tactile" emma:mode="ink">
              <msink:context xmlns:msink="http://schemas.microsoft.com/ink/2010/main" type="line" rotatedBoundingBox="2727,13195 13800,12991 13819,14050 2747,14254"/>
            </emma:interpretation>
          </emma:emma>
        </inkml:annotationXML>
        <inkml:traceGroup>
          <inkml:annotationXML>
            <emma:emma xmlns:emma="http://www.w3.org/2003/04/emma" version="1.0">
              <emma:interpretation id="{B624DDFA-2508-489C-AD63-7323C49ABBA9}" emma:medium="tactile" emma:mode="ink">
                <msink:context xmlns:msink="http://schemas.microsoft.com/ink/2010/main" type="inkWord" rotatedBoundingBox="2727,13195 7819,13101 7839,14160 2747,14254"/>
              </emma:interpretation>
              <emma:one-of disjunction-type="recognition" id="oneOf46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3" timeOffset="574061.2221">2400 13092 1867 0,'0'-11'44'15,"0"-1"57"-15,26 2 46 0,-26-10 175 0,0 10-194 16,0 0-22-16,0 4-10 0,0 0-28 0,0 3-33 16,0-1-42-16,0 4-3 15,0 0 1-15,0 0 7 0,0 0-2 16,0 24 18-16,31-11 8 0,-31 1 5 0,23 1 0 15,5 4 4-15,-7 0-3 16,2 20 26-16,-7-18-37 0,-3 1 4 0,0-2 2 16,0 2-2-16,0-1 2 15,13 18 5-15,-8-20-18 0,-3-1-2 0,-2-2-3 16,3-1-1-16,10 9 5 16,-16-14-7-16,0-2 7 0,-5 0 10 0,1-5 37 15,-1 0 31-15,-3 1 146 0,-2-4-145 16,0 0-27-16,0 0-38 0,0 0-11 15,0-10-12-15,0-12-11 0,0 12 3 0,0-1 2 16,0-3 4-16,-18 0 2 16,-10-9-10-16,5 12 0 0,-1 2 4 15,-4 1 2-15,-1 2 1 0,-4 1 4 16,-42-3-11-16,33 5-20 0,3 3-55 0,3 0-65 16,0 0-70-16,5 0-50 0,-26 8-310 15,34 0 259-15,2 0-134 0,0-1-109 16,6 1 58-16</inkml:trace>
          <inkml:trace contextRef="#ctx0" brushRef="#br3" timeOffset="573620.337">2400 13133 1981 0,'0'-12'124'0,"0"2"148"0,0 2-42 16,0 3-156-16,0 3-8 16,0-1-21-16,0 3-22 0,0 0-17 15,0 0-24-15,0 0 15 0,0 0 28 16,0 10 21-16,0 0 19 0,0 13 75 0,0-9-93 16,0 2-13-16,0 1-15 15,0 2-7-15,-24 1-6 0,1 23-3 0,10-22 0 16,13 0 1-16,-15 1-2 0,15-3-9 0,-11 2 4 15,11 13-67-15,0-19-42 16,0-1-77-16,0-2-48 0,0-2-25 16,0-4 13-16,0 3-478 0,0-9 237 15,0 0 58-15</inkml:trace>
          <inkml:trace contextRef="#ctx0" brushRef="#br3" timeOffset="575263.7389">3106 13270 1672 0,'0'0'37'0,"11"0"30"0,-4-3 149 16,-7 0-117-16,3 3-11 15,2-7 114-15,-5 5-155 0,0 0-9 0,0-1-4 16,0 2 1-16,0-2 37 16,0 1-35-16,0 1-13 0,0 0-11 0,-15 0-4 15,-1 0-10-15,16-1 8 16,-15 2-5-16,-1 0 2 0,6 0-1 0,-6 0-5 15,-12 0 8-15,17 0-4 0,-2 0 5 0,-2 0-1 16,2 8-2-16,0-8 5 16,-10 16 0-16,12-8-3 0,1 0-6 15,0 2 1-15,2-1 8 0,-2 13 8 16,10-10-5-16,0-1-1 0,0 1 0 0,0 0 5 16,0-3-5-16,23 14 7 0,-5-15-15 15,0 0 5-15,3-3-2 16,-3 1 0-16,3-2 2 0,17-1 11 0,-19-3-4 15,-1 0 36-15,2 0 33 16,-2 0 0-16,19-9 56 0,-22-5-121 0,-2 3 4 16,3 1-11-16,-6-4 1 0,0 0 3 15,6-13 11-15,-8 15-7 0,-3-1 3 16,-2 2-5-16,-3 0-4 0,0 3 1 16,0-6-1-16,0 8-1 0,0 1-11 15,0 1 5-15,0 1-1 0,0-1-15 16,0 3-1-16,0 1 2 0,0 0 3 0,0 0-6 15,0 0 4-15,0 0-4 0,0 0 13 16,0 0-3-16,0 9-3 0,-16-2 4 16,16 2-1-16,-10 13 7 0,2-8-4 15,8 0 1-15,0 3 4 16,0 3 3-16,0-1 2 0,23 28 31 0,-5-20-18 16,3 1 8-16,2 5-7 0,1 1 4 15,33 39 30-15,-26-36-39 0,2 0-7 16,1 4-10-16,-6-5 3 0,1 0 3 0,12 27-1 15,-25-34-8-15,-8-4-3 16,-3-2 3-16,-5-5-4 0,0-3 8 16,0 6 13-16,0-16-9 0,-29-2 1 15,6-3-1-15,-3 0 0 0,-41-11 18 0,28 1-17 16,-2-7-2-16,-6-3-8 16,-2-5 4-16,-3-4-3 0,-44-36 8 0,55 26-6 15,-1 1-5-15,6 1 10 0,8 3-4 16,7 1-1-16,-2-23-1 0,17 34-5 15,6 3-4-15,0 2 1 0,0 3-11 0,29-9-101 16,-1 13-27-16,1 0-77 16,2 2-69-16,3-1-54 0,-1 2-20 15,42-5-613-15,-36 6 422 0,-5 0 95 16</inkml:trace>
          <inkml:trace contextRef="#ctx0" brushRef="#br3" timeOffset="575970.0604">3743 13297 2049 0,'10'-11'70'0,"-10"7"15"0,0 0 21 16,0 1-14-16,0 1-19 0,0-2-38 0,0-1-15 15,0 3-15-15,-20 0 3 0,20 0 3 16,-24 1 4-16,4 1 6 0,-17 0 27 16,22 0-26-16,-3 0 1 0,-3 9-3 15,3-1 0-15,-21 10 7 0,21-8-14 16,0 2-10-16,5-1 2 0,-3 1 0 0,4 1-2 16,4 12 14-16,8-12-5 15,0-2-3-15,0-1 3 0,0 0-3 16,23-1-1-16,21 2 6 0,-21-6-8 0,3-2 0 15,0-3-1-15,3 0 3 16,25 0 27-16,-31 0 20 0,1-12 26 0,-1 2 11 16,-8 1-13-16,1-3-31 15,5-13-29-15,-16 10-17 0,0-2 0 0,-2-1 0 16,-3-2-6-16,0 2 3 0,0-13-17 16,0 17 14-16,0 3-5 0,0 3 5 15,0 2-1-15,-19-1-9 0,19 6 8 16,-13 1-1-16,13 0 5 0,-10 0-1 15,10 0 2-15,-23 11-1 0,15-1 2 0,0-2 0 16,3 2-6-16,3 2 7 16,-4 0-3-16,6 17 2 0,0-14 2 15,0 2 3-15,24 0 0 0,-4 1 3 16,30 21-9-16,-25-19 3 0,6 3-6 0,6 0 3 16,-4 0 5-16,6 3-4 0,44 24 3 15,-47-22-5-15,0-1 2 16,-2-1 4-16,-3 1-4 0,-2-2 8 0,12 23 15 0,-25-24 4 15,-6-2-10-15,-2-2 3 16,-3-1-2-16,-5 13 19 0,0-21-7 16,0 0 10-16,0-3 22 0,-21-1 26 15,3-6 6-15,-13-1 50 0,5 0-114 0,-2 0-15 16,-3-11-9-16,-6-3-1 16,-1-3 5-16,-43-23 1 0,40 18-7 15,-1-7-8-15,-2 1 5 0,8-4-2 16,-26-28-78-16,34 32-32 0,10 1-88 0,-1 1-86 15,4 1-87-15,5 4-70 0,10-15-852 16,0 19 739-16</inkml:trace>
          <inkml:trace contextRef="#ctx0" brushRef="#br3" timeOffset="576763.6111">3992 13241 2152 0,'0'-1'33'0,"0"-1"16"16,0 2 58-16,0 0-85 0,0 0-9 15,0 0 10-15,0 0 54 0,28 0 155 16,-2 8-108-16,2 1-41 16,6-2-26-16,5 1-22 0,-3 2-6 0,37 9 13 15,-40-10-21-15,-9 1-2 0,-1 1 5 16,31 16 59-16,-46-17-62 15,0-2-10-15,-8-2-6 0,13 5 18 0,-13-7-2 16,0-1 22-16,0-1 8 16,0 1 12-16,0 0 31 0,-24-3-59 15,1 0-6-15,-5 0 1 0,4 0-9 16,-2 0-9-16,-18-18 7 0,24 9-16 0,4-1 2 16,3 1-5-16,13-1-3 0,-13 1-12 15,13-8-69-15,0 7 13 16,0 1-12-16,26 1-5 0,0 2-11 0,36-7-34 0,-33 9 100 15,-3 0 18-15,-3 1 6 16,-2 1 5-16,-3 1 0 0,-3-1 2 16,-15 2-2-16,16 0 2 0,-6 0 1 15,0 0-2-15,-2 0 3 0,10 8-3 0,-7-8 1 16,-1 10-4-16,0-4 6 16,3-1 3-16,11 5 8 0,-11-6-13 0,2 0 2 15,1 0 1-15,-3-2 5 16,2 1 6-16,16-2 0 0,-13-1-5 0,-2 0-1 15,-1 0 5-15,3 0 11 0,-5 0 15 16,18-11 81-16,-20 2-59 0,4 1-18 16,-4 1-10-16,2-2-2 0,5-6 7 15,-13 5-26-15,5 2-12 0,-5 0 0 16,-5-2 0-16,0 0-4 0,0-9 2 16,0 11 5-16,0 3-11 0,0-2 7 15,0 2-4-15,0 1 2 0,-20-3-1 16,-4 7 5-16,6-3-5 0,0 2 4 0,0 1-2 15,-13 0-9-15,15 0 8 0,1 0 3 16,-1 0-3-16,3 11 4 0,-2-3 0 16,-8 8 5-16,10-6 3 0,2 0 1 15,4 1 10-15,7 0 18 0,-6 0 8 0,6 13 61 16,0-13-67-16,0 2-9 16,0-2-10-16,0 0 2 0,52 7-2 15,-29-10-14-15,1 0 0 0,-1-2 5 16,3 0-6-16,0-2 0 0,28 0-48 15,-25-2-61-15,-3-2-84 0,5 0-81 0,-3 0-65 16,-2 0-21-16,26 0-458 16,-29-9 246-16,-2 9 80 0,-1-10 121 15</inkml:trace>
          <inkml:trace contextRef="#ctx0" brushRef="#br3" timeOffset="578957.7012">5426 13273 1921 0,'10'-5'34'0,"0"1"34"0,6-7 194 0,-8 4-123 15,-3 2-16-15,0-1-29 0,-3 0-5 16,-2-1-9-16,0-4 63 0,0 7-93 16,0 0-21-16,0 1-10 0,0 0-14 15,0 1-8-15,-23-3-4 0,0 5 3 16,5 0 4-16,0 0-1 0,-3 0-1 15,-18 0 0-15,21 0-1 0,0 0 1 0,0 10-1 16,2-4 5-16,1 3 7 16,-14 10-2-16,19-10-7 0,0 5-7 0,2-2 10 15,0 1 0-15,5 2-1 16,3 12 5-16,0-16-3 0,0 1 1 0,21-3 2 16,-3 1 0-16,24 3 10 15,-22-9-14-15,1 1 7 0,0-5-5 0,2 0-4 16,0 0 3-16,16 0 3 0,-21-14-3 0,-2 5 4 15,-1-1-2-15,-2 0 4 16,-2-2-4-16,4-14-6 0,-12 11 1 0,2 1 2 16,-2-2-1-16,-3 0-6 15,0-11-3-15,0 17 7 0,0 1-2 0,0 3-4 16,0-1-4-16,0 6-2 0,0-2-9 16,0 3 14-16,0 0-2 0,0 0 6 15,-13 0 3-15,13 8-1 0,-11 11 5 16,11-7-2-16,-8 0 1 15,8 0-4-15,0 4 6 0,0 19-3 0,0-16 1 16,24 2-4-16,-1 2 3 0,6 1 0 16,-4 1-4-16,38 31 8 0,-27-26 2 15,0 1 10-15,0 0 9 0,3 1 10 16,-8 1 6-16,26 30 32 0,-36-32-53 0,-3-2-3 16,-10-1-1-16,-1-3 1 15,-7-3 7-15,0 17 35 0,0-24-27 0,-23-2 7 16,2-2 3-16,1-3 18 0,-32-3 43 15,26-5-66-15,-10 0-23 0,-3-10-2 16,-2-4 7-16,-3-3-11 0,-52-23 15 16,52 13-20-16,0-3 2 0,2-2-3 15,6 1 6-15,5-1-6 0,-10-29 7 16,25 33-14-16,8 2 6 0,8 4-5 0,0 0 2 16,0-16-10-16,31 21-24 15,1 0-49-15,1 0-68 0,3 3-80 16,6-4-76-16,43-11-409 0,-36 15 305 0,3 0-175 15,0 2 44-15,2-1 71 0</inkml:trace>
          <inkml:trace contextRef="#ctx0" brushRef="#br3" timeOffset="579422.5792">6166 13218 2011 0,'0'-4'24'0,"8"-4"123"16,-8 4-29-16,0 0-4 0,0 1-25 0,0-1-24 15,0 0-3 1,0 0-41-16,-39 4 5 0,21 0-4 0,0 0 2 16,-3 0 4-16,-3 11 4 15,1-2-9-15,-23 10 17 0,27-7-32 0,-1 0-3 16,2-1-3-16,2 1 0 0,6 0 4 16,-6 10 14-16,16-11 0 0,0-1 1 15,0-2-3-15,0-1 3 0,24 4 4 16,-6-6-15-16,2-1-1 0,-2-3-3 15,6-1 1-15,-6 0 1 0,28 0 5 16,-22 0-5-16,-1-12 12 0,3 3 19 16,-5-1 14-16,-3 1-1 0,10-12 22 15,-17 9-61-15,-4 0-4 0,-1 1-7 16,-6-1 4-16,0-10-4 0,0 14-4 0,0 1-6 16,0 2 5-16,0 1-6 0,0 1-2 15,0 3-10-15,0 0 16 0,0 0 6 16,-16 0-2-16,16 0 2 0,-18 11 1 0,2 9 2 15,6-11-1-15,10 2-4 16,0 0-2-16,0-1 7 0,0 12 6 16,0-12-1-16,23-1-8 0,1 0 1 15,-1-1-8-15,3 0-21 0,31 3-161 16,-26-8 15-16,-3-2-48 0,1-1-14 16,-1 0-25-16,-2 0-22 0,21-12-544 15,-27 1 377-15,-1 2 85 0</inkml:trace>
          <inkml:trace contextRef="#ctx0" brushRef="#br3" timeOffset="579764.2179">6425 12930 1988 0,'0'-8'86'0,"0"2"47"15,0-1 38-15,0 2 12 0,0-2 103 16,0 3-177-16,0 4-24 0,0-2-37 0,0 2-18 15,0 0-25-15,0 0-26 16,0 0 17-16,0 0 34 0,0 10 23 0,0 1 15 16,0 0 26-16,0 18 51 15,0-10-84-15,0 2-18 0,20 1 3 0,-20 1-8 16,16 25 38-16,-3-24-51 16,0-1-7-16,0 0-5 0,-3-1-4 0,0-1 3 15,9 19 0-15,-9-21-7 0,-2-3-4 16,2 0 2-16,-2-2-6 0,5-2 7 15,10 10-48-15,-10-14-37 0,2-1-64 0,-4-3-65 16,-1 0-79-16,11-3-424 16,-13-1 264-16,-1 0-183 0,4 0 102 15,-3-11 73-15</inkml:trace>
          <inkml:trace contextRef="#ctx0" brushRef="#br3" timeOffset="579943.1513">6456 13119 2126 0,'-16'-4'41'0,"8"-2"61"0,8 2 52 15,0-5 184-15,0 6-225 0,0 1-44 0,0-1-38 16,0 2-8-16,0-2-21 0,0 3-3 16,29 0-3-16,-3 0-51 15,0 0-64-15,2 0-79 0,42 0-366 16,-36 0 164-16,4 0-150 0,1 0 76 0</inkml:trace>
          <inkml:trace contextRef="#ctx0" brushRef="#br3" timeOffset="580361.219">6953 13132 1564 0,'0'7'40'15,"0"5"157"-15,0-4-72 0,0-3-24 16,0 2-21-16,0-1-8 0,0-1-2 15,0 7 65-15,0-6-52 0,0 0 17 16,23-3 20-16,0 1 10 0,21-1 68 0,-20-3-140 16,-1 0-14-16,0 0-14 0,0 0-6 15,1 0 0-15,17-10 30 0,-25-1-21 0,2 3 3 16,-5 0-5-16,-3 1-5 16,-2 1 2-16,2-8 0 0,-7 9-21 15,-3-3-9-15,0 3-7 0,0-1-2 16,0-1-14-16,0 5 21 0,-23-1-1 15,2 2 5-15,3 1-2 0,-6 0-6 0,-22 0 6 16,23 0-3-16,-3 10 4 16,0-1-4-16,0 1 8 0,0-1-3 15,-15 12-2-15,20-11 1 0,8 1 0 16,0 0 5-16,3 0 9 0,-1 10 43 0,11-10-20 16,0 0-8-16,0-1-5 0,0 0-3 15,62 13 17 1,-41-17-31-16,2 0-1 0,27 0 1 0,-27-3-9 0,3-2-46 15,0-1-81-15,0 0-100 16,-3 0-96-16,18 0-446 0,-20 0 188 16,-3 0 14-16,-2-10 103 0</inkml:trace>
        </inkml:traceGroup>
        <inkml:traceGroup>
          <inkml:annotationXML>
            <emma:emma xmlns:emma="http://www.w3.org/2003/04/emma" version="1.0">
              <emma:interpretation id="{4A5FCA14-4615-4852-8D71-04B188F5C5B0}" emma:medium="tactile" emma:mode="ink">
                <msink:context xmlns:msink="http://schemas.microsoft.com/ink/2010/main" type="inkWord" rotatedBoundingBox="8454,13146 10559,13107 10575,13973 8470,14012"/>
              </emma:interpretation>
              <emma:one-of disjunction-type="recognition" id="oneOf47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3" timeOffset="583019.5281">8117 13043 1867 0,'0'-13'31'0,"0"1"47"0,0-18 238 16,0 16-135-16,0 1-6 0,0 0-21 16,0 2 1-16,0 2-28 0,0 1-11 15,0 5-114-15,0 3-15 0,0 0 2 0,0 0 19 16,0 13 14-16,37 19 95 16,-19-10-49-16,-5 5-1 0,5 3-8 0,-5 6 7 15,15 42 47-15,-15-38-71 16,-2 5-18-16,-1-1 7 0,-2 4-14 0,5-1 0 15,2 46 2-15,-7-49-10 0,-3-1-8 0,0-3 4 16,0-4 0-16,-2-2 2 16,2 16 1-16,-5-30-1 0,0-5 7 15,0-5 18-15,0-3 3 0,0 1 41 16,0-8-58-16,-23 0-2 0,5 0-13 0,-5 0 6 16,-68-50 6-1,52 27-18-15,-2-4 4 0,-32-35-7 16,40 28-6-16,7 2-4 0,2 0-2 0,9 1-7 15,-1-23-34-15,16 34 10 16,0 1-14-16,0 3-27 0,0 3-26 0,26 1-38 16,31-9-262-16,-23 12 180 0,7-1 6 15,6 1 19-15,10-2 0 0,5 1 21 16,70-8-81-16,-62 9 195 0,-3 1 40 16,-2 0 21-16,-8 2 16 0,36-5 32 15,-59 6 31-15,-3 1 33 0,-11-1 26 16,-4 2 7-16,-8 2-14 0,-8-8 51 15,0 6-107-15,0-1-12 0,0 1-8 0,0 0-8 16,0 1-5-16,0-1-3 16,-29 2-12-16,11 1 2 0,-5 0 11 0,2 0 0 15,-5 0 0-15,-15 9 8 16,20 2-18-16,5 0 2 0,-2 1 3 0,3-1 2 16,-11 15 12-16,16-11-15 0,-1-2-4 15,-2 1 2-15,8 0 1 0,5-2-4 16,0 10 19-16,0-11-18 0,0-4 2 0,29-1 0 15,-9 1 2-15,1-4 2 16,26-3 9-16,-24 0-1 0,0 0 11 0,0 0 24 16,1-11 19-16,22-11 68 15,-25 12-97-15,-3-2-20 0,-2 0-8 0,-1 0-5 16,-2 0-2-16,0-15 23 0,-8 16-28 16,-5 1 4-16,0 2-4 0,0 2-8 15,0 1 1-15,0 0-21 0,0 4 4 16,0 1 3-16,0 0-2 0,0 0 8 15,0 0 1-15,0 12 0 0,0-2-5 0,0-1 11 16,0 0-7-16,0 1 1 16,0 9-3-16,0-9 7 0,0-2-2 15,26 0-12-15,3 0-30 0,-3-2-55 16,36 4-240-16,-31-6 124 0,0-3-13 0,2-1 13 16,-1 0 9-16,30 0-98 15,-34 0 205-15,-5-10 24 0,1-1 25 16,-6 4 16-16,-3-2 11 0,6-9 33 0,-13 6 14 15,-6 1 11-15,-2-1 13 0,0 0 20 16,0-1 5-16,0-8 103 0,0 10-113 16,-18 3-10-16,18 0-17 0,-15 3-4 15,-3-3 18-15,18 6-33 0,-18 0-2 16,7 2 4-16,-2 0 5 0,-2 0-3 16,-9 0 20-16,14 9-19 0,-3-1 5 0,3 3 4 15,-3-1 1-15,5 0-1 16,0 14 29-16,6-12-37 0,2-1-5 0,0 1-6 15,0-1 1-15,51 8 0 0,-22-11-13 16,-1-1-2-16,6-1 0 0,5-1 0 16,0-4-39-16,41 0-205 0,-41-1 38 15,-3 0-27-15,0 0-15 0,-2-12-111 16,0 2-170-16,22-14-337 0</inkml:trace>
          <inkml:trace contextRef="#ctx0" brushRef="#br3" timeOffset="583460.4612">9650 13183 1886 0,'-16'-4'34'0,"8"1"27"16,3-1 37-16,5-2 138 0,0 3-144 16,0-1-42-16,0 1-31 0,18 0-17 15,16-6-4-15,-11 5 1 0,3 1-26 0,5-1-49 16,6 2-63-16,1-2-89 0,53-4-690 15,-39 4 436-15,0 0 92 0</inkml:trace>
          <inkml:trace contextRef="#ctx0" brushRef="#br3" timeOffset="583291.3811">9714 12943 2023 0,'-7'-4'68'0,"7"1"30"0,-5-2 96 16,5 5-126-16,0-1-33 0,0-1-22 16,0 2-10-16,0 0 8 0,0 0 37 15,0 0 31-15,0 14 20 0,0-1 4 16,0 1-5-16,0 19 61 0,0-11-90 15,0-1-18-15,0 2-11 0,0 0-3 16,0 1-13-16,18 23 11 0,0-25-31 16,-5 0 2-16,2 0-5 0,1-2-4 15,12 16 8-15,-12-21-49 0,-1-1-70 16,-2-2-79-16,3-2-54 0,-6-3-13 0,6 4-305 16,-9-9 119-16,-1-2-90 15,1 0 90-15</inkml:trace>
        </inkml:traceGroup>
        <inkml:traceGroup>
          <inkml:annotationXML>
            <emma:emma xmlns:emma="http://www.w3.org/2003/04/emma" version="1.0">
              <emma:interpretation id="{D0CCFD19-71B6-460E-9DC5-7637550B5D32}" emma:medium="tactile" emma:mode="ink">
                <msink:context xmlns:msink="http://schemas.microsoft.com/ink/2010/main" type="inkWord" rotatedBoundingBox="11106,13132 13801,13082 13812,13641 11116,13691"/>
              </emma:interpretation>
              <emma:one-of disjunction-type="recognition" id="oneOf48">
                <emma:interpretation id="interp64" emma:lang="" emma:confidence="0.5">
                  <emma:literal>le.</emma:literal>
                </emma:interpretation>
                <emma:interpretation id="interp65" emma:lang="" emma:confidence="0">
                  <emma:literal>Le.</emma:literal>
                </emma:interpretation>
                <emma:interpretation id="interp66" emma:lang="" emma:confidence="0.5">
                  <emma:literal>be .</emma:literal>
                </emma:interpretation>
                <emma:interpretation id="interp67" emma:lang="" emma:confidence="0">
                  <emma:literal>le .</emma:literal>
                </emma:interpretation>
                <emma:interpretation id="interp68" emma:lang="" emma:confidence="0">
                  <emma:literal>be -</emma:literal>
                </emma:interpretation>
              </emma:one-of>
            </emma:emma>
          </inkml:annotationXML>
          <inkml:trace contextRef="#ctx0" brushRef="#br3" timeOffset="585235.1156">12171 12962 1928 0,'0'-6'87'0,"0"2"15"0,0 1 41 0,0-2-3 16,0 1 22-16,0 1-5 0,0-3 132 0,0 3-164 15,0 3-26-15,0 0-15 16,0 0-16-16,10 0 3 0,-10 0-71 16,0 0-7-16,8 0-3 0,-8 0 6 15,5 8 13-15,6 12 64 0,-6-7-19 0,0 3 7 16,0 3-10-16,-5 3 1 16,0 3-7-16,0 27 37 0,0-27-56 15,5 2-5-15,-5 0-16 0,3-3 0 16,10 20-5-16,-5-25 3 0,-1-1-4 0,4 0-1 15,-1-4-48-15,3 0-70 0,13 7-410 16,-8-12 129-16,-3-3-139 0,6-3-218 16,5 0 90-16</inkml:trace>
          <inkml:trace contextRef="#ctx0" brushRef="#br3" timeOffset="585659.1987">12709 13164 1895 0,'0'-2'47'0,"0"2"12"15,0 0 30-15,0 0 17 0,0 0 13 16,0 9 84-16,0-1-121 0,0-8-10 16,0 12-7-16,0-3-5 0,0-2-10 0,0 8 51 15,16-10-36-15,2 0 14 0,-3-1 6 16,4 0-14-16,-1-3-20 0,21 1-3 15,-21-2-17-15,-3 0 8 0,-2 0 5 0,-3 0 7 16,1 0 10-16,-11-9-49 16,0 2-8-16,0-11-4 15,0 10-3-15,0 1-4 0,0-1 4 16,0 0-3-16,-29-6-3 0,-2 9 0 0,3-1 5 16,-1 3 2-16,3 0-2 0,-28 3 2 15,28 0-1-15,0 0 3 0,0 0 2 16,3 8 11-16,0 1 15 0,-24 11 59 15,27-9-47-15,1 3-1 0,4-1-12 16,-3 3 1-16,7-2 1 0,6 16-2 16,5-13-18-16,0-2-3 0,0-2-1 15,34 1-5-15,33 11-14 0,-28-16-101 0,5-1-156 16,5 0-162-16,3-1-144 16,2-2-194-16,63-1-462 0</inkml:trace>
          <inkml:trace contextRef="#ctx0" brushRef="#br3" timeOffset="585780.4586">13237 13416 2633 0,'18'0'185'16,"-7"0"174"-16,-6 0-144 16,-5 0-183-16,0 0-26 0,0-7-10 15,0 7-37-15,0 0-81 0,0-6-382 16,-23 6 148-16,23 0-103 0,-31 0-175 0,7 0 64 16</inkml:trace>
          <inkml:trace contextRef="#ctx0" brushRef="#br3" timeOffset="584284.3399">10579 13002 2254 0,'0'-5'89'0,"0"2"50"0,0-2 43 16,0 2 2-16,0 1-26 0,0-4 53 15,0 4-157-15,0 2-39 0,0 0-19 16,0 0 0-16,0 0-2 0,0 14 42 15,0-2-4-15,0 4 15 0,23 0 8 0,-2 3-2 16,20 24 31-16,-17-20-59 16,-4 1-10-16,1-1 1 0,0 1-2 15,-6-3-8-15,14 20 1 0,-21-23-13 16,-3-2 8-16,3-2 1 0,-8-4-3 0,0 0 6 16,0 1 3-16,0-9 0 0,0 0-1 15,0-2-5-15,0 0 4 0,-26 0-4 16,2 0 1-16,1-11-13 0,-3 0 13 0,3 0 0 15,-6 0-1-15,-20-15 19 16,29 13-21-16,7 2 1 0,2 0-8 0,11 2-2 16,0 1-4-16,0-4-53 15,0 8 3-15,0 1-11 0,29-1-10 0,-3 1-12 16,31-5-72-16,-24 5 108 16,3-1 19-16,3 2 10 0,0-2 8 0,0 1 9 15,33-1 8-15,-38 1 7 16,-3 2-2-16,-5-1-10 0,-8 1 10 0,-2 0 3 15,7 0 25-15,-18 1-15 0,-2-3-3 0,-3 3-4 16,0 0-13-16,0 0-15 16,0 0 13-16,0 0 4 0,0 0 3 15,0 0 7-15,0 12-7 0,-18 3 7 16,-11-7-7-16,11 4 2 0,2-3-1 0,1 3 0 16,-1 0 1-16,1 11 5 15,15-11 0-15,0 0 1 0,0-2 0 16,0 3 3-16,0 2 9 0,0-9-11 0,26 0-2 15,-3-4 0-15,0 1 1 0,3-3 1 16,26 0 2-16,-26 0-8 0,-5 0 4 16,4-13 8-16,-4 3 5 0,0-2-3 15,13-14-3-15,-22 12-16 16,-1 0 2-16,-3-1 3 0,2 1 1 0,-5-7 10 0,-5 13-7 16,0 1-5-16,0 3-2 15,0-1-27-15,0 5 19 16,0 0 7-16,0 0 7 0,0 10-4 15,-21-2 3-15,21 2-3 0,-18-2 2 0,18 3 5 16,-13 0-2-16,13 9 11 16,0-9-12-16,0 0 3 0,0-2-8 0,29 0 0 15,25 8-51-15,-28-11-53 16,8 0-90-16,59 1-698 0,-62-7 412 16,-3 0-33-16,3 0 64 0</inkml:trace>
          <inkml:trace contextRef="#ctx0" brushRef="#br3" timeOffset="584801.4191">11573 12903 1960 0,'-16'-5'26'0,"9"0"20"16,7 5 9-16,0-5 24 0,0 5-65 15,0 0 15-15,-6 0 31 16,6 13 15-16,0 16 84 0,0-11-99 0,0 2 1 15,0 3-6-15,0 4 8 0,0-2-11 16,29 28 24-16,-29-26-48 0,18-3 0 16,-5 1-9-16,-3-2-5 0,3-1-7 15,13 14-7-15,-18-21 5 0,5-2-3 16,-5-3 2-16,-3-2 2 0,5 2 84 16,-7-7 5-16,-3-2 15 0,0-1-20 15,0 0-29-15,0 0-37 0,0-10-15 16,0 0-9-16,0-2-4 0,0 0-1 0,0-3 4 15,0-1-2-15,-16-22 7 16,16 20-8-16,0-1 6 0,0 3-9 0,0 1 1 16,0-8-19-16,0 15 19 0,0 3 1 15,24 2 3-15,-6 3 2 0,2 0-4 0,22 0-6 16,-19 0 4-16,0 11 4 16,6 0-1-16,-6-1-2 0,3 2 5 0,18 15-12 15,-31-13 10-15,3 2-3 16,-6-3 2-16,0 2 6 0,-2 12 0 15,-8-15 0-15,0-3 4 0,0 1 2 0,0-3 10 16,0-2 10-16,-36 4 21 0,20-5-34 16,-2-3-7-16,-5 1 3 0,0-2-12 15,-3 0 4-15,-29 0-11 0,32 0-7 16,-6 0-55-16,6 0-75 0,0-8-88 16,-11-1-364-16,19 9 257 0,2-7-184 15,5 1-43-15,3 1 58 0</inkml:trace>
        </inkml:traceGroup>
      </inkml:traceGroup>
      <inkml:traceGroup>
        <inkml:annotationXML>
          <emma:emma xmlns:emma="http://www.w3.org/2003/04/emma" version="1.0">
            <emma:interpretation id="{068CB1B9-3811-40AF-A537-FAF1D790964F}" emma:medium="tactile" emma:mode="ink">
              <msink:context xmlns:msink="http://schemas.microsoft.com/ink/2010/main" type="line" rotatedBoundingBox="2946,14352 17693,14126 17709,15159 2962,15385"/>
            </emma:interpretation>
          </emma:emma>
        </inkml:annotationXML>
        <inkml:traceGroup>
          <inkml:annotationXML>
            <emma:emma xmlns:emma="http://www.w3.org/2003/04/emma" version="1.0">
              <emma:interpretation id="{73125A28-F4D6-4E95-A33F-8E07E5EEAA84}" emma:medium="tactile" emma:mode="ink">
                <msink:context xmlns:msink="http://schemas.microsoft.com/ink/2010/main" type="inkWord" rotatedBoundingBox="2947,14406 6943,14344 6958,15323 2962,15385"/>
              </emma:interpretation>
              <emma:one-of disjunction-type="recognition" id="oneOf49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3" timeOffset="599891.4827">4043 14241 1970 0,'8'-10'49'0,"2"3"42"16,-2-3 25-16,0 4 27 0,5-1-32 15,2-4 27-15,-7 6-107 0,-3 1-21 16,1 4-12-16,1 0 6 0,1 0 14 0,13 11 70 16,-11 2-29-16,6 1-8 0,-1 3-10 15,1 2-6-15,-3 2-10 16,18 43 11-16,-18-19-31 0,-11-26 1 15,-2 0-4-15,0 0 6 0,0-2-5 16,26 27-150-16,-26-30 22 16,18-4-22-16,6 8-157 0,-24-12 164 15,0-3-17-15,0 0-28 0,18-3-75 0,-18 0-128 16,18 0-418-16</inkml:trace>
          <inkml:trace contextRef="#ctx0" brushRef="#br3" timeOffset="600324.2645">4250 14407 1582 0,'-18'-9'17'0,"3"1"35"0,-3 0 34 16,-3 4 24-16,3-5-9 0,-21-1 37 15,21 6-96-15,0 0 3 0,0 3-13 16,2 1-3-16,-2 0 4 0,-13 0 34 0,15 8-23 16,-2 1-6-16,3 2-5 15,2-1-5-15,2 3-7 0,-2 17 10 16,13-14-19-16,0 1-2 0,0 1 0 0,0-2-4 15,50 15 8-15,-24-17-7 0,-1-1-3 16,9-1-1-16,5-2-4 0,0-1-23 16,44 1-113-16,-42-7 28 0,0-3-5 15,-2 0 10-15,0 0 15 0,-8 0 24 0,23-24-13 16,-33 13 54-16,0 0-1 16,-3 0 12-16,-2-1 3 0,12-16 9 15,-15 11 10-15,-3 2 22 0,-2 2 32 0,2 2 28 16,-4 0 13-16,1-5 63 0,-7 14-109 15,0-3-21-15,0 4-17 0,0 1-10 16,0 0-15-16,0 0-8 0,0 0 28 16,0 0 9-16,0 11 4 15,0 0 16-15,0 1-10 0,0 11 33 0,24 2-37 16,20 0-18-16,-24-13-8 16,4-2-2-16,-1 2-3 0,0-4-11 15,21 9-89-15,-23-11-10 0,2-3-50 16,-5-1-51-16,0-2-83 0,1 0-143 0,9 0-457 15</inkml:trace>
          <inkml:trace contextRef="#ctx0" brushRef="#br3" timeOffset="600622.9542">4781 14292 1884 0,'-44'-11'57'15,"21"7"10"-15,-3 3 7 0,5-1-15 16,0-1-22-16,-15 3 13 0,23 0-19 15,0 0 2-15,3 0-12 0,5 11-6 16,5-1-6-16,0 4 23 0,0-5-5 16,0-3 6-16,0 0 9 0,0-1 5 0,26-5 8 15,25 0 93-15,-25 0-55 16,-2 0 4-16,-1 0-12 0,3 0-8 16,15-19 4-16,-28 11-57 0,3-2-14 0,-9 0-4 15,9-23 0 1,-16 22-4-16,0 1-5 0,0 3-3 0,0-5-14 0,0 9 13 15,0 3 0-15,-26 0-19 16,3 0-51-16,-1 0-66 0,-20 11-265 16,19 1 169-16,1 2-26 0,-2-2-121 15,-2 1-167-15</inkml:trace>
          <inkml:trace contextRef="#ctx0" brushRef="#br3" timeOffset="598762.4806">2410 14402 1799 0,'0'-6'13'0,"23"-5"54"0,1 6-19 0,-1 3-6 15,5-4-5-15,1 3-5 0,7 1 0 16,37 0 39-16,-37 2-35 0,5 0 0 16,-2 0 0-16,-5 14-4 15,33 9 40-15,-39-11-43 0,-2 0 3 0,-2 2 2 16,-4 1 3-16,-7-1 7 0,5 15 83 16,-12-14-48-16,-6-1 6 0,0 0-12 15,0-1-4-15,0 0-13 0,-39 9 27 16,18-11-59-16,-2-3-5 0,2 0-5 15,-2 0-5-15,-24-2 8 0,26-2-9 16,-2-4-2-16,0 0-2 0,2 0-9 16,-2 0-29-16,-19-26-227 0,24 15 38 15,0 1-40-15,5-1-9 0,3 0-66 16,10 0-183-16,0-6-405 0</inkml:trace>
          <inkml:trace contextRef="#ctx0" brushRef="#br3" timeOffset="598393.7003">2428 14192 2270 0,'0'-5'60'0,"-10"1"-6"0,10 1 2 16,0 3-39-16,0 0 6 15,0 0 8-15,0 10 18 0,0 0 10 0,0 4-2 16,0 2 3-16,49 25 24 0,-31-15-67 15,0-2-9-15,-2 4-5 0,-3 1 1 16,0-5 0-16,7 29 5 0,-9-28-5 16,-4-2 0-16,6 1-10 0,-2-2-43 15,-3-1-92-15,7 11-396 0,-7-18 156 0,0-2-140 16,-3-5 36-16,3-2 74 16</inkml:trace>
          <inkml:trace contextRef="#ctx0" brushRef="#br3" timeOffset="599532.8413">3127 14363 1750 0,'0'-4'35'0,"0"3"36"0,0-1 39 16,0-1 31-16,0 0 103 0,0 2-152 0,0 1-24 15,0-4-23-15,0 4-14 16,0 0-28-16,0 0-14 0,0 0 4 16,0 0 5-16,0 0 1 0,0 8 8 0,0 1 11 15,13 9 36-15,-13-7-23 16,13 2 3-16,0 1-3 0,-3-3 2 0,13 15 11 15,-7-15-26-15,-3 1-5 16,5-3-2-16,3 2-2 0,36 10 19 16,-42-18-15-16,3 1 13 0,8-3 71 15,-15-1-36-15,2 0-10 0,-6 0-12 0,1 0-4 16,0-13-10 0,2-7 3-16,-2 8-25 0,-3-1-3 0,-2 0 2 15,-1-3-2-15,4-17 0 0,-6 17-2 0,0 3 2 16,0-3-3-16,0 4 6 15,0 2 2-15,0-2 5 0,0 9-14 0,0-1-8 16,0 4-19-16,0 0 18 16,0 0 2-16,0 0 1 0,0 0 8 15,0 10-1-15,0-1 3 0,0 2 2 16,0 17 3-16,0-11 0 0,0 0 12 0,0 4 13 16,0 1 0-16,0 4 11 0,33 26 48 15,-15-21-40-15,6 1-6 16,1 3-12-16,53 72 57 0,-55-70-65 15,1-1-11-15,-1 0 5 0,11 34 6 16,-24-38-11-16,-5-1-4 0,-2-4 3 16,-3 1 3-16,0 15 7 0,0-25-8 15,-29-4 0-15,6-1 3 0,0-4 4 0,-1-4-4 16,-38-2 31-16,26-3-28 16,-5 0 5-16,-3-16-15 0,-6-1 3 0,1-4-9 15,-54-30-4-15,51 20 6 0,11-2 3 0,2 0 0 16,8 1 0-16,7 0-7 15,-4-21 1-15,23 31-7 0,5 1 1 16,0 3-3-16,0 1-2 0,33-12-5 16,-15 17-18-16,1 2-8 0,1 2-34 15,4-3-44-15,-1 3-31 0,24-6-285 16,-24 10 162-16,0-2-37 0,0 1-67 16,-2 0-246-16,2 1 25 0</inkml:trace>
          <inkml:trace contextRef="#ctx0" brushRef="#br3" timeOffset="601201.425">4843 14456 1939 0,'3'0'31'0,"2"-9"41"0,-3 9 22 15,4-7 17-15,-4 7-22 16,14 0 7-16,-8 0-66 0,4 0-4 16,-1 0 5-16,2 0 17 0,2 0 0 15,22 8 54-15,-17 0-68 0,-2 2-2 0,0-1-3 16,1 2 8-16,14 10 36 0,-17-9-45 15,-3 0-9-15,2-2-11 0,-7 2-1 16,2-4 1-16,3 9 1 0,-7-12 14 16,-1-1 22-16,-5-2 32 0,2 1 48 15,-2-3 13-15,0 0 89 0,0 0-172 0,0 0-27 16,0 0-18-16,0-11-2 16,0-13-4-16,0 10-1 0,0 0-2 15,0-4-4-15,0 1 9 0,0 2-9 16,0-14-6-16,0 19-8 0,0 2 6 15,0 4-5-15,0 0 4 0,0 4 3 0,26 0 4 16,-15 0 0-16,-1 0 2 16,0 12-1-16,24 14-12 0,-24-19 16 15,1-1 0-15,2 5-19 16,-6-7 14-16,-2 1 5 0,-5-1 13 16,3 0-6-16,0-4 1 0,-3 0 16 0,0 0-15 15,0 0-6-15,0 0-2 16,0 0 0-16,0 0-2 0,0-18-2 0,0 8 1 0,0-1-2 15,0 0 0-15,20-2 4 16,-2 2-7-16,14-9-1 0,-17 12 0 16,-2 1-2-16,3 4 4 0,2 3 0 15,13 0 5-15,-16 0 0 0,1 10 0 0,2-2 2 16,0 3 1-16,-2 0-1 16,17 13-7-16,-17-12-9 0,-1 3-46 0,6-3-65 15,-3 3-61-15,0-2-53 0,18 14-271 0,-12-16 219 16,38 12-1147-1,-39-20 1017-15</inkml:trace>
          <inkml:trace contextRef="#ctx0" brushRef="#br3" timeOffset="601616.7642">5977 14362 1511 0,'-16'0'29'0,"16"0"43"0,0 0 13 15,0 0 9-15,0 10-3 0,0-10-21 16,0 18 72-16,0-12-81 16,0 2-16-16,16-3-7 0,-1 4 2 0,-2-6-2 15,13 5 63-15,-10-6-44 0,-1 0 5 0,1-2-11 16,-3 0-3-16,13 0 46 16,-13 0-48-16,-3 0 2 0,0 0-15 15,-5-11-1-15,1 3-5 0,-1-7 8 0,-3 7-27 16,-2 2-6-16,0-1-4 15,0-2-4-15,0 2 0 0,-38-5-2 0,17 6 8 16,3 2-2-16,-3 1-2 0,-2 3 2 16,-29 0-6-16,26 0 6 15,3 0-4-15,-1 8 14 0,1 2 5 16,5-2 5-16,-16 9 60 0,21-6-37 0,3-1 6 16,2 2-6-16,3 1-5 0,3 0-3 15,2 14 5-15,0-14-24 0,25 1-2 16,-1-2 0-16,2 0-1 0,10-2 0 0,42 8-2 15,-40-10-35-15,9-1-78 16,0-3-96-16,2-3-94 0,52-1-483 16,-57 0 214-16,0 0 22 0,-3-12 113 15</inkml:trace>
        </inkml:traceGroup>
        <inkml:traceGroup>
          <inkml:annotationXML>
            <emma:emma xmlns:emma="http://www.w3.org/2003/04/emma" version="1.0">
              <emma:interpretation id="{51EBCDF3-05AA-4DF9-8318-817D402A6B92}" emma:medium="tactile" emma:mode="ink">
                <msink:context xmlns:msink="http://schemas.microsoft.com/ink/2010/main" type="inkWord" rotatedBoundingBox="7100,14414 9277,14381 9283,14740 7106,14773"/>
              </emma:interpretation>
              <emma:one-of disjunction-type="recognition" id="oneOf50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3" timeOffset="602590.2689">7442 14311 1721 0,'10'0'25'0,"1"0"43"15,-4 8 26-15,1-8 23 16,2 12-14-16,3 7 21 0,-2-7-88 16,-6-2-5-16,0 1-14 0,5 2-10 15,-4 0 1-15,7 14-7 0,-8-15 3 16,5 25-108-16,-7-28-24 15,-3 0-66-15,0-3-94 0,0-1-205 16,0-2-352-16</inkml:trace>
          <inkml:trace contextRef="#ctx0" brushRef="#br3" timeOffset="602770.5986">7548 14190 2102 0,'-10'-5'37'0,"10"1"8"0,-16 0-3 16,16 1-4-16,-8 3-42 16,8 0 4-16,-7 0-16 0,7 0-38 0,0 9-42 15,0 11-315-15,0-11-12 16,0 3-45-16,0-2 77 0</inkml:trace>
          <inkml:trace contextRef="#ctx0" brushRef="#br3" timeOffset="603095.0014">7696 14371 1702 0,'5'7'26'0,"-5"-5"51"0,0 5 31 15,5 4 140-15,-3-3-161 0,1-1-12 0,-3 1 1 16,5 2-8-16,11 9 41 0,4 2-7 16,9-2 40-1,-11-10-82-15,3-1 0 0,-3-1-10 0,3-2 9 0,2-2 6 16,23 1 57-16,-25-4-61 15,0 0-4-15,2 0-6 0,-2-11-14 16,-3 3 0-16,13-14-4 0,-15 8-17 16,-9-1-15-16,4-1 2 0,-6-1-5 15,-2 0-2-15,-3-17-10 0,0 18 10 16,0 0-1-16,-26 4 0 0,2 1 2 16,-25-3 0-16,21 9 3 0,-1 2-4 15,-4 0-2-15,-1 3-58 0,0 0-61 0,-33 0-259 16,36 11 151-16,2-3-9 0,1 0 2 15,5 0-36-15,2 0-90 16,-2 7-583-16,23-9 568 0</inkml:trace>
          <inkml:trace contextRef="#ctx0" brushRef="#br3" timeOffset="603551.3614">8120 14372 1899 0,'5'-7'57'0,"-2"4"41"16,5-4 150-16,-6 5-140 16,1-1-21-16,-1 2-16 0,-2-3-6 0,6 3-22 15,-4-1-5-15,1 2-33 16,2 0 4-16,0 0 20 0,3 0 14 0,2 0 7 16,13 20 66-16,-10-13-58 0,6 3 2 15,-4 1 3-15,3 0-5 0,21 9 39 16,-21-9-55-16,0-1-6 0,-2 1-15 0,-1-2-3 15,-2 0-10-15,5 5 9 16,-10-9-2-16,-5-2 12 0,-1-1 20 16,-2 0 11-16,0-1 19 0,0-1 94 15,0 0-95-15,0 0-30 0,0 0-27 0,0 0-13 16,0-11-9-16,0-9 0 0,-15 9 3 16,15-3-4-16,0-2 5 15,0-3-6-15,0-17 3 0,0 18-10 0,0 2 11 16,20 4-11-16,4 0 5 0,-6 4-3 15,21 3 5-15,-16 5 3 0,-2 0 8 16,-1 0-7-16,4 0-4 0,-4 11 2 16,17 10-3-16,-17-10 4 0,-7 1 2 15,0-2-7-15,-2 3-7 0,9 11-74 16,-12-12-8-16,-3 0-54 0,-5-2-59 16,0 1-69-16,0 0-44 0,0 6-396 15,0-9 234-15,0-1-70 0,0 0 103 16</inkml:trace>
          <inkml:trace contextRef="#ctx0" brushRef="#br3" timeOffset="602441.0216">6572 14350 1845 0,'0'-5'32'15,"0"2"132"-15,0 1-41 16,-10 1-11-16,10-1-13 0,0 2-2 0,0 0 75 16,0 0-107-16,0 0-23 15,0 0-24-15,0 0-8 0,0 0-10 0,0 0-6 16,0 0 6-16,0 0 9 0,0 0 12 15,0 8 10-15,21 0 10 0,12 7 58 16,-20-5-47-16,3-1-3 0,-3 0-11 16,0 2 5-16,-3 0 3 0,8 11 28 15,-10-12-49-15,0-1-8 0,-3 1 4 0,-3-2 4 16,3 2 17-16,-5-4-19 16,0-4 20-16,0 0 24 0,0-1 20 15,0-1 11-15,0 0 40 0,0 0-112 16,0-12-19-16,0 1-3 0,-12 2-5 15,12-4 1-15,0 0 5 0,0 1-6 16,0-15 1-16,0 14-7 0,0 3-3 16,0 3-2-16,0 1-5 0,0 3-10 15,15 3 14-15,-15 0 7 0,16 0 3 16,-16 0-4-16,13 10 4 0,-3 8-5 16,0-10 7-16,-2 1 0 15,2 2 1-15,19 15 8 0,-16-20-9 16,0 2 3-16,0-2 1 0,23 1-4 15,5-3-1-15,-2-4 6 16,-21 0-3-16,3 0-2 0,-5 0-6 0,-1-9 1 16,8-9-10-16,-15 10 9 15,0-1-1-15,0-2-1 0,-6 0-1 0,1-2 0 16,-1-15-4-16,-2 15 11 0,0 0-2 16,0 2 2-16,0 1-1 15,0 0 1-15,0 2-1 0,0 3 2 0,0 4-1 16,0-1 1-16,0 2-13 0,0 0-15 15,0 0 19-15,0 0 7 0,0 0-3 16,0 9 7-16,0-2-2 0,31 9 6 16,-7-6-2-16,-1 2-2 0,0-2-3 0,3 3 0 15,3 0 0-15,25 14-2 16,-28-13 2-16,-3 0 0 0,1-2 2 0,-9 0 5 16,-5-1 13-16,11 4 24 15,-18-11-10-15,-3 1 1 0,0-1 24 16,0-4-1-16,0 2 43 0,-26-2-77 0,3 0-9 15,-3 0-6-15,0 0-6 0,-8-10 4 16,-33 1-1-16,33 0-3 0,1 3 3 16,-4 6-2-16,6-9-3 0,3 3-9 15,-19-3-122-15,32 4-12 0,-1 2-78 0,3-2-46 16,5 2-64-16,3-4-24 16,5-4-476-16,0 4 251 0,18-3 92 15</inkml:trace>
        </inkml:traceGroup>
        <inkml:traceGroup>
          <inkml:annotationXML>
            <emma:emma xmlns:emma="http://www.w3.org/2003/04/emma" version="1.0">
              <emma:interpretation id="{1514B0B1-48F9-43DB-9B47-3014E0C59BC3}" emma:medium="tactile" emma:mode="ink">
                <msink:context xmlns:msink="http://schemas.microsoft.com/ink/2010/main" type="inkWord" rotatedBoundingBox="9715,14292 13716,14231 13722,14653 9721,14714"/>
              </emma:interpretation>
              <emma:one-of disjunction-type="recognition" id="oneOf51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3" timeOffset="603951.3388">9601 14113 1918 0,'0'-8'30'0,"0"3"20"16,0-1 16-16,0 4 2 0,-34-4 51 15,21 6-60-15,-5 0 5 16,0 0 16-16,-6 0 27 0,-4 11 9 0,-32 11 140 16,29-7-126-16,0 0-16 0,0 3-12 15,5 0 1-15,-2 3-30 0,-13 20 46 16,25-20-88-16,0-2-2 0,9 2-7 0,7-1-14 15,0 17 4-15,0-19-6 16,26 0 5-16,2-1-3 0,3-4 0 16,5 2-23-16,47 5-214 0,-36-12-35 15,2-3-90-15,3-2-51 0,-1-3-124 0,1 0-136 16</inkml:trace>
          <inkml:trace contextRef="#ctx0" brushRef="#br3" timeOffset="605051.3636">9621 14268 1630 0,'0'0'29'0,"0"0"40"0,18 0 26 16,-18 0 30-16,13 0 108 0,-13-2-127 15,0 2-10-15,0-1-21 0,0 0-7 0,0 1 14 16,0 0-51-16,0 0-6 15,0 0 6-15,0 0 10 0,0 0 10 0,-31 0 62 16,18 10-75-16,-2-3-8 16,-1-1-12-16,3 2-2 0,3 0 0 0,-11 8-5 15,14-8-5-15,4 1-7 16,3-1 6-16,0 1-6 0,0 10-23 0,23-11-60 16,1 0-75-16,4 0-83 15,3-2-75-15,5-1-117 0,47 2-679 16</inkml:trace>
          <inkml:trace contextRef="#ctx0" brushRef="#br3" timeOffset="604414.2428">9859 14247 1873 0,'-5'-4'53'0,"3"0"32"0,-1 1 16 16,3 3-21-16,0 0-6 15,-3 0-51-15,3 0 23 0,0 0 22 0,0 0 13 16,0 11 8-16,0 10 38 15,0-8-75-15,0-1-15 0,19 1 3 0,-6 2-1 16,-13-3-5-16,28 13 26 0,-15-15-36 16,0 0 1-16,-3-1 3 0,3 0 4 15,11 2 66-15,1-5 22 0,-1-6-7 16,-14 0-65-16,0 0-5 16,1 0-10-16,-1-9-8 0,3 1-11 15,5-10-11-15,-10 9-3 0,-3 2-2 0,3-2-1 16,-6 1 2-16,4 2-9 0,-4-2 2 15,-2 8-2-15,0-4 6 0,0 4-6 16,0 0 5-16,0 0 1 0,0 0 9 16,0 0-2-16,0 0-2 0,0 0 0 15,0 8-2-15,0-1 0 0,0 0-6 16,0-7 7-16,0 4 0 0,0-1 2 16,0 0-1-16,0 1 5 0,0-2-7 15,0-2-1-15,0 2-12 0,16-1-11 0,-6 0-31 16,3-1-132-16,-5 0 61 0,0 0-11 15,-1 0-11-15,-1 0-30 16,-4 0-223-16,-2 0 148 0,0 0-128 16,0 0-146-16,5 0 45 0</inkml:trace>
          <inkml:trace contextRef="#ctx0" brushRef="#br3" timeOffset="605692.1895">10351 14249 1670 0,'5'-2'27'0,"-2"-1"33"0,2 2 33 16,3-6 165-16,-3 3-136 16,-2 2-15-16,4-1-13 0,-7 0-3 15,3-1-9-15,0 2 59 0,-3-2-103 0,0 2-18 16,0 2-18-16,0 0-5 0,0 0-3 15,-21 0 6-15,21 0-1 0,-21 0 1 16,6 0-2-16,-1 8 3 0,-10 2 5 16,13-2-6-16,6 0-2 0,7-2 4 15,-8 0 0-15,8 2 4 0,0 5 2 16,0-5-7-16,0 0-3 0,23 0 6 16,-2 0-2-16,5 2 2 0,33 6-1 15,-25-8-5-15,0 2-3 0,-1-2 3 16,1 1-2-16,28 9-5 0,-36-12 7 0,-8 2 2 15,0 0 0-15,-8-2 4 16,1-3-3-16,-1 5 23 0,-10-6 5 16,0-1 14-16,0 0 17 0,0-1 10 15,-23 0 38-15,-21 0-78 0,21 0-28 16,-29 0 2-16,26-9-2 16,0 9-2-16,3-6-16 0,-1-3-50 15,-17 2-273-15,20 1 61 0,8 1-67 0,0-1-134 0,3 0-116 16,5-1 92-16</inkml:trace>
          <inkml:trace contextRef="#ctx0" brushRef="#br3" timeOffset="606393.8644">10791 14086 1864 0,'0'-10'33'0,"0"0"42"16,5 2 24-16,-5-2 88 0,0 5-155 0,0 4-20 15,0 1-3-15,0 10 179 16,0 3-98-16,0-1-9 16,0 23 56-16,0-14-77 0,13 0-4 15,-13 5-6-15,18-2-4 0,-2 2-4 0,10 22-2 16,-8-23-33-16,-5-3-3 16,8-3-1-16,-6-1-4 0,-2-2 3 15,18 10-12-15,-18-15-27 0,-2-3-25 0,-6 0-12 16,2-5-4-16,-7 3-58 0,0-6 80 15,0 0-18-15,0 0-1 0,0 0-8 16,-23-12-2-16,-21-10-26 0,23 9 80 16,-2-2 14-16,0 0 9 15,2 1 7-15,3-3 0 0,2-10 23 0,1 17 13 16,5-1 19-16,10 3-1 0,0 2-5 16,0 1-21-16,0-2-14 0,0 3-16 15,0 1 5-15,25 1-4 0,1 0 2 0,34-4 0 16,-29 4 2-16,5-1-2 0,0 3-3 15,3-2 3-15,-2 2-1 16,30 0-1-16,-41 0 1 0,2 0-1 16,-10 0 2-16,0 0-2 0,-7 0-3 15,4 0-2-15,-12 0 2 0,-1 0 4 0,-2 0 0 16,0 0-4-16,0 9 6 16,0-3-1-16,0 0 1 0,0-1 1 0,0 1-2 15,-18 2 0-15,3 5 3 16,15-3 0-16,-16-2 7 0,6 18 45 15,10-17-36-15,0 0-5 0,0-2-3 16,0 8 5-16,18-4 6 16,-18-5-14-16,41 2 5 0,-22-8-9 0,-1 2 4 15,2-2 12-15,-1 0 20 16,19 0 81-16,-17 0-48 0,-3-10-4 0,0 10-16 16,3-10-7-16,-8-3-21 0,8-7-6 15,-11 11-16-15,0-2-3 0,-7 1-1 16,-3-1-1-16,0 0 0 0,0-6-11 15,0 9 11-15,0 2 0 0,-23-1 4 16,5 4-1-16,-26-3-50 0,20 3-31 16,1 1-55-16,2 1-39 0,-5 1-15 15,6 0-28-15,-17 0-286 0,22 0 113 16,5 0-62-16,-1 0 75 0,6 9 60 0</inkml:trace>
          <inkml:trace contextRef="#ctx0" brushRef="#br3" timeOffset="607004.2291">11557 14244 1918 0,'0'-4'96'0,"0"0"4"0,0 0 26 15,0 2-7-15,0 0-5 0,0-1 43 0,0 2-111 16,0 1-22-16,0 0-17 0,0 0-1 15,0 0-8-15,0 0 1 0,0 0 12 16,16 8 18-16,-6 1 7 16,3-1 12-16,-2 1 4 0,17 11 33 0,-20-8-52 15,2 1 0-15,1-4 8 0,-1 1-6 16,3 10 22-16,0-6-25 16,-8-5 19-16,-5-6 0 0,0 0 26 15,0-2 14-15,0-1 7 0,0 0 4 16,0 0 42-16,0 0-103 0,0 0-33 15,0 0-7-15,0-9-7 0,0 1 5 0,0-10 3 16,0 8 0-16,13 0 0 16,-13-2-2-16,21 0-8 0,-6 1 7 0,8-6-16 15,-12 10 13-15,-1 3-5 16,-5 1-2-16,3 1 7 0,8 2-11 0,-9 0 15 16,4 0-10-16,-1 0 4 0,-2 11 5 15,0-3-4-15,7 0 2 0,-7 0-3 16,-5-3 6-16,-3-5 6 0,2 6 1 0,1-6 3 15,-3 0 6-15,0 0-8 16,0 0 2-16,2 0-4 0,1 0-3 16,2 0-10-16,-2 0 5 0,2 0-3 15,3-10 5-15,-1 1-1 0,4 1-2 0,15-5-8 16,-8 9 3-16,-8-1 6 16,3 5 0-16,3-5-3 0,-6 5 4 0,18 0-5 15,-15 0 10-15,0 0-5 16,0 0-5-16,0 13 5 0,0-3-4 0,8 8 2 15,-13-8 4-15,-1-1-7 0,4 1-27 16,-4-2-37-16,1 6-200 0,-3-7 76 16,-2-2-39-16,0 1-37 0,2-1-79 0,0-2-131 15,5-3-711-15</inkml:trace>
          <inkml:trace contextRef="#ctx0" brushRef="#br3" timeOffset="607441.9485">12324 14234 1657 0,'0'0'18'0,"0"0"33"0,0 0 145 15,0 0-97-15,0 0-13 0,0 9-29 0,0-9-2 16,0 8 0-16,0-1 45 16,0-1-43-16,0-2 11 0,10-1-2 15,0 2 3-15,1-3-7 0,12 2 11 0,-10-4-51 16,-3 0-11-16,6 0-2 0,-3 0 0 15,7 0-4-15,9 0 28 0,-14-8-6 16,-2 8 13-16,3-9-3 16,-3 2-6-16,5-7 2 0,-10 8-26 0,-6-2-6 15,1 2 1-15,-3 0-2 16,0-1-7-16,0-4-1 0,0 7 2 0,-26 0 3 16,8 2 3-16,-5 2 0 0,2-3-7 15,-21 3 9-15,22 0 5 0,-4 0 19 16,4 0 1-16,2 10 15 0,-13 11 32 15,18-12-46-15,0 0-4 0,2 2-8 16,6 0-1-16,0-1 0 0,5 14 11 16,0-13-15-16,0-2-3 0,28 1-3 15,-4 0-2-15,4 0 1 0,40 4-42 0,-32-7-82 16,5-2-100-16,-2-1-98 0,5-1-78 16,0 0-130-16,47-3-603 15</inkml:trace>
          <inkml:trace contextRef="#ctx0" brushRef="#br3" timeOffset="607789.5511">12867 14218 1673 0,'0'-4'56'0,"0"2"27"0,0-1 27 16,0 2-6-16,0 1-17 15,0 0 16-15,0 0-85 0,0 0-15 0,0 0-1 16,0 0 1-16,0 0 0 0,18 10 41 15,-18-3-6-15,21 2 24 0,-5 1 1 16,2 1 13-16,0 0 2 0,21 12 42 16,-19-11-78-16,-2-1-5 0,6-1 1 15,-14 1-4-15,13 9 33 0,-12-14-36 0,-6 2 0 16,0-3-3-16,-2 1 2 16,-3-4-9-16,0 3 35 0,0-5-19 15,0 0 24-15,0 0 9 0,-24 0 5 0,6 0-1 16,-21 0 19-16,21 0-59 15,-2-11-13-15,1 1-6 0,9 1 8 16,-18-10-4-16,22 8-7 0,6-1-6 0,0 0-3 16,0 0 1-16,0-1-11 0,0-9-21 0,16 12-15 15,2 2-43-15,3 2-73 16,2 0-65-16,3 1-51 0,28-3-373 16,-28 5 230-16,3-1-184 0,2 0 97 15</inkml:trace>
        </inkml:traceGroup>
        <inkml:traceGroup>
          <inkml:annotationXML>
            <emma:emma xmlns:emma="http://www.w3.org/2003/04/emma" version="1.0">
              <emma:interpretation id="{0B8EAC89-3677-487B-92C2-E7D623249670}" emma:medium="tactile" emma:mode="ink">
                <msink:context xmlns:msink="http://schemas.microsoft.com/ink/2010/main" type="inkWord" rotatedBoundingBox="13888,14184 17693,14126 17704,14811 13898,14870"/>
              </emma:interpretation>
              <emma:one-of disjunction-type="recognition" id="oneOf52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3" timeOffset="609421.011">13693 14317 1774 0,'-5'-13'24'15,"5"1"32"-15,0 2 25 0,0-8 86 16,0 9-117-16,0 4-18 0,0 0-8 16,23 0-6-16,-8 0-2 0,19 1 14 0,-16 2 1 15,6 1 8-15,-1 1 11 16,5 0-1-16,32 0 55 0,-32 12-49 16,6-2-1-16,-6 0-7 0,1 1-1 15,-1 1-12-15,16 12 31 0,-28-11-34 0,-3-3 7 16,-3 2-4-16,-7-2 6 0,-3-1-7 15,0 6 11-15,0-9-31 0,0 1-2 16,0-3-6-16,-18 1 1 0,0-2 1 16,-13 2-3-16,18-5-10 0,-6 3-37 15,4-3-43-15,-1 0-38 0,-30 0-336 16,35-10 326-16,-7 0-91 16,18-1 142-16,-5 3 30 0,5-1 28 15,0 0 12-15,0-1 12 0,21-7 4 0,-3 8 15 16,0 3 2-16,0-2 4 15,3 3 10-15,18-5 29 0,-16 8-22 0,-5-1 2 16,8 3 6-16,-3 0 8 16,-2 0-3-16,31 0 45 0,-24 0-47 0,1 10-7 15,-1-3-1-15,1 1-7 16,-1 1-10-16,21 10 42 0,-31-10-27 0,3 1 3 16,-10-1-4-16,-4-1 8 0,4 6 44 15,-11-9-48-15,0-1-6 0,0 0 4 16,0-1 9-16,0 0-2 0,0-1 40 15,-21-2-64-15,21 0-1 0,-13 0-1 16,13 0-4-16,-18 0 2 0,8 0 5 16,-1-10-17-16,11 3-9 0,-8 0 0 15,8 0-6-15,0-9-23 0,0 10 3 16,0 0-6-16,19-2-6 0,-1 3-2 0,-3 1 1 16,19-2-13-16,-21 2 35 0,2 4 12 15,-2 0 0-15,-2 0-7 0,-1 0 7 0,5 0-14 16,-7 0 16-16,-8 10-4 15,5-1-2-15,-5-1 8 0,11 8-4 16,-11-6 5-16,5-1-1 0,3 0 1 16,-3 1 1-16,5-2 1 0,8 7 2 0,-2-10 2 15,2-1-2-15,-2-1 0 16,7-1 0-16,-2-2-3 0,25 0 7 0,-17 0-6 16,-6-10 1-16,5 0-4 15,-2 3 4-15,-2-3-2 0,20-9 18 0,-26 8-9 16,-3-1 4-16,-2 2-2 0,-2 0 2 15,-4-9-1-15,-7 11-11 16,0 1-12-16,0 4 9 0,0-3 0 0,-23 3-2 16,-18-3 1-16,20 5-8 0,-2 1-29 15,-6 0-56-15,3 0-68 0,0 0-47 0,-18 0-243 16,18 0 234-16,14 0-32 16,-7 0-127-16,9 7-109 0</inkml:trace>
          <inkml:trace contextRef="#ctx0" brushRef="#br3" timeOffset="609901.6743">15054 14160 1939 0,'8'-7'107'0,"2"0"45"15,9-4 155-15,-14 9-195 0,0-2-33 16,5 2-19-16,-5 1-15 0,3 1-12 0,18 0 34 15,-13 9-13-15,3 2 9 16,-6 0 6-16,3 5-7 0,15 19 34 16,-17-16-67-16,-1 1-3 0,-2 1-13 15,2-2-4-15,1 2 0 0,7 16-1 16,-13-18-4-16,5-3 3 0,-2 0-6 0,2-3 9 16,1 0 0-16,7 7-3 15,-8-12-7-15,0-2-3 0,-4-2 4 0,1 0 3 0,9-2-14 16,-11-2-36-16,3 0-16 15,-3 0-6-15,0 0-10 0,-5 0 22 16,0-19-33-16,0 11 59 0,0 0 7 16,0 0 6-16,0 0 9 0,0 0 6 0,-39-6 4 15,26 8-4-15,-7-1 1 16,2 1-2-16,-3 0 1 0,-20-3 2 0,20 6-4 16,3 2 4-16,0-1-8 15,-3 0 0-15,5 2 8 0,-15 0 10 0,21 0 0 16,0 0 0-16,-3 8-1 0,2 0 3 15,1 0 2-15,0 8 13 0,7-8-16 16,-2 2-1-16,5-1 1 0,0 1-5 16,23 8 4-16,-2-11-9 0,2 0-14 15,6 0-58-15,-1-2-85 0,1 1-91 16,33-1-465-16,-24-5 150 0,-4 0 57 16,5 0 105-16</inkml:trace>
          <inkml:trace contextRef="#ctx0" brushRef="#br3" timeOffset="610311.0241">15606 14331 1823 0,'-11'-3'40'16,"11"2"16"-16,0 1 0 0,-10-2-17 16,10 2-6-16,0 0 61 0,0 0-26 15,0 10-2-15,0-2-14 0,0 2-10 0,0 9 30 16,0-9-36-16,0 1-1 0,0-2 0 15,0 1 2-15,0-2 4 0,39 8 79 16,-24-10-58-16,-2-1 0 0,3-2-12 16,2-1-4-16,-3-2 1 15,14 0 40-15,-16 0-47 0,-3 0-1 0,6 0-7 16,-8-12-1-16,7-5 2 16,-10 9-32-16,3-3-4 0,-5 0 3 0,4-2-5 15,-7 2 4-15,6-9-4 0,-6 10 0 0,0 2-1 16,0 2-2-16,0 2 0 15,0 2 1-15,0 2-10 0,0 0 10 0,0 0 7 16,0 0 4-16,0 10 0 16,-16 10 3-16,16-11-7 0,-13 0-1 0,13 2 5 15,0-1-2-15,0 1 2 16,0 10 0-16,0-12-15 0,0-1-30 0,0 1-50 16,0-5-71-16,18 2-68 0,16 0-335 15,-13-4 231-15,-3-2-151 0,-3 0-4 16,8 0 59-16</inkml:trace>
          <inkml:trace contextRef="#ctx0" brushRef="#br3" timeOffset="610546.3386">16095 14305 1708 0,'0'-5'24'16,"0"0"22"-16,0 2 18 16,0 1 14-16,-16-1 46 0,16 3-61 0,-18 0 10 15,3 0-1-15,2 0-1 16,-13 0 30-16,8 8-49 0,2 1-3 0,-2 0 3 15,3 0-1-15,2 2-7 0,-13 12 47 16,18-12-50-16,3 0-11 0,5-1-8 16,0 1-11-16,0-3 3 0,0 7 9 0,28-8-15 15,-4-3-6-15,1 0-4 16,4-1-29-16,28 1-208 0,-23-4 28 16,-6 0-57-16,6 0-65 0,-1 0-181 15,1 0-2-15</inkml:trace>
          <inkml:trace contextRef="#ctx0" brushRef="#br3" timeOffset="608046.1856">13587 14043 2098 0,'0'-7'50'0,"5"-2"50"0,-3 5 32 15,6-4 142-15,0 7-200 0,-8 1-10 16,5 0 17-16,0 0 37 0,-2 10 18 15,5 16 129-15,-6-9-160 0,-2 2-6 16,0 6-10-16,0 3-20 0,-23-2-23 16,-18 31 1-16,20-27-35 0,0 0-3 0,-2-1-4 15,5-3-3-15,-16 25-11 16,16-27-39-16,8-2-78 0,-8 0-113 0,5-3-120 16,5-4-100-16,-13 14-890 15,19-17 748-15,-4-5 138 0</inkml:trace>
          <inkml:trace contextRef="#ctx0" brushRef="#br3" timeOffset="608587.6377">13670 14239 2089 0,'0'-5'74'0,"0"1"46"16,0 2 36-16,0-1-15 15,0 2-24-15,18 1 99 0,-11 0-80 0,9 0 3 16,-6 12-16-16,8 3-7 16,-7 0-30-16,28 22 28 0,-21-18-87 15,-3 4-16-15,3-1-4 0,-7 2-1 16,12 24 8-16,-13-27-8 0,-2 2-4 0,3-1-1 16,-1-1-5-16,-5-2-25 15,8 14-186-15,-3-19 23 0,-4-1-39 0,-6-3-16 16,5-1-11-16,-5-4-2 0,5 1-420 15,-3-6 149-15,4 0 62 0,-6 0 109 16</inkml:trace>
          <inkml:trace contextRef="#ctx0" brushRef="#br3" timeOffset="611112.6545">16434 14247 2242 0,'-13'-4'51'0,"-3"0"51"16,6 1 36-16,2 3 31 0,3 0 89 15,5 0-181-15,0 0-30 0,0 0-28 0,0 0-15 16,34 0-2-16,-16 0 0 15,3 0-13-15,2 7-54 0,0-7-80 16,1 8-93-16,20-1-456 0,-21-7 120 0,-2 0 31 16,2 0 105-16</inkml:trace>
          <inkml:trace contextRef="#ctx0" brushRef="#br3" timeOffset="610963.5498">16429 14010 1814 0,'-13'-2'36'0,"8"-2"40"0,5 3 41 16,-6 0 28-16,6-1 64 0,0 2-153 0,0 0-13 15,0 0 19-15,0 0 26 16,0 0 24-16,0 24 206 0,16 1-167 16,-16-12-76-16,13 1-4 0,-13 1-2 15,0 1-3-15,10 0-3 0,-5 22 30 16,1-18-54-16,1 2-14 0,-1-1 5 15,-1 1-2-15,0-2-6 0,13 22-5 16,-8-23-14-16,3-1-1 0,-2-1 4 16,4-1 3-16,3-3-10 0,11 11 3 15,-14-15 0-15,4 0-7 0,-4-2-32 0,-2 0-60 16,21-4-329-16,-19-3 118 0,-2 0-46 16,3 0-56-16,2 0-237 15,-3-10 30-15</inkml:trace>
          <inkml:trace contextRef="#ctx0" brushRef="#br3" timeOffset="611483.3973">16732 13944 2081 0,'0'-10'46'0,"0"1"41"16,15 1 34-16,-2 2 32 0,-3 2-9 15,19 3 123-15,-6 1-151 0,-7 0-8 16,7 12-13-16,11 6 6 0,-6-1 10 0,39 28 81 15,-33-20-100-15,-5 3-14 16,-1 2-6-16,-5 1 2 0,8 31 18 16,-18-32-61-16,-7 0-11 15,-1 49 23-15,-5-56-37 0,0-3-2 0,0 2-4 16,0-4 3-16,-57 14 0 0,28-18-10 16,-4 0-45-16,-6-3-68 0,-5 0-115 15,0-2-142-15,-52 7-674 0,44-10 251 0,1-2 151 16</inkml:trace>
        </inkml:traceGroup>
      </inkml:traceGroup>
      <inkml:traceGroup>
        <inkml:annotationXML>
          <emma:emma xmlns:emma="http://www.w3.org/2003/04/emma" version="1.0">
            <emma:interpretation id="{B9378428-8BC9-4F9E-B477-CBABB9908DF0}" emma:medium="tactile" emma:mode="ink">
              <msink:context xmlns:msink="http://schemas.microsoft.com/ink/2010/main" type="line" rotatedBoundingBox="3107,15131 13055,15163 13052,15957 3104,15924"/>
            </emma:interpretation>
          </emma:emma>
        </inkml:annotationXML>
        <inkml:traceGroup>
          <inkml:annotationXML>
            <emma:emma xmlns:emma="http://www.w3.org/2003/04/emma" version="1.0">
              <emma:interpretation id="{38EBD2BA-AFC4-43A5-95B3-ED97658E9C40}" emma:medium="tactile" emma:mode="ink">
                <msink:context xmlns:msink="http://schemas.microsoft.com/ink/2010/main" type="inkWord" rotatedBoundingBox="3106,15258 5139,15265 5137,15636 3105,15629"/>
              </emma:interpretation>
              <emma:one-of disjunction-type="recognition" id="oneOf53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3" timeOffset="612819.3238">2581 15237 2132 0,'-5'-4'44'0,"2"1"42"0,1 1 31 16,-1 0 111-16,0-1-173 15,3 2-39-15,0-1-21 0,0 2-4 0,0 0-4 16,0 0 16-16,0 10 5 16,0-1 4-16,0 2 9 0,16 0 4 0,2 15 24 15,-2-12-27-15,-1 0 1 16,-2-2-2-16,3 0 9 0,-6-2 3 0,21 10 79 16,-16-14-28-16,1 0 11 0,-3-2-2 15,2-3-13-15,-2 2-15 0,16-3 10 16,-16 0-47-16,0 0-7 0,-3 0 3 15,0-14-1-15,1 4-6 0,7-9-1 16,-13 12-13-16,0-2-4 0,-2 2-3 16,-3 3 0-16,0 4-11 0,0-4-17 15,0 4 18-15,0 0 9 0,0 0 2 16,0 10 1-16,0-1 2 16,0-1-11-16,0 1 9 0,18 5-2 15,-2-9 9-15,-1 4-1 0,1-5-3 16,4-1 3-16,-2-3-3 0,34 0 7 0,-26 0-4 15,3 0 4-15,-4 0-5 0,-1-9 5 16,-1-1 0-16,16-9 10 0,-26 10-10 16,0-3 0-16,-3 2-4 0,-5-2 2 0,0-1-3 15,-2-6-11-15,-3 10-1 16,0-10-52-16,0 15-2 16,-21 2-45-16,3 1-51 0,3 1-51 15,-3 0-46-15,-19 0-317 0,19 10 259 0,0-2-92 16,0-8-70-16,5 10 27 0</inkml:trace>
          <inkml:trace contextRef="#ctx0" brushRef="#br3" timeOffset="613310.3322">3326 15048 1389 0,'-23'0'56'0,"15"8"16"0,3 2 30 16,0-3-4-16,0 1-2 15,5 0-28-15,0 6 18 0,0-6-41 0,0-1 21 0,0-2 23 16,0-1 26-16,0-1 8 15,31 2 83-15,-31-5-136 0,15 0-19 16,-2 0-10-16,0 0 2 0,0 0-10 16,8-10 28-16,-13-1-33 0,-1 3-4 0,-1-1-8 15,-4 2-5-15,-2-7-7 16,0 10-12-16,0-1-14 0,0 1-33 0,0 1-35 16,0 3-31-16,-21 0-177 15,6 0 118-15,-3 0-34 0,0 0-90 0,2 13-210 16,1-4 36-16</inkml:trace>
          <inkml:trace contextRef="#ctx0" brushRef="#br3" timeOffset="612994.7912">3313 15255 1913 0,'11'0'53'0,"-1"0"9"0,-2 0 5 15,0 0-30-15,-3 0-27 0,3 0-2 0,-3 0-5 16,0 0 8-16,0 9-7 0,0 1 3 15,0 0-2-15,6 11 10 0,-6-9-19 16,-2-1-26-16,-1 0-66 16,1-2-72-16,-1 1-107 0,1 2-608 0,2-5 501 15</inkml:trace>
          <inkml:trace contextRef="#ctx0" brushRef="#br3" timeOffset="614226.2905">3800 15075 1838 0,'0'-7'36'0,"0"1"19"16,0 1 2-16,0 4 2 0,0-1-42 0,0 2-20 15,0 0 23-15,0 0 24 16,0 10 21-16,0 2 11 0,0 2-6 16,0 20 83-16,0-15-82 0,0 3-6 15,0 1-2-15,18 0-28 0,-2 2 1 16,15 19 9-16,-18-22-32 0,-3-3 3 0,3-1-7 15,-3-2-2-15,-2-2 0 16,2 8 30-16,-7-16-10 0,-3-1 19 16,0 1 17-16,0-6 16 0,0 0-1 15,0 0 14-15,-21 0-78 0,3 0 0 0,-3-11-2 16,-2 0-7-16,-3 0 3 0,-28-13-15 16,31 12 3-16,-1-2-6 0,9 1 5 15,2 1-19-15,0-8-54 0,13 8-35 16,0 7 8-16,0 3 48 15,23 2-12-15,-5 0-13 0,11 0-22 16,-3 0 13-16,38 0-47 0,-27 0 98 16,1 0 10-16,1 0 12 0,-2 0 12 0,-1 0 6 15,31 0 4-15,-38-9-3 16,-4 9 2-16,-1-13-2 0,-4 4 2 0,-1 1 4 16,4-10 25-16,-15 10-14 15,-1-1 0-15,-4-2-1 0,0 2 5 0,-3-1 3 16,0-11 27-16,0 10-22 0,0 0 2 15,-21 0 6-15,3 3 15 0,2-5 2 16,3-3 32-16,-2 7-66 0,4 3-13 16,11 3-4-16,-10-3-4 0,10 4-4 15,0 0-6-15,0 2 6 0,0 0 1 0,0 0 1 16,0 0-4-16,0 0 3 0,0 11 15 16,0 0 13-16,0 2 10 15,0 0 1-15,0 3-1 0,0 19 20 16,0 4-4-16,18-17-22 0,18 19 35 15,-25-20-40-15,2-2-8 0,0-2-6 16,0 2 0-16,-3-3-3 0,11 12 16 16,-14-17-8-16,1 0 9 0,0-3 16 15,-5-3 27-15,2 0 127 0,-3-5-88 16,-2 0-19-16,0 0-29 0,0 0-23 16,0 0-26-16,0-13-12 0,0 2 4 15,0-2 2-15,0-2-7 0,0-2-2 0,0-1-1 16,0-22-17-16,0 22 16 0,0 0-3 15,0 2 5-15,0 0-5 0,16 5 0 16,2 0-1-16,-5 9 12 16,0-1 0-16,2 3-7 0,1 0 1 0,-1 0 2 15,19 11-1-15,-16-1 1 0,0 1-3 16,-2 0 1-16,-1-1 5 0,-2 2 2 16,8 14 0-16,-13-14-5 0,0 3 5 15,-1-3-1-15,-4 0-6 0,-3-1-12 0,5 8-111 16,-2-10-3-16,-1-1-51 15,-2-1-53-15,0-1-67 0,0-3-32 0,0 1-607 16,0-1 376-16,0-3 95 16</inkml:trace>
        </inkml:traceGroup>
        <inkml:traceGroup>
          <inkml:annotationXML>
            <emma:emma xmlns:emma="http://www.w3.org/2003/04/emma" version="1.0">
              <emma:interpretation id="{934AD842-EC3D-4C66-8A12-E4EBF39EF167}" emma:medium="tactile" emma:mode="ink">
                <msink:context xmlns:msink="http://schemas.microsoft.com/ink/2010/main" type="inkWord" rotatedBoundingBox="5609,15181 7798,15189 7796,15570 5608,15563"/>
              </emma:interpretation>
              <emma:one-of disjunction-type="recognition" id="oneOf54">
                <emma:interpretation id="interp74" emma:lang="" emma:confidence="1">
                  <emma:literal/>
                </emma:interpretation>
              </emma:one-of>
            </emma:emma>
          </inkml:annotationXML>
          <inkml:trace contextRef="#ctx0" brushRef="#br3" timeOffset="615754.7019">5361 15056 1844 0,'0'-8'36'0,"0"-2"45"0,0 1 40 15,0-6 192-15,15 6-171 0,-15 2-4 0,0 0-17 16,0-1-8-16,0 2-22 15,0-4 10-15,0 6-81 0,0 2-12 16,0 0-8-16,0 0 2 0,-18 2-1 16,0 0 4-16,-5 0-3 0,0 0-6 0,-6 13 4 15,1-2-4-15,-35 12 9 16,38-11-5-16,1 0 3 0,4 1-1 0,1 2 0 16,6-3 4-16,8 17 1 15,5-15-2-15,0-1 2 0,0 1-2 0,29-1 2 16,2 0-8-16,41 10-2 0,-30-12 0 0,2 0 4 15,2 0-1-15,1-1 0 16,46 10-5-16,-54-9 2 0,0 0 3 16,-6-1 0-16,-4-1 1 0,-3 0-1 15,5 6-2-15,-21-9 2 0,-5 0 5 16,1-2-1-16,-6-1 0 0,0-1 10 16,0 1 81-16,0-3-35 0,-24 0-11 15,1 0-22-15,-6 0-21 0,-2 0-2 0,-38-11 3 16,30 2 1-16,-3 1-5 0,3-1-6 15,3-1-5-15,-23-6-123 0,35 8-19 16,1 3-59-16,8-1-33 0,2 3-32 16,5-1-18-16,5 3-433 0,3 0 223 0,0-1 83 15,0 1 116-15</inkml:trace>
          <inkml:trace contextRef="#ctx0" brushRef="#br3" timeOffset="616192.0116">5749 15175 2033 0,'5'-2'141'15,"3"2"53"-15,-5 0-141 0,-3 0-20 0,0 0-23 16,0 0-19-16,0 0 5 0,0 0-2 16,0 0 15-16,0 9-2 0,0 0 18 15,0 0 6-15,13 1 1 0,2 8 24 16,-15-8-35-16,10 0 2 0,3-1 2 15,0 0 2-15,0-1-1 0,16 6 31 0,-14-10-31 16,3 0 4-16,3 1-5 16,-3-3-4-16,18 0 31 0,-17-2-28 0,-4 0 7 15,3 0 1-15,-2 0 0 16,-3-13 2-16,18-13 27 0,-23 16-55 16,2-10 0-16,-5 10-7 0,-2-2 1 15,-3 2 5-15,2 2-3 0,-2 0-2 16,0 0-9-16,0 4 0 0,0 3-2 0,0 1 1 15,0 0 5-15,0 0 5 16,0 0-2-16,0 0 0 0,0 10-1 16,0-2-1-16,0 1 6 0,0 6 5 15,0-6 0-15,0-2 3 0,0 2-8 0,24-1 5 16,-1 2-3-16,31 3-5 16,-25-7-29-16,2 0-62 0,0-1-86 15,0 0-76-15,2-4-64 0,30 1-398 0,-38-2 233 0,-1 0 42 16,-4 0 93-16</inkml:trace>
          <inkml:trace contextRef="#ctx0" brushRef="#br3" timeOffset="616782.6315">6549 15175 1761 0,'0'-6'36'0,"0"2"41"16,0 0 34-16,0 2 13 0,0 0-15 15,0-4 23-15,0 4-94 0,0 1-10 16,0-1-4-16,0 2-15 0,0 0-1 0,0 0 5 15,0 0 3-15,0 0 10 0,15 0 8 16,-7 11 8-16,15 7 55 0,-7-9-60 16,-3 0 5-16,2 2-2 0,-7-1-4 15,3-1 3-15,7 9 23 0,-5-10-26 0,-6-2 13 16,4-1 18-16,-3-2 30 16,-3 0 20-16,2-1 132 0,-7-2-149 15,0 0-22-15,0 0-21 0,0 0-11 0,0 0-12 16,0 0-35-16,0-10 0 15,0 1 5-15,0-17 4 0,0 17-10 16,19-1-5-16,-4 2 1 16,3-8-1-16,-2 11-1 0,-3-1 2 0,0 4 2 15,-3 0-5-15,6 2 9 16,7 0-2-16,-13 0 5 0,6 10-6 0,-1-1 0 16,-2-1 0-16,5 10-2 0,-7-11 2 15,-1 2 1-15,0-2-2 0,-4-1 3 16,1 0-1-16,6 3 11 0,-8-6-4 0,1 0 0 15,-6-3-3-15,0 0 1 16,0 0 1-16,0 0 3 0,0 0-1 16,0 0-5-16,0 0-1 0,0 0 2 15,0-8-5-15,0-7 1 0,0 6 1 0,0 1-5 16,0-2 0-16,0 2-15 16,0-10-20-16,18 11 19 0,-3 1 9 15,-2 2-2-15,3 2 8 0,-1 2-2 0,19 0-3 0,-19 0 4 16,4 0 4-16,-4 0 6 15,-2 10-6-15,3-2 0 0,7 9-14 16,-13-7 4-16,-2 0 0 0,0-2-6 16,-3 0-10-16,-2 1-12 0,-3 9-139 0,0-12 37 15,0 2-48-15,0-1-27 16,0-1-39-16,0 4-330 0,0-3-352 16,0-3 122-16</inkml:trace>
        </inkml:traceGroup>
        <inkml:traceGroup>
          <inkml:annotationXML>
            <emma:emma xmlns:emma="http://www.w3.org/2003/04/emma" version="1.0">
              <emma:interpretation id="{A4367980-9E13-4005-862C-AB416D8AABDE}" emma:medium="tactile" emma:mode="ink">
                <msink:context xmlns:msink="http://schemas.microsoft.com/ink/2010/main" type="inkWord" rotatedBoundingBox="8446,15299 10659,15306 10657,15949 8444,15942"/>
              </emma:interpretation>
              <emma:one-of disjunction-type="recognition" id="oneOf55">
                <emma:interpretation id="interp75" emma:lang="" emma:confidence="1">
                  <emma:literal/>
                </emma:interpretation>
              </emma:one-of>
            </emma:emma>
          </inkml:annotationXML>
          <inkml:trace contextRef="#ctx0" brushRef="#br3" timeOffset="618456.3356">8938 15222 1926 0,'3'-2'31'16,"-1"-3"89"-16,-2 4-31 0,0 1-27 15,3 0-14-15,2 0 6 0,-2 0-15 16,12 0 44-16,-7 0-49 0,5 12 4 16,-3-5 9-16,-2 4-3 0,13 9 36 15,-14-8-51-15,1-1 3 0,0 0 1 16,-3 0-4-16,-2-1-4 0,4 10 23 16,-4-13-20-16,2-2 16 0,-5-1 16 15,3-1 29-15,-1 0 19 0,-2-2 138 0,0-1-132 16,0 0-24-16,0 0-39 15,0 0-16-15,0-11-25 0,0 2-7 0,0 0-4 16,0-3 3-16,0 0-2 16,0-2-5-16,18-25-2 15,16 9-27-15,-24 24 24 0,-10 0 0 0,26 3-9 16,-15 3 11-16,-4 0 4 16,4 0-2-16,2 0 8 0,-3 9-5 15,11 1 5-15,-11-1-6 0,-2-2 3 0,0 1-3 16,-3-4-2-16,5 6 2 15,-10-10 3-15,0 2 3 0,5 1 4 16,-5 0 2-16,0-3 11 16,0 0-19-16,0 0 1 0,3 0 4 0,2-10 0 15,-5 4-9-15,5-4 5 16,6 2-8-16,-4-1 0 0,17-7 2 0,-11 8 1 16,0 1-2-16,2-2-1 15,-2 7-1-15,21-1-2 16,-24 3 9-16,11 10-18 0,-13-2 16 0,2 1 5 0,0 2 2 15,-2 1 7-15,2-1-11 16,1 14 1-16,-3-14-8 0,-3 0-23 16,0 0-41-16,0-3-42 0,0 0-41 15,6 3-261-15,-4-6 146 0,6-5-60 0,0 0-99 16,5 0-168-16,26 0-350 16</inkml:trace>
          <inkml:trace contextRef="#ctx0" brushRef="#br3" timeOffset="618881.316">9854 15193 1706 0,'0'0'20'0,"-15"-1"17"15,15 0 12-15,0 1 0 16,-11 0-15-16,11 0 28 0,-7 0-20 16,7 0 8-16,0 0-6 0,0 9 4 15,0-2-1-15,0 1 36 0,0 0-42 0,0-1-2 16,0-1 0-16,0-1 15 0,13 4 51 15,7-5-53-15,-4-1-12 0,-1 0-11 16,1-3 0-16,-1 1-8 0,14-1 12 16,-16 0-19-16,0 0 5 0,0 0 6 15,-3 0 10-15,-2-9 2 0,2-1 18 0,-5 4-43 16,-2 0-10-16,-3 2 3 16,0-2-7-16,0-4-6 0,0 4 4 15,0 4 1-15,-18-4 1 0,2 3-4 0,-2 1 0 16,-18-2 1-16,13 2 3 0,2 2 8 15,0 0 0-15,0 0 8 0,1 0 5 16,-9 0 17-16,16 0-20 16,0 0 1-16,0 8 1 0,3-8 1 0,0 11 1 15,-6 5 21-15,8-6-25 16,6-1 6-16,-1 20 34 0,3-20-43 16,0 1-4-16,18-1 0 0,21 12 7 15,-15-12-12-15,-4-1 2 0,9 0-12 16,2-1-14-16,-3-1-66 0,37 1-280 0,-34-4 98 15,0-3-23-15,3 0-45 16,-6 0-193-16,3 0-2 0</inkml:trace>
          <inkml:trace contextRef="#ctx0" brushRef="#br3" timeOffset="617810.4419">8086 15287 1832 0,'0'-4'29'0,"0"-2"39"0,3 2 34 16,-3-3 124-16,0 5-140 15,0-1-27-15,0 2-21 0,0-2-8 0,0 2-22 16,-16 0 4-16,16 1 7 16,-18 0 7-16,0 0 7 0,0 0 4 0,3 0-13 15,-17 21 5-15,20-13-28 0,-1 0 2 0,-3 1 3 16,8-1-2-16,-7 10 7 15,12-9-5-15,3 1 6 0,0-3 2 16,0 2 5-16,0-2-2 0,39 7 12 16,-21-8-21-16,5-4 1 0,1 1-2 0,4-2-3 15,-2-1 1-15,31 0 0 16,-34 0-1-16,6 0 8 0,-11-10 8 0,3 0 0 16,7-7 19-16,-18 8-31 15,-2-1-4-15,-3 1 0 0,1-2-8 0,-4 1 8 16,-2-11-6-16,0 12 0 15,0-2-11-15,0 4 5 0,-18 1-1 0,3 1 5 16,-9 4 6-16,6 1-2 0,5 0-4 16,-2 0 2-16,-1 0-3 0,3 8 1 15,-8 3-2-15,14-3-1 0,-1 0 3 0,3 0-1 16,0 0-8-16,5 6 11 16,0-9 4-16,0 1 7 0,0-1-7 15,23-2 0-15,-2-2 0 0,25-1-2 0,-23 0 1 16,1 0-1-16,2 0-5 0,2-11 8 15,-2 3-6-15,26-12 1 0,-34 9-1 16,5 1 1-16,-5-1 5 0,-5-2-3 16,0 1-2-16,3-17 1 0,-11 11-3 0,-3 2 4 15,1-2-6-15,-3-1 4 16,0-13-4-16,0 21-3 0,0 0 0 16,0 5 0-16,0 3 1 0,0 3 9 15,-18 0-7-15,0 9 10 0,2 2-5 0,3 2 1 16,3-2-3-16,2 5 0 0,3 14-2 15,5-15 7-15,0 3 2 0,0-1-1 16,0 1-1-16,36 21 4 0,-15-19-3 16,0 2 5-16,5-1-3 15,-1 2 7-15,4 2 0 0,25 29 30 0,-28-27-17 16,-3-1 6-16,-4 1 11 16,-1 2-5-16,-5-4-3 0,10 22 29 0,-18-27-24 15,0 0 8-15,-5-3 4 0,0-4 21 16,0 14 150-16,-26-23-170 15,-15-4 18-15,18 0-44 0,-1 0-13 16,-4-10 4-16,-6-1-5 0,1-1 0 16,-40-20 1-16,37 14-7 0,5-4-4 0,0 3-1 15,8-5 3-15,4 2-11 16,-4-18-8-16,18 21-12 0,5 1-39 0,0 2-56 16,0 2-64-16,21 0-72 0,17-12-364 15,-19 17 272-15,4-2-146 0,3-1-69 16,5 3 65-16</inkml:trace>
        </inkml:traceGroup>
        <inkml:traceGroup>
          <inkml:annotationXML>
            <emma:emma xmlns:emma="http://www.w3.org/2003/04/emma" version="1.0">
              <emma:interpretation id="{B1718B69-C680-46DB-A9C2-7EB66D4EEAC1}" emma:medium="tactile" emma:mode="ink">
                <msink:context xmlns:msink="http://schemas.microsoft.com/ink/2010/main" type="inkWord" rotatedBoundingBox="10910,15156 13055,15163 13053,15602 10908,15595"/>
              </emma:interpretation>
              <emma:one-of disjunction-type="recognition" id="oneOf56">
                <emma:interpretation id="interp76" emma:lang="" emma:confidence="0.5">
                  <emma:literal>as</emma:literal>
                </emma:interpretation>
                <emma:interpretation id="interp77" emma:lang="" emma:confidence="0">
                  <emma:literal>is</emma:literal>
                </emma:interpretation>
                <emma:interpretation id="interp78" emma:lang="" emma:confidence="0">
                  <emma:literal>-s</emma:literal>
                </emma:interpretation>
                <emma:interpretation id="interp79" emma:lang="" emma:confidence="0">
                  <emma:literal>as'</emma:literal>
                </emma:interpretation>
                <emma:interpretation id="interp80" emma:lang="" emma:confidence="0">
                  <emma:literal>cis</emma:literal>
                </emma:interpretation>
              </emma:one-of>
            </emma:emma>
          </inkml:annotationXML>
          <inkml:trace contextRef="#ctx0" brushRef="#br3" timeOffset="620413.6563">11653 15193 1818 0,'0'0'35'16,"0"0"31"-16,0-5 14 16,-15 5 122-16,2 0-108 0,0 0 8 0,2 0-13 15,-2 0-10-15,-7 0 34 0,4 0-63 0,3 0-5 16,-5 0-6-16,8 8 1 15,-6-2 1-15,-7 7 40 0,7-5-47 0,6-1-12 16,2 1-8-16,1 0 2 16,1 1 0-16,-1 8 20 0,7-9-20 15,0 0-7-15,0 0 3 0,0 1-1 16,20-2 1-16,14 7 4 0,-13-9-14 0,2 0-1 16,3 0 2-16,5-4-2 0,31 3 9 15,-33-4-6-15,4 0 1 0,1 0-2 16,-8 0-1-16,5-12 1 0,21-7 0 0,-32 11 2 15,-2-1-2-15,1-1 0 16,-4 1-2-16,1-2-2 0,-1-12 0 16,-2 11-3-16,-8 1 0 0,-5 0 2 15,0 2-2-15,0-6 5 0,0 10-2 0,0 3 0 16,0-3-1-16,0 3 2 16,0 2 1-16,0 0-2 0,0 0 3 0,0 0-6 15,0 0-1-15,0 0-1 16,0 0-6-16,0 0 0 0,0 0 10 0,0 0 5 15,16 7-1-15,2-7-4 0,3 10 5 16,33 6 0-16,-20-7 1 0,2 2-5 16,3-1-7-16,2 0 10 0,42 12 45 15,-42-11 12-15,-2 0 7 0,-5 0-16 16,-6-1-4-16,1-1-9 0,-1 7 47 16,-17-10-37-16,-11 0-2 0,0-3 0 15,0 3-9-15,0-4-10 0,-29 4-14 0,6-4-10 16,-6 0 0-16,3-1-50 0,-2 2-108 15,-50-1-535-15,37-2 191 0,2 0-228 16,-5 0 77-16,0 0 97 0</inkml:trace>
          <inkml:trace contextRef="#ctx0" brushRef="#br3" timeOffset="619587.2663">10369 15008 1716 0,'13'-29'81'0,"-13"16"6"0,13 3 12 16,-13 1-27-16,11 4-26 0,-11-1-36 15,0 1-10-15,0 5 7 0,0 0 24 16,0 0 21-16,0 10 19 0,13 0 11 0,-3 22 60 16,-2-11-77-16,-1 1-11 15,-1 3-10-15,1 2-12 0,4 27-4 16,-4-27-19-16,1-2-5 0,3 1 0 0,-1-3 0 15,0-2-1-15,14 17 2 16,-11-23-22-16,-1-1-40 0,1-1-21 16,-5-5-28-16,3 1 5 0,1 1-50 0,-6-9 81 15,-1-1-24-15,-5 0 0 0,0 0-1 0,0 0 20 16,0-13-17-16,0 3 67 16,0-2 5-16,0 0 10 0,-18-1 9 15,2-15 0-15,1 14 23 0,2 0 18 0,13 1 29 16,-13 0 14-16,13 3 6 0,0-8 61 15,0 11-88-15,0 2-16 0,0 1-15 16,0 1-7-16,0-1-18 0,18 0-1 16,-5 3-7-16,5 0 4 15,0-1 2-15,5 2-2 0,27 0-2 16,-27 0 2-16,0 0 0 0,-2 10 1 0,2-1-3 16,-2-4 2-16,18 13-2 0,-19-9 2 15,1 1-1-15,0 1 1 0,0 0 3 0,-1-1-3 16,14 10 16-16,-21-10 12 0,-5-2 11 15,-3 3 8-15,0-3 6 16,-5 0-8-16,0 3 52 0,0-6-59 16,0-1-3-16,0-1-1 0,0-2 7 15,0 2 73-15,0-3-47 0,-16 0 5 0,1 0-8 16,15 0-9-16,-13 0-16 16,-8-11 6-16,13 3-36 0,1-1-7 0,-1-2-4 15,8 0-5-15,0-1-8 0,0-14-38 0,21 12 23 16,-6 0 4-16,6 4 9 15,-3-1 2-15,21-7 0 0,-16 12 7 16,-10 3 1-16,5 1 5 0,-2 2-2 16,-1-3-2-16,14 3-4 0,-19 0 0 0,0 0 6 15,1 11 3-15,-1-1-7 16,3-2 6-16,8 12-11 0,-13-9 13 0,-1 0 2 16,1-1 0-16,-3 0 1 0,0 1-3 15,3 5-14-15,-5-9-37 16,-1-2-50-16,-2 0-42 0,6-2-51 0,-4 1-325 0,3-4 48 15,-5 0-102-15,3 0 87 16</inkml:trace>
          <inkml:trace contextRef="#ctx0" brushRef="#br3" timeOffset="619761.4917">11141 15090 2124 0,'-11'-6'48'0,"6"4"21"0,0-1 3 0,5 0-20 16,-3 3-33-16,1-3-33 0,2 3-5 16,0 0-27-16,0 0-42 0,0 0-70 15,0 19-435-15,21-19 93 0,-3 10 68 16,-5-1 101-16</inkml:trace>
        </inkml:traceGroup>
      </inkml:traceGroup>
    </inkml:traceGroup>
    <inkml:traceGroup>
      <inkml:annotationXML>
        <emma:emma xmlns:emma="http://www.w3.org/2003/04/emma" version="1.0">
          <emma:interpretation id="{0DE8CB0D-441D-491C-A732-8AF21A0A7A9D}" emma:medium="tactile" emma:mode="ink">
            <msink:context xmlns:msink="http://schemas.microsoft.com/ink/2010/main" type="paragraph" rotatedBoundingBox="2530,16151 17054,16227 17049,17177 2525,1710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1E3E627-3426-4B41-8B66-AC74C93A35DD}" emma:medium="tactile" emma:mode="ink">
              <msink:context xmlns:msink="http://schemas.microsoft.com/ink/2010/main" type="inkBullet" rotatedBoundingBox="2529,16459 2715,16460 2714,16539 2528,16538"/>
            </emma:interpretation>
            <emma:one-of disjunction-type="recognition" id="oneOf57">
              <emma:interpretation id="interp81" emma:lang="" emma:confidence="0">
                <emma:literal>•</emma:literal>
              </emma:interpretation>
            </emma:one-of>
          </emma:emma>
        </inkml:annotationXML>
        <inkml:trace contextRef="#ctx0" brushRef="#br3" timeOffset="623496.7599">1988 16278 1815 0,'0'0'47'0,"0"0"31"0,0-6 28 0,0 3 144 16,0 0-138-16,18-1 3 0,-18 0 0 15,0 3 7-15,13-2-9 0,-13-1 70 16,0 4-119-16,0-2-14 0,0 2-20 16,0 0-12-16,0 0-14 0,0 0-19 15,0 0 7-15,0 0 0 0,0 0 3 0,0 0 2 16,0 0-1-16,0 9 7 0,0-3-2 15,0 13 1 1,0-13 1-16,0-1 4 0,0 0-4 0,0-1 3 16,0 0 4-16,21 2 12 0,-6-5-6 0,-4-1-4 15,-11 0 2-15,20 0 0 16,-7 0 6-16,11 0 35 0,-14-11-28 16,-2 3 4-16,2 8-6 15,8-25 33-15,-15 20-45 0,-1-1-4 0,-2 2-6 16,0 0-12-16,0 4-1 0,0 0 3 15,0 0 1-15,0 0-2 0,0 0 4 16,-18 0-10-16,0 0 13 16,5 0-4-16,13 0 2 0,-13 8 2 15,13-8-4-15,-10 8 11 0,10-2 2 0,0-6 7 16,0 0 19-16,0 0 13 16,0 0-3-16,0 0 28 0,0 0-63 0,0 0 0 15,0 0-1-15,16 0-11 0,-1-8 10 16,-5 0-4-16,3 0-1 0,-13 8-7 15,6-6 5-15,-6 2-30 0,0 4-5 16,0-4-230-16,0 4 9 0,0 0-92 16,0 0-22-16,0 0-78 0,0 0-727 0</inkml:trace>
      </inkml:traceGroup>
      <inkml:traceGroup>
        <inkml:annotationXML>
          <emma:emma xmlns:emma="http://www.w3.org/2003/04/emma" version="1.0">
            <emma:interpretation id="{BA05A1CC-641E-40B4-9703-CC9D6551B836}" emma:medium="tactile" emma:mode="ink">
              <msink:context xmlns:msink="http://schemas.microsoft.com/ink/2010/main" type="line" rotatedBoundingBox="3166,16155 17054,16227 17049,17177 3161,17104"/>
            </emma:interpretation>
          </emma:emma>
        </inkml:annotationXML>
        <inkml:traceGroup>
          <inkml:annotationXML>
            <emma:emma xmlns:emma="http://www.w3.org/2003/04/emma" version="1.0">
              <emma:interpretation id="{F1645F63-1248-4D81-BB96-A800B9F93E2D}" emma:medium="tactile" emma:mode="ink">
                <msink:context xmlns:msink="http://schemas.microsoft.com/ink/2010/main" type="inkWord" rotatedBoundingBox="3166,16205 5535,16217 5533,16709 3163,16697"/>
              </emma:interpretation>
              <emma:one-of disjunction-type="recognition" id="oneOf58">
                <emma:interpretation id="interp82" emma:lang="" emma:confidence="1">
                  <emma:literal/>
                </emma:interpretation>
              </emma:one-of>
            </emma:emma>
          </inkml:annotationXML>
          <inkml:trace contextRef="#ctx0" brushRef="#br3" timeOffset="624630.5243">3541 16240 1987 0,'0'-5'51'15,"-15"1"19"-15,15-1 13 0,-18 2-13 16,18 0-30-16,-29-3-5 0,14 3-30 16,4 2 11-16,-2 1 12 0,0 0 9 15,0 0 2-15,-13 8 7 0,14 0-42 16,-1 1 0-16,0 1-3 0,2-2 4 16,4 1-2-16,-4 11 3 0,9-9-3 15,2-2 0-15,0 1 4 0,0-1 1 0,0-1-1 16,41 4 5-16,-20-8-6 0,-3-1 0 15,5-2-2-15,0-1 2 0,19 0 29 16,-3 0 63 0,-11-19-3-16,-10 4-36 0,-5 1-10 15,-10-3-26 1,-3 2-16-16,0 8-7 0,0 2-4 0,0 2-1 16,0 0-5-16,0 3 5 0,0 0-2 15,0 0 3-15,0 0 2 0,-13 0 0 16,13 11 3-16,0-3 5 0,0 8-3 15,0-6-3-15,0-2-5 0,0 0 3 16,0 0-7-16,0 1-20 0,36 6-137 16,-15-8 0-16,5-3-52 0,0 1-62 15,5-1-115-15,0-4-115 0,39 0-361 0</inkml:trace>
          <inkml:trace contextRef="#ctx0" brushRef="#br3" timeOffset="625066.3613">3942 16284 1605 0,'0'-6'13'0,"-13"0"42"16,13 0 22-16,-10-2 38 0,10-5 95 16,0 7-123-16,0 1-22 0,0-1-11 15,0 4-11-15,0-2-18 0,0 2-3 16,0 2-19-16,0 0 4 0,0 0-11 0,0 0 9 16,0 0-4-16,39 0 8 15,-5 8 12-15,-3 5 24 16,-3 0 11-16,1 2-12 15,-4 1-11-15,-14-10-20 0,-3 4 0 16,-1-5 0-16,-2 2 2 16,3 0 4-16,-3 1 17 0,-2-5-10 0,-3-1 12 15,0 0 24-15,0-1 26 0,0-1 19 16,0 0 95-16,0 0-132 0,0 0-25 16,0 0-16-16,0 0-10 0,0-12-6 15,-16-11-8-15,16 12-3 0,0-2-2 0,0-2 5 16,0 1-8-16,0 0-5 15,0-9-8-15,0 16 9 0,19-1-2 16,-4 3 3-16,-2 5-1 0,3 0-1 16,22 0 0-16,-19 11 5 0,1-2 2 0,-2 2-3 0,-2 0 1 15,2 1 0-15,8 12 9 16,-18-12-6-16,2 0 1 0,-5-1-16 16,0 2-44-16,3-3-67 0,5 8-300 15,-10-10 164-15,2-1-34 0,-3 0-126 16,4-1-168-16,-4-1 78 0</inkml:trace>
          <inkml:trace contextRef="#ctx0" brushRef="#br3" timeOffset="625323.2166">4460 16060 2059 0,'-13'-18'48'0,"13"-9"155"15,0 18-80-15,0 2-37 0,0 1-44 16,0 2-23-16,0 4-13 0,0 0 9 16,0 0 24-16,0 16 18 0,0-2 4 0,18 5-4 15,-5 1-12-15,18 27-1 16,-13-21-33-16,-2-2-8 0,-3 0 6 0,0 1-1 16,10 18 5-16,-5-6-79 15,-2-12-237-15,-3-5-223 16,-6-8-328-16,-4-5-30 15</inkml:trace>
          <inkml:trace contextRef="#ctx0" brushRef="#br3" timeOffset="624221.6926">2630 16136 1913 0,'-5'-16'37'16,"5"0"59"-16,0-12 145 0,0 15-133 15,0 1-70-15,21-1-17 0,-3 3-3 0,5-1 0 16,31-1 82-16,-17 6-37 15,-1 2-12-15,8 2-17 0,-3 2-9 0,3 0-6 16,39 0 4-16,-47 14-19 16,-5 1 3-16,-5-1 4 0,-5 2 1 0,-6 0 19 15,1 32 92 1,-16-32-77-16,0 11 56 0,-18-16-58 0,2-2 5 16,-4 0-9-16,2-1-8 0,-6 0-8 15,-22 2 1-15,22-7-15 0,1-2 5 16,0-1 3-16,-1 0 3 0,-20 0 13 15,13 0-18-15,6-8-17 16,9 0-14-16,11 8-1 16,5 0 6-16,0 0 0 15,0 0 4-15,0 0 9 0,18 0-3 0,-18 10 2 16,23 1 2-16,45 24-9 16,-45-23 1-16,23 15 4 15,-22-13 3-15,2-1-1 0,-6 0 0 0,1 1-11 16,0-2-49-16,23 10-247 0,-24-12 64 15,1-1-34-15,2-2-22 0,-2-1-128 16,2-2-160-16,24-2-365 16</inkml:trace>
          <inkml:trace contextRef="#ctx0" brushRef="#br3" timeOffset="623760.0694">2736 16109 2504 0,'0'-5'41'0,"0"1"2"16,0 1-2-16,0 3-1 0,0 0 40 15,0 9 0-15,0 2 16 0,0 4-20 0,18 1-13 16,0 3-19-16,13 24 1 0,-15-19-33 15,0 0-7-15,-4 2 0 0,-1-4 1 16,2 2-3-16,13 19-14 16,-16-24-65-16,3-1-93 0,-3-1-85 0,-2-4-78 15,2-2-73-15,3 7-720 0,-5-14 673 16</inkml:trace>
          <inkml:trace contextRef="#ctx0" brushRef="#br3" timeOffset="625609.3432">4874 16124 1780 0,'8'-1'34'16,"0"1"30"-16,-6 0 19 0,6 0 15 15,5 0 31-15,-13 0-77 0,0 6 9 16,0-6 22-16,0 7 23 16,0 1 22-16,-23 7 108 0,7-8-150 0,-2-1-25 0,0 1-9 15,0 2-2-15,-3-1-7 16,-20 8 20-16,23-8-41 0,-3-2-4 16,5 2-9-16,3 0 4 0,3-2-9 15,0 7 7-15,7-6-7 0,3-1 9 0,0 2-8 16,0 0 2-16,0 3-1 15,52 6 2-15,-26-7-25 0,2-1-83 0,3-1-116 16,3 0-121-16,2-1-143 16,42 0-860-16,-37-5 842 0</inkml:trace>
        </inkml:traceGroup>
        <inkml:traceGroup>
          <inkml:annotationXML>
            <emma:emma xmlns:emma="http://www.w3.org/2003/04/emma" version="1.0">
              <emma:interpretation id="{71383FBF-056F-4B18-B42F-DA51BB56177A}" emma:medium="tactile" emma:mode="ink">
                <msink:context xmlns:msink="http://schemas.microsoft.com/ink/2010/main" type="inkWord" rotatedBoundingBox="5947,16169 10443,16193 10438,17142 5942,17119"/>
              </emma:interpretation>
              <emma:one-of disjunction-type="recognition" id="oneOf59">
                <emma:interpretation id="interp83" emma:lang="" emma:confidence="1">
                  <emma:literal/>
                </emma:interpretation>
              </emma:one-of>
            </emma:emma>
          </inkml:annotationXML>
          <inkml:trace contextRef="#ctx0" brushRef="#br3" timeOffset="627545.7571">6810 16263 1719 0,'3'-3'22'0,"5"-3"109"0,-3 5-39 16,0-1-11-16,-5 1-26 0,3-1-6 0,2 1-7 15,-3-1 14-15,4 2-35 0,-6 0-1 16,5 0 5-16,-3 0 7 16,6 0 11-16,10 0 43 0,-2 9-38 0,-1 0-4 0,-2-2 3 15,3 2-5-15,2 0 1 16,10 9 40-16,-15-7-43 0,-2-3-9 16,-4 2-10-16,1-2 0 0,0 0-3 15,2 4 15-15,-5-6-1 0,-2-3 18 0,0 1 26 16,-1-4 31-16,1 2 14 0,-3-2 129 15,0 0-160-15,0 0-29 0,0 0-32 16,0 0-18-16,0-9-6 16,0-9-5-16,0-2 3 15,0-5-7-15,18 0 1 0,-5 13 2 16,-13 0 5-16,15 2-14 0,1 1 4 16,-6 1 0-16,14-2-9 0,-14 7 9 15,3 1 4-15,-3 2-2 0,1 0 3 0,2 0 0 16,12 11-9-16,-14-3 9 15,2 2-3-15,-3-1 4 0,0 0 0 16,-2 1-4-16,8 9 3 0,-11-8-2 16,-3 0-16-16,4 0-42 0,-4-2-43 0,1 1-49 15,-1 6-261-15,1-9 168 16,0-1-26-16,-1 0-38 0,1-1-131 0,-1-1-135 16</inkml:trace>
          <inkml:trace contextRef="#ctx0" brushRef="#br3" timeOffset="628241.3065">7631 16266 1970 0,'0'-13'86'0,"2"5"13"16,-2 2 32-16,0 1-11 0,0-1-6 15,0 1-23-15,0-3 47 0,0 5-100 0,0 1-21 0,0 2-15 16,0-3 0-16,-15 3-1 15,-1 0 7-15,1 0-8 0,2 0 4 16,0 13 8-16,-3-4-10 0,6 1 1 16,-13 9-4-16,10-8 3 0,5 0 1 0,3 0-3 15,0 0 0-15,5 9 2 16,0-1 1-16,0-8-3 16,18-3-5-16,23-2-20 15,-7-5-13-15,0-1 19 0,-19 0 18 16,1 0 2-16,-6 0 3 0,5-10-5 15,-7 1 5-15,8-7-2 16,-8 6 0-16,-3 1 1 0,-3-3-3 16,1-1-2-16,-3 2 6 0,0-15 9 0,0 15 10 15,0 1 11-15,0 2 7 0,0 1 7 16,0 3-8-16,0-1 6 0,0 4-42 16,-16 0-3-16,16 1-8 0,0 0 3 15,0 0 3-15,-10 0 1 0,0 0 6 0,4 11 6 16,-4 0 12-16,0 1 7 15,5 0 5-15,-3 17 44 0,8-12-40 16,0-1 2-16,0 3-5 16,18 45 75-16,5-42-85 0,-5 3-2 15,0 0-3-15,21 26-1 0,-21-22-12 16,3-2-5-16,0 2-2 0,0 2 2 0,2-1 3 16,10 30 18-16,-17-32-9 0,-3-1-5 15,-5-3-4-15,-6-1 4 0,-2-3 1 16,0 11 24-16,0-19-3 0,0-3 14 15,0-3 9-15,-20-4 1 0,1-2-11 16,-19 0 14-16,14 0-42 0,-2-9-3 16,-82-30 6-16,69 21-15 15,0-2-3-15,-2-1-4 0,2-3 6 0,-34-30-4 16,42 25-3-16,0-1-4 0,8 2 4 16,5 3 1-16,5 2 2 15,8-16-3-15,5 23-3 0,0 3-2 0,0 2 1 16,23 1-6-16,0 1-18 0,37-6-119 15,-29 9 7-15,3 0-47 0,2-1-52 16,0 1-63-16,0 0-30 0,29-4-434 16,-34 4 202-16,0 1 50 0,-5 1 104 0</inkml:trace>
          <inkml:trace contextRef="#ctx0" brushRef="#br3" timeOffset="626503.3795">5405 16262 1922 0,'0'-9'89'0,"0"4"7"16,0 2 40-16,0-2-5 0,0 3-1 16,13-2-31-16,-13-2-15 0,0 4-89 0,0 2-3 15,10 0 4-15,-10 0 7 16,0 0 19-16,5 28 27 0,3-16-16 16,-3 2-8-16,0 2-1 0,1-1-4 15,-1 1-3-15,8 12 19 0,-6-14-19 0,4-4-4 16,-1 3 12-16,1-6 9 15,40 7 69-15,-35-11-83 0,7-3-7 16,19 0 28-16,-22 0-18 0,1-11 3 16,0 1-4-16,2-2-2 0,-5 2-4 15,16-12 10-15,-21 12-13 0,2-2 0 16,-7 3-2-16,2 1-1 0,-5 2-8 16,3 2-26-16,-8 4 10 0,0 0 6 15,0 0 12-15,0 0 3 0,0 0-4 0,0 22-5 16,0-14 3-16,0 1 1 15,0-1 3-15,16 0 1 0,-16-1-4 16,36 5 12-16,-20-7-7 0,-1-3 1 16,-2 2-4-16,5-4 1 0,0 0 2 0,16 0 6 15,-19 0-7-15,4-11-5 16,-7 2 5-16,4 1 1 0,-8 0-4 0,2-10-3 16,-5 7-3-16,-5-2 6 0,0 0-2 15,0-2-1-15,0 0-4 0,0-16-7 16,0 18 4-16,0 1 2 0,0 1-3 15,0 6 1-15,16-1 2 0,5 0-4 16,-1 6 10-16,-2 0-5 0,1 0 0 16,4 0 2-16,3 9-8 0,28 10 3 15,-25-11-2-15,-4 3-2 0,-4 1 6 0,-3 0 2 16,0-1-2-16,3 11 14 16,-18-11-7-16,-3-2 13 0,0 2 8 15,0-3 17-15,0-2 9 0,0 4 30 0,-18-6-60 0,2 0-7 16,16-1 3-16,-21 0-4 15,3-1-3-15,-15 0-46 0,12-2-46 16,3 0-60-16,-3 0-60 0,3 0-66 16,2 0-23-16,-17 0-324 0,20-10 192 0,5 10-94 15,0-12 73-15</inkml:trace>
          <inkml:trace contextRef="#ctx0" brushRef="#br3" timeOffset="627065.8204">6453 16042 1618 0,'-21'0'7'16,"3"0"19"-16,3 0 12 0,-9 0 80 0,14 12-63 15,5-3 6-15,-3 0-10 16,6 3 6-16,2-4 10 0,0 8 82 16,0-10-60-16,18-1 1 0,0-1 2 15,3-4-6-15,-1 0-11 0,29 0 40 0,-28 0-80 16,0-12-10-16,0 1-14 0,-1 1-1 16,-4-1 13-16,7-16 8 15,-13 16-21-15,-2-2-9 0,-3-3 4 0,1 3 3 16,-4-1-10-16,-2-5-12 0,0 12 1 15,0 1 3-15,0 3-27 0,-21 3-32 16,3 0-36-16,-15 12-159 0,15 1 112 16,-6 0-45-16,1 3-79 0,0 2-225 0,-1-2-9 15</inkml:trace>
          <inkml:trace contextRef="#ctx0" brushRef="#br3" timeOffset="626689.3785">6463 16226 1877 0,'21'-3'27'15,"-8"2"36"-15,8 1 129 0,-8 0-100 0,-5 0-17 16,-1 0-11-16,-4 8-4 0,2 1-2 16,8 8 27-16,-8-7-59 0,3 1-9 15,0 0-9-15,-6 2-1 0,3-3 1 16,8 14 0-16,-10-14-1 0,0 0-10 16,2-2-33-16,-5 0-47 0,2-3-39 15,1 4-196-15,0-7 75 0,-1-2-201 0,3 0-64 16,-2 0 39-16</inkml:trace>
          <inkml:trace contextRef="#ctx0" brushRef="#br3" timeOffset="629246.6491">8079 16166 1716 0,'-6'-12'37'0,"6"-6"123"0,0 11-67 0,0-1-37 0,0 1-34 15,24 1 0-15,20-6 57 16,5 3 52-16,13 6-19 16,8 3-47-16,0 8-12 15,-5 11-18-15,-19 2-30 16,-15 2 1-16,-18-2 0 0,-13-10 0 15,0-2 1-15,0 0 14 0,0 0 19 16,0-2 15-16,-41 3 58 16,25-6-77-16,-2 0-16 0,-3-2-4 15,3-1 12-15,0-1 14 0,-13 0 67 0,18 0-59 16,3 0-14-16,5 0-17 0,5 0-4 16,0 0-20-16,0 0-22 15,0 0 12-15,0 0 14 0,0 0 2 0,0 0 2 16,15 0 3-16,19 24-6 0,-16-11 0 15,3 1 2-15,-1-1-12 0,4 1-52 16,-1 1-65-16,47 21-473 16,-52-26 379-16,21 6-522 0,-26-10 214 0,2-4 82 15</inkml:trace>
          <inkml:trace contextRef="#ctx0" brushRef="#br3" timeOffset="628881.5834">8198 16211 2092 0,'0'-7'64'0,"0"-3"72"15,0 0 59-15,0-3 200 0,0 7-293 16,0 0-65-16,0 2-29 0,15 4-16 0,-15 0 2 16,24 11 28-16,-14-1-4 15,0 3 1-15,1 3-9 0,2 2 2 0,-1 1-8 16,7 20 3-16,-9-19-4 15,-2 0-1-15,-1 0 0 0,-4-2-12 0,2-2-45 16,3 12-216-16,-5-18 78 0,-3 0 7 16,0-1 17-16,0-4-15 0,0 0-39 15,0-2-594-15,0-3 375 0,0 0 90 16</inkml:trace>
          <inkml:trace contextRef="#ctx0" brushRef="#br3" timeOffset="629558.9248">8806 16290 1755 0,'3'-5'33'0,"-3"1"29"0,0 1 13 16,0 2 6-16,0-2-22 0,0 3-59 16,0 0-1-16,0 0 10 0,0 0 6 15,0 10 7-15,0 7 33 0,0-7-32 0,0-1 2 16,0 2-2-16,0-1-6 0,0 6 54 16,0-9-17-16,0 0 16 15,23-3-3-15,-2-1-2 0,2-2-23 0,29-1 13 16,-26 0-20-16,2 0 15 0,3 0 8 15,-5-10 6-15,0 0-13 0,18-8 30 16,-26 8-47-16,-5 0 0 16,-5 0-2-16,-1 0-16 0,-7 0-12 0,0-7-14 15,0 9 6-15,0 3 0 0,-18 1-5 16,0 1-3-16,0 0-44 0,-23 3-204 16,17 0 70-16,1 0-16 0,-5 0-6 15,2 0-59-15,0 0-123 0,-16 10-562 16</inkml:trace>
          <inkml:trace contextRef="#ctx0" brushRef="#br3" timeOffset="630053.0629">9254 16254 2047 0,'5'-4'37'0,"0"4"34"15,-2-5 132-15,-3 5-196 0,0 0-17 0,0 0 13 16,0 0 9-16,0 8 10 15,0 0 10-15,0 1 1 0,20 14 44 0,-20-12-39 16,16 2-1-16,-3-2-1 16,0 2 3-16,10 3 49 0,-2-2 44 15,-3-6 60-15,0-5-40 16,0-3-82-16,3 0-20 16,2 0-9-16,-10-11-29 15,-3 3 1-15,3 8-1 0,-5-10-7 0,0 4-3 16,5 0-11-16,-8 6 2 0,-5 0-3 15,3 0 2-15,-1 0 5 16,9 0 11-16,-6 0-6 0,0 0 0 16,16 0 2-16,-11 0 1 0,8 0-1 15,0 0 2-15,6 0-4 0,-1 0 3 0,29 0-3 16,-24 0-4-16,-5-9 4 16,1 2 12-16,-1-1 11 0,-5 0 8 15,13-8 41-15,-23 8-46 0,0-3-13 0,-3 1-13 0,-5 0-5 16,0 0-5-16,0-13-5 15,0 13 7-15,-23 1-13 0,-1 1-31 16,4 2-37-16,-1 1-41 0,-26 4-231 16,19 1 144-16,-3 0-7 0,0 0-30 0,0 9-78 15,2-1-174-15,-23 10-510 16</inkml:trace>
        </inkml:traceGroup>
        <inkml:traceGroup>
          <inkml:annotationXML>
            <emma:emma xmlns:emma="http://www.w3.org/2003/04/emma" version="1.0">
              <emma:interpretation id="{3C04879E-F802-4AC5-9492-A4AE263FEF2E}" emma:medium="tactile" emma:mode="ink">
                <msink:context xmlns:msink="http://schemas.microsoft.com/ink/2010/main" type="inkWord" rotatedBoundingBox="10760,16195 13717,16211 13715,16665 10757,16649"/>
              </emma:interpretation>
              <emma:one-of disjunction-type="recognition" id="oneOf60">
                <emma:interpretation id="interp84" emma:lang="" emma:confidence="1">
                  <emma:literal/>
                </emma:interpretation>
              </emma:one-of>
            </emma:emma>
          </inkml:annotationXML>
          <inkml:trace contextRef="#ctx0" brushRef="#br3" timeOffset="630271.3611">10217 16411 1970 0,'0'-5'74'0,"0"5"41"0,0 0 40 0,0 0 0 16,0 0-5-16,0 0 83 0,0 0-157 15,15 0-29-15,3 0-21 16,0 0-9-16,1 0-8 0,22 0-6 16,-18 0-10-16,-2 0-17 0,2 0-61 0,-7 0-76 0,2 0-79 15,13 0-425 1,-16 0 107-16,4 0 47 0,-4-9 90 0</inkml:trace>
          <inkml:trace contextRef="#ctx0" brushRef="#br3" timeOffset="630732.9401">10561 16261 1795 0,'0'-5'19'0,"0"-1"31"0,0 1 26 16,0-1 108-16,0 2-112 15,0 2-20-15,0-2-17 0,15 1 0 0,-2 3-8 0,8-3 39 16,-8 3-28-16,0 0 0 15,5 0-11-15,-2 0 0 0,2 0-12 16,18 22 13-16,-21-13-9 0,4 3 11 16,-9-1 0-16,0 0 0 0,1 2-5 0,9 19 21 15,-14-21-36 1,6 8 10-16,-9-13-11 0,0 1 7 0,-1-2 6 16,1-1 15-16,-3-1 22 15,5 1 102-15,-2-2-70 0,-3-2 9 0,0 0-1 16,0 0-6-16,0 0-21 15,0 0-23-15,0-9-47 0,0 2-5 0,0-2 3 16,0 0 0-16,0-3-1 0,0-14 3 16,0 13-3-16,20 0-3 0,1 2-1 15,-8 0-6-15,0 1 4 0,21-1 0 16,-21 8 7-16,2 1-4 0,1 2-1 16,-1 0 1-16,1 0 2 0,12 20-3 15,-12-10 2-15,-3 0 2 0,-3 3 3 0,3 0-2 16,-5 0-2-16,7 12-102 0,-12-13-23 15,2 2-62-15,-2-4-55 16,2 1-44-16,2-2-26 0,4 4-554 16,-3-8 337-16,5-2 88 0</inkml:trace>
          <inkml:trace contextRef="#ctx0" brushRef="#br3" timeOffset="631122.0328">11299 16257 1898 0,'0'-6'34'15,"0"2"25"-15,0 2 21 16,0-1 12-16,0 2-5 0,0 1-79 16,0 0-14-16,0 0 10 0,0 0 9 15,0 0 12-15,0 19 51 0,0-10-33 0,0 1-1 16,0 1-4-16,0 0-1 0,0-1-1 16,0 11 35-16,38-2-2 15,-7-6 3-15,-15-6-41 0,5-3-6 0,-6-1-10 16,6-2 0-16,-3-1-2 15,21 0 34-15,-21 0-14 0,0 0 2 16,-2-8-2-16,-6 0-10 0,3-2-6 16,5-4 8-16,-8 5-10 0,-7 1 10 15,0 1 5-15,-1 0 2 0,1 0-7 16,-3-1-4-16,0 5-25 0,0 3-2 16,0-2-10-16,0 2 3 0,0 0 5 15,0 0-3-15,0 0 11 0,0 0 0 0,0 9-2 16,0-2 8-16,0 2-3 15,0 7 4-15,0-9-7 0,0 2 0 0,0-2-8 16,15 1-30-16,-15-2-44 0,44 6-247 16,-26-8 93-16,3-1-39 0,2-1-63 15,1-2-181-15,2 0-6 0</inkml:trace>
          <inkml:trace contextRef="#ctx0" brushRef="#br3" timeOffset="631691.7794">11889 16245 1745 0,'0'-3'30'16,"0"-1"29"-16,0 0 113 16,0 1-100-16,0 2-24 0,0 1-20 0,0 0-10 15,0 0-15-15,0 0-5 0,0 0 5 16,0 0 16-16,0 0 15 0,0 9 8 16,18-3 12-16,13 10 40 0,-13-8-53 15,-5 2-7-15,8 1-6 0,-11 0 3 0,6-3-3 16,12 10 26-16,-15-9-37 15,-3-2-6-15,-2-1-7 0,2 0 12 0,-4-2 18 16,-4 1 99-16,-2-3-37 16,0-1 10-16,0-1 3 0,0 0 5 0,0 0-23 15,0 0 5-15,0 0-79 0,0 0-16 16,0-10-1-16,0 10 3 16,0-12-8-16,0-9 3 0,0 9-1 15,39-18-17-15,-26 22 8 0,0 2 6 16,-3 1 0-16,1 3 0 0,-1 2 3 15,8 0-11-15,-5 0 11 0,-8 0-5 16,6 8 5-16,-4 1 0 0,4-2 2 16,7 9 7-16,-8-11-5 0,-2 3-2 0,0-2 0 15,-3-1-1-15,3 0 8 16,-3 0 13-16,-3-4-7 0,1-1-2 0,-3 0-1 16,0 0-2-16,0 0 1 0,0 0-3 15,3 0-2-15,2-8-4 0,0 0-1 16,0 1 1-16,5 0-3 0,9-9 0 15,-9 10-4-15,3 0 1 0,0 0-1 16,0 3-2-16,-5 3 7 0,17 0-3 16,-14 0 0-16,2 0 4 0,-3 0-4 15,0 10 1-15,3 1 5 0,11 8-3 0,-14-8 6 16,-2 0-3-16,0-1-7 16,2 1-35-16,3 0-55 0,-3 4-263 15,-2-8 141-15,-3 0-12 0,5-4-25 0,-4 0-145 16,12-3-707-16</inkml:trace>
          <inkml:trace contextRef="#ctx0" brushRef="#br3" timeOffset="632183.7179">12727 16006 1986 0,'0'-7'39'0,"0"-4"87"0,0 6-66 0,0 5-40 15,0 0-16-15,0 0 22 0,0 0 31 16,0 26 109-16,0-10-89 16,0 3-9-16,0 3 0 0,0 4 1 0,16 1-5 15,12 29 32-15,-17-32-69 0,7 3-6 16,-8-3-10-16,3 0-3 0,3-2-1 16,7 13 0-16,-13-21-1 0,-2 0 0 15,-3-4 0-15,0-1 2 0,1-4 3 0,-6 1 16 16,5-3-20-16,-5-3-3 0,0 0-4 15,5 0 5-15,-5 0-1 16,3-26-1-16,-1 15-7 0,-2-3 5 16,0-2-3-16,0-1 3 0,0-1-4 0,3-19-1 15,-3 19 1-15,2 3 1 16,-2 2-3-16,6 3-1 0,1 3-3 0,4 0-4 16,-1 7 9-16,3 0 1 0,2 0 1 15,4 0-8-15,-4 0 4 0,32 27-1 16,-29-16 8-16,3 2 0 0,-3 0 0 0,0 3 3 15,-5-1 11-15,7 16 44 16,-12-16-20-16,-8-3 11 0,0 1 13 16,0-2 11-16,0-2 7 0,-21 5 36 15,1-9-85-15,2-1-12 0,0 1-13 0,-1-3 0 16,-25 1 1-16,6-3-87 16,-1 0-267-16,10 0-199 15,6-20-108-15,13 4-476 16</inkml:trace>
        </inkml:traceGroup>
        <inkml:traceGroup>
          <inkml:annotationXML>
            <emma:emma xmlns:emma="http://www.w3.org/2003/04/emma" version="1.0">
              <emma:interpretation id="{88F937BC-E8E9-4049-A296-E25AAD91F3A1}" emma:medium="tactile" emma:mode="ink">
                <msink:context xmlns:msink="http://schemas.microsoft.com/ink/2010/main" type="inkWord" rotatedBoundingBox="13967,16415 14708,16418 14707,16648 13966,16644"/>
              </emma:interpretation>
              <emma:one-of disjunction-type="recognition" id="oneOf61">
                <emma:interpretation id="interp85" emma:lang="" emma:confidence="1">
                  <emma:literal/>
                </emma:interpretation>
              </emma:one-of>
            </emma:emma>
          </inkml:annotationXML>
          <inkml:trace contextRef="#ctx0" brushRef="#br3" timeOffset="632614.6847">13426 16241 1548 0,'0'0'36'15,"0"0"115"-15,0 0-52 0,0 9-12 16,0-9-5-16,0 8 3 0,0 2-6 16,0 3 54-16,0-6-68 0,0-1 10 15,21 1 9-15,-11-4 8 0,8-1-14 16,21 4 35-16,-15-6-87 0,-1 0 10 16,3 0 1-16,-3 0 3 0,-5 0 0 15,16-8 19-15,-19 8-43 0,-4-11-4 0,-6 2-8 16,3-1 1-16,-3 2-2 0,0-11-4 15,-5 10-1-15,0-1-3 16,0 2-3-16,0-1-2 0,-23 2 6 16,-16-3 1-16,21 7 5 0,-3 2-5 15,-2 1 1-15,2 0-1 0,3 0 3 0,-26 9 8 16,26 2 5-16,5-1 9 0,-3-1 6 16,11 2 6-16,-8 0 1 0,3 17 40 15,10-14-45-15,0 1 1 0,0-1-17 16,23 1 2-16,-2 0-5 0,25 11-7 15,-17-15-17-15,-1-1-51 0,1-1-76 16,-1-4-91-16,1 0-75 0,25-3-415 16,-31-2 193-16,3 0 6 0,-2 0 96 15</inkml:trace>
          <inkml:trace contextRef="#ctx0" brushRef="#br3" timeOffset="632934.5043">13882 16218 1656 0,'0'-3'23'15,"0"3"14"-15,0 0 13 0,0 0 13 16,0 0-4-16,0 0 83 0,0 0-68 16,21 8 0-16,-9 2-5 0,1-2 1 15,6 1 15-15,19 11 89 0,-14-8-89 16,-1 2-16-16,-5-2-17 0,8 0-2 0,-8 1 0 16,16 11 39-16,-19-14-47 15,-4-1-1-15,-11 0 6 0,0-2 9 0,0 3 67 16,0-7 8-1,0-2-52-15,0 1 86 0,0-2-94 0,-16 0-17 16,16 0-15-16,-21 0-6 0,3-10-10 16,-15-9 3-16,17 11-24 0,8-4 2 15,-2 0-7-15,10 0-5 0,0-2-4 0,0-10-76 16,0 13-2-16,0 3-48 16,18 0-63-16,-18 2-68 0,26 2-42 15,8-2-406-15,-16 6 191 0,0-1-43 0,3-1 101 16</inkml:trace>
        </inkml:traceGroup>
        <inkml:traceGroup>
          <inkml:annotationXML>
            <emma:emma xmlns:emma="http://www.w3.org/2003/04/emma" version="1.0">
              <emma:interpretation id="{3D55887D-1047-495B-BFFC-12B45B7B3C08}" emma:medium="tactile" emma:mode="ink">
                <msink:context xmlns:msink="http://schemas.microsoft.com/ink/2010/main" type="inkWord" rotatedBoundingBox="15000,16292 17053,16303 17051,16700 14998,16689"/>
              </emma:interpretation>
              <emma:one-of disjunction-type="recognition" id="oneOf62">
                <emma:interpretation id="interp86" emma:lang="" emma:confidence="0.5">
                  <emma:literal>For</emma:literal>
                </emma:interpretation>
                <emma:interpretation id="interp87" emma:lang="" emma:confidence="0.5">
                  <emma:literal>. or</emma:literal>
                </emma:interpretation>
                <emma:interpretation id="interp88" emma:lang="" emma:confidence="0">
                  <emma:literal>for</emma:literal>
                </emma:interpretation>
                <emma:interpretation id="interp89" emma:lang="" emma:confidence="0">
                  <emma:literal>, or</emma:literal>
                </emma:interpretation>
                <emma:interpretation id="interp90" emma:lang="" emma:confidence="0">
                  <emma:literal>Tor</emma:literal>
                </emma:interpretation>
              </emma:one-of>
            </emma:emma>
          </inkml:annotationXML>
          <inkml:trace contextRef="#ctx0" brushRef="#br3" timeOffset="633579.265">14948 16084 1793 0,'0'-5'24'0,"-10"2"12"16,10-1 1-16,0 1 42 0,0 3-47 0,0 0 17 15,18 0 17-15,-2 0 15 0,-16 11 13 0,38 11 104 16,-20-9-87-16,-2 3 18 15,2 1 10-15,8 2 19 0,-8 2-7 16,29 24 77-16,-27-22-157 16,4 0-17-16,-9 0-8 0,3-1 5 0,-12-1 0 0,-1 13 34 15,-5-18-47-15,0-3-9 16,0-1-4-16,-24 0 1 0,4-5-12 16,-22 5-5-16,22-7-12 0,-4-1-25 15,1-2-65-15,-3 2-93 0,3-4-108 0,-29 0-478 16,24 0 299-16,7 0-204 15,-2 0 106-15,-1 0 83 0</inkml:trace>
          <inkml:trace contextRef="#ctx0" brushRef="#br3" timeOffset="634114.7428">15466 16336 1937 0,'0'-4'34'0,"0"2"36"0,0 0 39 15,0-1 42-15,0 0 110 0,-18 1-102 16,7 0-110-16,11 1-59 15,-5 1 2-15,0 0 7 16,-8 8 6-16,8 2 3 16,0-4 6-16,0 4 3 0,-1-1 13 15,1 0-4-15,3 11 30 0,2-9-20 0,0-1 11 16,0 0 0-16,0-3 6 16,26 2-10-16,23 3 9 0,-21-9-36 15,1 1-5-15,2-2 14 0,5-2 10 0,-2 0 10 16,33 0 65-16,-39-9-63 0,1 9 0 15,-3-13-7-15,-3 2-4 0,-10 0-6 16,13-10-3-16,-18 8-21 0,-3 1-1 16,-5 0-3-16,0-2-4 0,0 3-3 0,-18-10-3 15,-6 14 8-15,-1 2 0 16,1 1-2-16,-9 1 2 0,4 3-11 0,-28 0-79 16,29 0-22-16,-1 0-47 15,3 11-43-15,8-11-36 0,-5 7-11 0,-8-1-269 16,18 2 227-16,8-1-154 0,0-1-36 15,5-2 55-15</inkml:trace>
          <inkml:trace contextRef="#ctx0" brushRef="#br3" timeOffset="634461.4846">15877 16285 1898 0,'21'-13'67'0,"-8"9"8"0,-3 0 22 16,3 1-4-16,3 0 2 0,-1 2-9 0,22 1 75 15,-17 0-96-15,-1 0-8 0,1 0-3 16,4 11 7-16,4-1 0 0,16 8 50 16,-21-8-61-16,1 2 1 0,-4 0-2 0,-2 1 4 15,11 8 32-15,-8 0 2 16,-19-6 16-16,-2-5 6 15,0-3 5-15,0-4-1 16,0-3-7-16,-33 0-28 16,4 0-22-16,21 0-34 15,-7 0-1-15,-3-9-6 0,7 2-2 0,1 1-7 16,-13-10 1-16,17 6-8 16,1 1-1-16,5-5-6 0,0 1-16 15,0-1-23-15,44-12-127 0,-20 15 20 0,4-2-60 16,6 4-73-16,-1 0-58 0,6 2-42 15,44-2-708-15,-36 5 519 0,-3-1 111 16</inkml:trace>
          <inkml:trace contextRef="#ctx0" brushRef="#br3" timeOffset="633277.8817">14622 16153 1906 0,'0'-6'39'16,"0"-5"141"-16,0 8-48 0,0 1-14 0,0-5 124 15,0 4-195-15,0 2-20 16,0 1-7-16,-15 0 10 0,2 0 9 16,2 0 26-16,-4 9 6 0,2 1 1 15,-3 1-13-15,-12 14 47 0,15-10-56 0,-3 1-2 16,6 1-4-16,2 0-4 15,3 1 0-15,5 17 19 0,0-19-45 16,0 2-4-16,0-2-3 0,21-2-4 16,2 0 3-16,29 10-12 0,-24-14-58 0,1-2-82 15,4 0-93-15,-4-2-79 16,5-3-36-16,33-3-574 0,-34 0 383 16,1 0 97-16</inkml:trace>
        </inkml:traceGroup>
      </inkml:traceGroup>
    </inkml:traceGroup>
    <inkml:traceGroup>
      <inkml:annotationXML>
        <emma:emma xmlns:emma="http://www.w3.org/2003/04/emma" version="1.0">
          <emma:interpretation id="{0D5EB736-8913-4794-9F40-054309680297}" emma:medium="tactile" emma:mode="ink">
            <msink:context xmlns:msink="http://schemas.microsoft.com/ink/2010/main" type="paragraph" rotatedBoundingBox="3192,17066 15911,17112 15909,17703 3190,1765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A6FE4FB-BA05-429C-93CF-0174205B6F08}" emma:medium="tactile" emma:mode="ink">
              <msink:context xmlns:msink="http://schemas.microsoft.com/ink/2010/main" type="line" rotatedBoundingBox="3192,17066 15911,17112 15909,17703 3190,17657"/>
            </emma:interpretation>
          </emma:emma>
        </inkml:annotationXML>
        <inkml:traceGroup>
          <inkml:annotationXML>
            <emma:emma xmlns:emma="http://www.w3.org/2003/04/emma" version="1.0">
              <emma:interpretation id="{88E9E5C1-B6A5-4E8A-8DC1-C46861AF3DAF}" emma:medium="tactile" emma:mode="ink">
                <msink:context xmlns:msink="http://schemas.microsoft.com/ink/2010/main" type="inkWord" rotatedBoundingBox="3192,17105 6577,17118 6576,17461 3191,17449"/>
              </emma:interpretation>
              <emma:one-of disjunction-type="recognition" id="oneOf63">
                <emma:interpretation id="interp91" emma:lang="" emma:confidence="1">
                  <emma:literal/>
                </emma:interpretation>
              </emma:one-of>
            </emma:emma>
          </inkml:annotationXML>
          <inkml:trace contextRef="#ctx0" brushRef="#br3" timeOffset="636862.5456">4931 17062 1950 0,'5'0'111'0,"-5"0"-8"16,0 0 28-16,0 0-16 15,0 0-6-15,0 0-6 0,0 0 74 0,0 0-116 0,0 0-26 16,-18 0-14-16,3 0 9 15,-3 0 10-15,-34 0 64 0,23 0-53 16,6 0-4-16,-3 0-6 0,0 0 2 16,0 0-12-16,-5 0 20 0,21 8-38 0,-3-8 6 15,5 7-6-15,3-2-4 16,0 1 8-16,5 4-2 0,0-5-4 0,0 1-4 16,0 2 3-16,18 0-4 0,5 0-2 0,24 11 5 15,10-2-71 1,-26-9-71-16,36 4-335 15,-33-8 162-15,2-1-39 0,-2 1-155 0,-1-4-102 16,4 0 89-16</inkml:trace>
          <inkml:trace contextRef="#ctx0" brushRef="#br3" timeOffset="637107.8283">5363 16968 2011 0,'0'-5'33'16,"0"-1"156"-16,0 5-53 16,0 1-22-16,0 0-37 0,0 0-17 0,0 0-24 15,-13 0-5-15,-2 0 55 0,2 0-22 16,-3 9 6-16,4 3-15 0,-4 0-2 16,-2 1-25-16,-11 19 12 0,19-14-30 15,2-2 1-15,1 2-6 0,7-1 4 0,0-3-4 16,0 15 11-16,25-16-13 0,1-1-10 15,0-3-62-15,5-2-78 16,65 6-608-16,-60-13 477 0,-5 0-128 0,34 0-561 16</inkml:trace>
          <inkml:trace contextRef="#ctx0" brushRef="#br3" timeOffset="637412.6435">5661 16928 1721 0,'0'-6'22'0,"0"2"24"16,0 0 18-16,0 2 6 16,0 0-24-16,0 0-7 0,0 0-31 15,0 2 1-15,16 0-4 0,-1 0 15 16,1 0 20-16,25 12 100 0,-18-2-45 0,1 0-1 16,4 2 2-16,1 1 1 0,-1 1-10 15,21 16 56-15,-23-14-78 0,-3 3-8 16,-4-3 10-16,-4 3 19 0,-5-3-1 15,3 16 79-15,-13-8-15 16,0-16-77-16,-20 7 46 0,20-10-87 16,-21-1-17-16,0-1-4 0,6 0-7 15,-6-3 0-15,-15 2-66 0,15-2-62 0,3 0-97 16,-3 0-89-16,-2 0-81 16,5 0-34-16,-13-17-841 0,23 10 767 0</inkml:trace>
          <inkml:trace contextRef="#ctx0" brushRef="#br3" timeOffset="636281.4578">2651 17077 2021 0,'0'-5'40'0,"0"1"29"0,0-6 196 0,0 7-121 15,0 0-4-15,0-2-30 16,0 2-27-16,0-1-33 0,0 0-15 16,20 3-27-16,1 0 10 0,2 1 17 15,3 0 7-15,34 0 32 0,2 12-34 16,0 8 14-16,-8 3-11 15,-12 2-22-15,-8-1 0 16,-19-2-5-16,-10-13-9 16,-5 1 1-16,0-2 15 0,0-2 21 0,0 1 16 15,0 5 69-15,-23-8-76 0,2-1-12 16,6-1 6-16,-3 1-1 0,-1-3-6 16,-19 0 24-16,20 0-46 0,-1-11-4 15,1 1-2-15,3-1-7 0,2-2-5 0,-5-13-7 16,18 11 4-16,0 2-2 15,0-2-3-15,0 3-19 0,26 0-29 16,36-8-170-16,-29 12 53 0,4-2-51 16,4 4-24-16,3 1-33 0,3-1-7 0,43 1-229 15,-48 5 260-15,-1-2 9 16,-7 2-5-16,-3 0-14 0,-5 0 72 0,12 0-15 16,-25 0 206-16,-2 0 27 0,-3 0 74 15,-3 0 78-15,-3 0 38 0,-2 0 221 16,0 0-280-16,0 0-4 0,0 0-17 15,0 0-6-15,0 0-13 0,0 0 68 16,0 0-110-16,0 0-19 0,-13 0-14 16,13 0 6-16,-10 0 5 0,-11 0 69 15,11 11-80-15,0-3-16 0,-3-8-13 0,0 11-3 16,0-3 6-16,-13 10 21 16,16-10-17-16,-1 0-6 0,3 2-8 15,3 0 1-15,0-1-4 0,5 9 13 0,0-9-6 16,0-1 6-16,0 0 1 0,18 1-4 15,0-3 0-15,24 2 5 0,-22-6-10 16,4-2 2-16,-1 0-2 0,0 0 12 16,39 0 107-16,-46-10-81 0,-3 0-15 15,8-6 22-15,-16 8-23 16,0 0 1-16,-2 0 8 0,-1 0-8 16,1-1-1-16,-3-4-3 0,0 6-16 15,0 4-12-15,0 0-4 0,0 1 0 0,0 2-7 16,0 0 1-16,0 0 10 15,0 0 3-15,0 0-4 0,0 0 8 16,0 8 1-16,0 2 5 0,0-2-11 16,0 0 3-16,0 2-4 0,0-4 5 0,18 2-2 15,23 7-77-15,-17-8-39 0,-1-3-69 16,3 1-19-16,2-3-22 0,3-1 14 16,26 0-128-16,-34-1 195 0,1 0 17 15,-1 0 16-15,-2 0 15 0,-8-10 31 0,5-8 12 16,-13 9 44-16,0-2 11 0,0 0 38 15,-2 0 21-15,2-2 45 16,3-11 144-16,-6 13-137 0,-2 2-27 16,6 2-27-16,-6 0-7 0,2 2-21 0,1-2-2 15,-1 5-27-15,1 2 4 0,2 0-3 16,-2 0 2-16,5 0 3 0,12 0 13 16,-9 9 10-16,2-1 11 15,5 2 5-15,-3 0 4 0,16 13 26 0,-2-3-1 16,-9 1-2-16,-4-4 14 15,-3-5 18-15,-13-8-58 16,0-1 14-16,0-1 31 0,0-1 11 16,0 1 23-16,0-2 105 0,0 0-141 15,0 0-30-15,0 0-25 0,0 0-8 0,0 0-14 16,-21-22 9-16,21 13-20 16,-13-3-2-16,3 0 3 0,10-3-1 0,0 0-2 15,0-12-9-15,0 14 5 0,0 2-9 16,21 3 8-16,-3 2 1 0,-3 2-4 15,22 4 3-15,-19 0-1 0,2 0 2 16,1 9-3-16,0-1 5 0,-3 3 0 16,10 13-18-16,-15-12-11 0,0 0-31 0,-2 3-46 15,-1-3-42-15,-2 0-48 16,7 8-282-16,-4-10 210 0,-6-3-57 0,-3 0-165 16,6 0-54-16,-3-3 84 15</inkml:trace>
          <inkml:trace contextRef="#ctx0" brushRef="#br3" timeOffset="636540.9335">4602 16904 2077 0,'0'-7'70'0,"0"2"34"0,0 2 10 15,0 1-35-15,0 2-37 0,0 0 21 16,0 0 2-16,0 11 26 0,0-1-10 15,0 4-6-15,0 1-15 0,0 21 16 16,13-17-56-16,-13 3-5 0,16-1-7 16,-8 2-3-16,-8-3-2 0,18 19 9 15,-13-22-10-15,3-1-17 0,-1-1-66 16,-1-2-71-16,4 6-340 0,3-6-116 16,-5-7-389-16</inkml:trace>
        </inkml:traceGroup>
        <inkml:traceGroup>
          <inkml:annotationXML>
            <emma:emma xmlns:emma="http://www.w3.org/2003/04/emma" version="1.0">
              <emma:interpretation id="{B60F3D13-FEF8-4822-9DF0-44989FFDAA4B}" emma:medium="tactile" emma:mode="ink">
                <msink:context xmlns:msink="http://schemas.microsoft.com/ink/2010/main" type="inkWord" rotatedBoundingBox="7307,17147 8045,17150 8044,17464 7306,17461"/>
              </emma:interpretation>
              <emma:one-of disjunction-type="recognition" id="oneOf64">
                <emma:interpretation id="interp92" emma:lang="" emma:confidence="1">
                  <emma:literal/>
                </emma:interpretation>
              </emma:one-of>
            </emma:emma>
          </inkml:annotationXML>
          <inkml:trace contextRef="#ctx0" brushRef="#br3" timeOffset="638031.1191">6888 16931 2089 0,'-10'-7'51'0,"4"5"-22"0,6 2 6 16,0 0 16-16,0 0 29 0,0 9 21 0,0 12 93 16,21 10-56-1,-8-12-67-15,3 25 68 0,-16-22-78 16,13 0-17-16,-13 1-5 0,0-2-14 16,0-1-3-16,0 13 17 0,0-19-10 15,0-2 9-15,0-4 5 0,0-1 8 0,0-3 2 16,-16-1 25-16,-5-2-47 15,3-1-14-15,3 0 2 0,-3 0-5 16,-1 0-3-16,-12-22-2 0,16 11-3 16,2 1-11-16,10-2-3 0,3 0-2 0,0 2-8 15,0-8-50-15,18 10 21 16,6 1-13-16,-1 2 4 0,3 1 12 0,2 1 12 16,32-2 10-16,-32 2 21 15,1 3 1-15,-3 0 0 0,-6 0-7 0,-1 0-3 16,4 0-10-16,-10 0 17 15,-8 0 6-15,0 0 0 0,-5 11-2 16,3-2-8-16,2-1 8 0,-2 2-2 0,2-1 1 16,10 11 11-16,-7-10-7 15,2-1-5-15,6 0 5 0,-1-2-2 0,4 1 1 16,22 0 4-16,-18-4 0 16,3-4 2-16,-3 0 3 0,6 0 3 15,-3 0 0-15,18-11 47 0,-26 2-29 0,0 1 0 16,-5-1-16-16,-3-1 2 0,-2 1-9 15,2-13 7-15,-7 12-16 0,-3-1-3 16,0 1-3-16,0 0-4 0,0 2 2 16,-18 1 4-16,-21 0-41 0,18 6-36 0,-2 1-54 15,-3 0-53-15,0 0-31 16,0 0-18-16,-20 0-284 0,28 0 123 0,2 8-148 16,1 1 75-16</inkml:trace>
        </inkml:traceGroup>
        <inkml:traceGroup>
          <inkml:annotationXML>
            <emma:emma xmlns:emma="http://www.w3.org/2003/04/emma" version="1.0">
              <emma:interpretation id="{9F1090D9-4AD6-4352-95B8-9F4D9911AD58}" emma:medium="tactile" emma:mode="ink">
                <msink:context xmlns:msink="http://schemas.microsoft.com/ink/2010/main" type="inkWord" rotatedBoundingBox="8904,17145 9345,17147 9343,17509 8903,17507"/>
              </emma:interpretation>
              <emma:one-of disjunction-type="recognition" id="oneOf65">
                <emma:interpretation id="interp93" emma:lang="" emma:confidence="1">
                  <emma:literal/>
                </emma:interpretation>
              </emma:one-of>
            </emma:emma>
          </inkml:annotationXML>
          <inkml:trace contextRef="#ctx0" brushRef="#br3" timeOffset="638544.6582">8596 16956 1955 0,'0'-10'46'0,"0"2"57"0,0-2 207 16,18 6-160-16,-18 1-47 0,19 3-41 0,-19 0-32 16,0 0-17-16,12 0 108 0,-12 9-19 0,0 1 6 15,16 3-32-15,-16 1 0 16,8 3-8-16,5 22 34 0,0 4-50 16,-8-21-35-16,10 18 14 15,-7-19-25-15,0-5-2 0,2-1 1 16,-5-2-5-16,3 1 3 0,3 3 5 15,-6-10-7-15,0-3 4 0,-3 1 0 16,-2-5 5-16,3 0-2 0,-3 0-26 16,0 0-17-16,0 0-24 0,0-11-15 15,0 1-15-15,0-2 1 0,-15-14-38 0,-4 13 92 16,1-2 13-16,3 0 11 0,-1 3 3 16,1 2 3-16,-27-8-2 0,-2 10 6 15,18 8-4-15,-25 0 0 16,25 0 5-16,5 0 9 0,-2 0 9 15,7 11 15-15,1-2 3 0,-11 10 45 16,13-8-53-16,5-1-4 0,0 2-8 16,8 2 2-16,0-1-3 0,0 12 15 0,21-11-21 15,0-2-3-15,5-2-2 16,5-1-4-16,2-2-38 0,40 5-301 16,-29-9 36-16,2-1-82 0,1-2-155 0,2 0-99 15,0 0 103-15</inkml:trace>
        </inkml:traceGroup>
        <inkml:traceGroup>
          <inkml:annotationXML>
            <emma:emma xmlns:emma="http://www.w3.org/2003/04/emma" version="1.0">
              <emma:interpretation id="{CACAE158-21CB-4DBB-A6B6-8CA7884153C6}" emma:medium="tactile" emma:mode="ink">
                <msink:context xmlns:msink="http://schemas.microsoft.com/ink/2010/main" type="inkWord" rotatedBoundingBox="9595,17089 12389,17099 12387,17494 9594,17484"/>
              </emma:interpretation>
              <emma:one-of disjunction-type="recognition" id="oneOf66">
                <emma:interpretation id="interp94" emma:lang="" emma:confidence="1">
                  <emma:literal/>
                </emma:interpretation>
              </emma:one-of>
            </emma:emma>
          </inkml:annotationXML>
          <inkml:trace contextRef="#ctx0" brushRef="#br3" timeOffset="640401.3382">10434 17069 1648 0,'-15'-7'21'0,"15"-2"105"0,-13 6-28 0,13 0-4 16,0 0-15-16,0 2-16 0,0 0-28 15,0 1-14-15,0 0-10 16,23 0 9-16,11 10 29 0,-16-2 4 16,5 0 17-16,-5 1 17 0,8 0 5 15,-3 1-12-15,29 13 51 0,-29-12-92 0,-5 2-2 16,1-3-6-16,-4 2 3 0,-5-4 13 16,3 6 85-16,-13-8-36 15,0 1 13-15,0-6-3 0,0 3-4 0,0-4-19 16,-44 2 39-16,29-2-80 0,-1 0-13 15,1 0-8-15,-3 0-6 0,5 0-3 16,-16-23-7-16,16 1-3 16,13 10-4-16,0-11-53 0,0 12-13 0,0-1-23 15,0 1-37-15,26 4-36 16,-8-2-22-16,31-3-202 0,-25 9 239 16,-1 0 31-16,-2 3 36 0,-3 0 11 0,3 0 26 0,10 0 9 15,-18 0 38-15,-3 0-3 16,0 0 2-16,1 0-4 15,-1 0 0-15,6 7 20 0,-9 1 3 0,1-2 6 16,0 0 21-16,0 1 13 0,-1 1 8 16,17 8 68-16,-14-7-74 0,0 2-3 15,-2-3-13-15,3 0-6 0,-4 1-3 16,-2-2-4-16,3 5 72 0,-5-8-38 16,-3-2 7-16,0 0 9 0,0 0 6 0,0-2 2 15,0 0 92-15,0 0-111 0,0 0-29 16,0 0-23-16,0 0-13 15,0 0-9-15,0-20-1 0,0 9 2 16,0 0 1-16,0-1 1 0,0-3-6 0,0 3-6 16,33-9-10-16,-33 13 10 0,16 1 4 15,-8 3-1-15,2 0 6 16,0 4 1-16,9 0 4 0,-4 0-3 16,-7 11-1-16,10-1-12 15,-8-1 11-15,1 0 5 0,-4-1 2 0,1-1-1 16,-3-1-4-16,6 5 5 0,-9-10 2 15,4 2 13-15,-6-3 16 0,2 0 9 16,-2 0 5-16,5 0 15 0,0 0-53 16,1 0-6-16,1 0-11 0,6-9 0 15,0 2 1-15,24-8-6 0,-19 15 7 0,5-7-3 16,-5 2-2-16,0 5 4 16,0 0-1-16,13 0 7 0,-18 0-5 0,0 0 2 15,0 0-2-15,-2 13 1 16,-1-2 2-16,0 0 4 0,11 9-63 0,-13-8-27 15,-3-4-66-15,3 2-62 0,-3-4-68 16,0 1-34-16,5 2-258 0,-10-7 332 16,3-2-13-16,2 0-69 0,0 0-67 0,0 0 54 15,14 0-20-15,-9-11 384 16,-2 2 172-16,-1 0 60 0,1-1 19 0,0-1 5 16,10-9 35-16,-13 8-176 15,3 4-27-15,0 0-25 0,-3 2-28 0,0 1-24 16,0 5-4-16,1 0 27 15,-1 0-13-15,-3 0-14 0,3 12-3 0,-2 0-1 16,2-1-10-16,13 15 5 0,-10-13-21 16,5-1-3-16,-5-1 2 0,7-1 3 15,-4-1-9-15,12 5-96 0,-10-8-49 16,-3-4-104-16,3-2-166 0,3 0-110 16,-1 0 78-16</inkml:trace>
          <inkml:trace contextRef="#ctx0" brushRef="#br3" timeOffset="640704.547">11645 16895 1729 0,'-18'-3'11'16,"3"1"6"-16,4 2 17 0,-9 0 48 15,12 0-35-15,3 9-7 0,5 0-2 0,-8-3 2 16,5 2 3-16,3 7 40 15,0-9-38-15,0 0-3 0,0-6 14 16,24 4 11-16,-9-4 6 0,3 0 7 16,19 0 73-16,-19 0-72 0,-3 0 0 15,1 0-11-15,-6 0-9 0,3 0-25 0,3 0-11 16,-14-10-20-16,3 1-1 0,-5 9-6 16,0-10-4-16,0 4-20 0,0 0-107 15,0 6 24-15,-20-4-20 0,2 4-20 0,-1 0-18 16,1 0-51-16,-23 0-538 15,2 19-176-15</inkml:trace>
          <inkml:trace contextRef="#ctx0" brushRef="#br3" timeOffset="638921.4085">9132 17094 1525 0,'-21'0'7'16,"8"0"20"-16,-2 0 82 16,2 0 23-16,5 9-75 15,0 1 46-15,8-2-45 0,0-1-8 0,0 2 8 16,0-2 1-16,0-2-9 0,0 7 43 15,21-8-56-15,-3 0-1 0,6-1-6 16,-4-2-8-16,1 2 7 16,23-3 42-16,-21 0-12 0,-5 0-8 0,-2 0-6 0,-1-10-5 15,-2 10-13-15,3-17 9 16,-13 8-30-16,-3 1-4 0,0 1-2 16,0-1-1-16,0 0-3 0,0-6-9 0,-42 6 10 15,27 7 3-15,-19 1-5 16,16 0 5-16,2 0 4 15,-2 0 10-15,5 9 4 0,-2 0 1 16,-6 9 19-16,16-7-23 0,0 1 0 16,5 0-2-16,0-1 1 0,0 2 2 0,23 11 7 15,3-12-15-15,0 0-7 0,7-1 1 16,4-4-47-16,1-1-80 16,50 1-363-16,-41-7 110 0,2 0-154 0,0 0-6 15,-5 0 69-15</inkml:trace>
          <inkml:trace contextRef="#ctx0" brushRef="#br3" timeOffset="639482.2337">9727 16897 1913 0,'-13'-13'19'0,"13"3"10"16,-10 6-5-16,10 0 0 0,0 4 0 0,0 0 86 15,0 26 38-15,0-12-96 16,16 21 60-16,-16-14-51 0,15 1 0 15,-2-1-2-15,0 2 5 0,-3 1-6 16,11 20 29-16,0-3-42 16,-6-10-23-16,-12-18-18 0,0-3 3 15,-3-1 4-15,0-4-1 0,0-2 5 0,0 1 33 16,0-4-16-16,0 0-5 16,-19 0-9-16,4 0-5 0,-1 0-5 0,-15-20 3 15,5 1-16 1,13 9 5-16,6-8-6 0,7 11-3 0,0 1-9 15,0 1-7-15,0 3-3 0,0 2 0 16,20 0-12-16,-1 0 29 16,1 0-1-16,4 0 8 0,4 0-3 0,0 0 0 15,29 0 3-15,-25 0 8 0,-4 0-2 16,0 0 4-16,-2 0-6 0,0-11-2 16,16-7 15-16,-27 10-3 0,1-2 1 15,-3 0-2-15,-6 0-2 0,1-2 10 16,-5-8 10-16,-3 12-18 0,0 0-13 0,0 1 3 15,0 3 6-15,-24 1 2 0,6 3 4 16,-20 0 30-16,17 0-5 16,5 0 6-16,-2 9 6 0,3 1-2 15,-1-1-14-15,-7 11 22 0,12-8-26 0,4 1 3 16,-1 0 4-16,3 0-9 0,5 1-6 16,0 14 8-16,0-15-23 0,20 0 1 15,1 1 1-15,5-4-3 0,0 3 1 0,41 3-82 16,-31-9-62-16,6-2-85 15,-1-1-56-15,-2-1-36 0,0-3 9 16,26 0-362-16,-8-11-243 16,-37 1 576-16</inkml:trace>
        </inkml:traceGroup>
        <inkml:traceGroup>
          <inkml:annotationXML>
            <emma:emma xmlns:emma="http://www.w3.org/2003/04/emma" version="1.0">
              <emma:interpretation id="{D8740B2C-DD2A-48A5-9D08-FD833E681A4C}" emma:medium="tactile" emma:mode="ink">
                <msink:context xmlns:msink="http://schemas.microsoft.com/ink/2010/main" type="inkWord" rotatedBoundingBox="12541,17152 15154,17161 15152,17700 12539,17691"/>
              </emma:interpretation>
              <emma:one-of disjunction-type="recognition" id="oneOf67">
                <emma:interpretation id="interp95" emma:lang="" emma:confidence="1">
                  <emma:literal/>
                </emma:interpretation>
              </emma:one-of>
            </emma:emma>
          </inkml:annotationXML>
          <inkml:trace contextRef="#ctx0" brushRef="#br3" timeOffset="642445.5205">13447 17012 1900 0,'0'-10'44'0,"0"3"54"16,0-1 57-16,5 2 37 0,3-4 136 0,-8 6-218 16,8 1-35-16,-3 1-36 15,-5 2-20-15,0 0-22 0,8 0 28 16,-3 18 82-16,0-7-41 16,3 19 45-16,-3-11-73 0,5 3-8 15,-5-1-10-15,6 2-6 0,-3 1-1 0,15 23-5 16,-13-24-4-16,1-4-3 0,1 2 0 15,4-5 2-15,-6-1-13 16,3 8-76-16,-2-15 10 0,-6-1-25 0,0-2-7 16,-2-2-3-16,-3-1-24 0,0-2-17 0,0 0-169 15,0 0 188-15,0-12 30 16,-19 1 12-16,4 1-13 0,-6-4-3 16,-23-18-84-16,18 15 123 0,-2-5 18 0,-1-1 22 15,1-2 27-15,-1-1 23 0,-25-26 131 16,31 29-46-16,0 1 15 15,7 4-15-15,3 1-1 0,0 3-8 0,5 6-10 16,3-3 48-16,5 8-97 16,0 0-16-16,0 0-8 0,0 1-5 15,0 0-14-15,55-4-2 0,-22 3 0 0,-4 0 8 16,9 1 1-16,4 1-1 16,4 0 0-16,58 1-36 0,-57 0-27 0,2 0-48 15,0 0-45-15,-5 0-44 0,-3 8-47 16,32 0-498-16,-21-1 53 15</inkml:trace>
          <inkml:trace contextRef="#ctx0" brushRef="#br3" timeOffset="642770.6372">13864 17062 1278 0,'-11'9'83'0,"-12"8"145"15,13-9-135-15,2 2-19 0,-2 0-12 0,4 0 16 16,-1 2 0-16,1 13 91 0,6-11-84 15,0 0-2-15,0 0-11 0,0 0-1 16,16 1-10-16,20 10 75 0,8-3 4 16,-20-12-72-16,27 2 55 15,-22-8-68-15,-3-1-3 0,7-3 5 0,-9 0 12 16,4 0 4-16,21 0 42 16,-15-23-62-16,-6 4-21 0,-22 9-13 15,-1-1-11-15,-3-1-7 0,-2 1-6 16,0-1-2-16,0-13 3 15,-44 4-10-15,26 12 5 0,-26-4 3 16,21 9-4-16,0 1-22 16,-1 0-48-16,1 2-55 0,-39 1-400 0,46 0 358 15,-4 0-11-15,-11 0-323 16,20 0 81-16,1 7-64 0,0-7 83 16</inkml:trace>
          <inkml:trace contextRef="#ctx0" brushRef="#br3" timeOffset="643031.7129">14267 17128 1945 0,'6'0'30'0,"-6"-3"22"0,2 3 29 16,1 0 161-16,-1 0-116 0,4 12-6 15,-1 0-20-15,5 0-12 0,-5 4-17 0,13 23 36 16,-12-17-69-16,1-1-9 15,1 3-15-15,0 0-8 0,2 0-7 16,3 17 4-16,3-5 8 16,-6-20-7-16,-2 7-14 0,-3-14-47 0,0-3-50 15,-5-2-31-15,5 0-31 16,-5-2-32-16,6 0-388 0,-1-2 55 0,0 0 24 16,3 0 109-16</inkml:trace>
          <inkml:trace contextRef="#ctx0" brushRef="#br3" timeOffset="641240.975">12000 17129 1777 0,'18'-9'98'0,"-7"5"1"15,-6-1 27-15,2 3-10 0,4-3-3 16,-3 2-9-16,7-3 89 0,-5 4-101 15,-2-1-9-15,8 3-11 0,-1 0-2 16,-4 0-8-16,20 0 24 0,-16 9-53 16,1 1-5-16,2-2-1 0,-5 1 0 0,2 2-1 15,1 1-3-15,7 12 16 16,-12-10-16-16,-4-1-6 0,4-1 0 16,-6 0-2-16,0-1-6 0,-5 4 17 15,0-9-3-15,0-3 25 0,0 1 27 0,0-3 14 16,0 0 13-16,0-1 73 15,0 0-103-15,0 0-26 0,0 0-24 0,0 0-12 16,0-9-11-16,0-1 3 0,0-10 5 0,0 10-9 16,0-3 5-16,0-1-3 15,0 1-7-15,0-1 8 0,23-8-5 16,-7 14 2-16,2 1-7 0,-18 2 5 16,13 2-3-16,0 3 2 0,10 0-7 15,0 11 10-15,-12-1 1 0,12 12-39 16,-13-13 4-16,-4 1-30 15,1-2-27-15,-1 1-65 0,-1 0-69 16,5 5-388-16,-7-9 278 0,2 1-62 16,0-1-190-16,0 0 8 0,3-3 95 15</inkml:trace>
          <inkml:trace contextRef="#ctx0" brushRef="#br3" timeOffset="641659.2577">12777 17099 1679 0,'0'-3'18'0,"0"0"57"0,0 3-12 16,0 0 0-16,0 0 1 0,0 0 19 15,0 0-3-15,0 10 76 0,0 0-87 0,0-2 0 16,0-1 6-16,0 2 12 16,13-3-1-16,18 4 90 0,-13-6-101 0,-8 0-1 15,8-4-14-15,-5 0-9 0,3 0-18 16,-6 0-2-16,8 0 42 0,-8 0-34 15,-7 0-14-15,2 0-14 0,0-9-1 16,-2 1-2-16,5-4 2 0,-8 5-11 16,0-1-3-16,0 0-2 0,0 2 0 0,0-3 0 15,0-4-5-15,-21 6 10 16,3 3-2-16,5 0 1 0,-5 3 0 16,2-1-2-16,-2 2 2 0,-18 0-1 15,18 0 2-15,2 0 1 0,-2 11 0 0,5-2 5 16,-2 1 8-16,-3 11 34 15,7-9-20-15,6 0 6 0,5 2-2 0,0-1 5 16,0-1 8-16,21 12 22 0,25-2-33 16,-17-14-30-16,20 5-1 15,-18-9-31-15,3-1-74 0,-3-1-99 16,2 1-102-16,-1-3-84 0,27 0-609 16,-28 0 395-16,0 0 110 0</inkml:trace>
          <inkml:trace contextRef="#ctx0" brushRef="#br3" timeOffset="643372.7651">14454 17013 1518 0,'18'11'73'0,"3"2"26"0,-3 2 25 16,2 1 2-16,-1 2-18 0,14 15 87 16,-22-15-115-16,-6-2-20 0,3-1-9 0,-3 0 4 15,-5-3 4-15,0 0 1 16,0 5 59-16,-18-9-63 0,-3-2-17 16,8-2-11-16,-10-2-12 0,7 1-12 0,-25 0-15 15,20-2-60-15,3-1-67 0,-3 0-56 16,3 0-66-16,3 0-66 15,-14 0-723-15</inkml:trace>
        </inkml:traceGroup>
        <inkml:traceGroup>
          <inkml:annotationXML>
            <emma:emma xmlns:emma="http://www.w3.org/2003/04/emma" version="1.0">
              <emma:interpretation id="{922AB2C2-8C2D-458F-B378-05E11A3739DE}" emma:medium="tactile" emma:mode="ink">
                <msink:context xmlns:msink="http://schemas.microsoft.com/ink/2010/main" type="inkWord" rotatedBoundingBox="15427,17131 15911,17133 15909,17513 15425,17511"/>
              </emma:interpretation>
              <emma:one-of disjunction-type="recognition" id="oneOf68">
                <emma:interpretation id="interp96" emma:lang="" emma:confidence="0.5">
                  <emma:literal>N</emma:literal>
                </emma:interpretation>
                <emma:interpretation id="interp97" emma:lang="" emma:confidence="0">
                  <emma:literal>n</emma:literal>
                </emma:interpretation>
                <emma:interpretation id="interp98" emma:lang="" emma:confidence="0">
                  <emma:literal>M</emma:literal>
                </emma:interpretation>
                <emma:interpretation id="interp99" emma:lang="" emma:confidence="0">
                  <emma:literal>W</emma:literal>
                </emma:interpretation>
                <emma:interpretation id="interp100" emma:lang="" emma:confidence="0">
                  <emma:literal>A</emma:literal>
                </emma:interpretation>
              </emma:one-of>
            </emma:emma>
          </inkml:annotationXML>
          <inkml:trace contextRef="#ctx0" brushRef="#br3" timeOffset="643593.696">14886 16980 2005 0,'13'-7'48'0,"3"-1"49"0,12 2 194 16,-18 3-176-16,-4 3-41 0,1 0-18 0,-1 0-2 15,-6 0 12-15,5 23 67 16,-5-10-78-16,0 5-10 0,0 2-11 0,0 2-10 16,0 3-10-16,0-1-7 15,0 24 1-15,-16-28-7 0,16 0-2 0,0-1-4 16,0-1-57-16,-13-4-68 0,13 9-336 15,0-15 170-15,0-1-79 0,0-3-169 16,0 0 24-16,0-4 97 0</inkml:trace>
          <inkml:trace contextRef="#ctx0" brushRef="#br3" timeOffset="644031.8206">14886 16935 1967 0,'0'-5'39'16,"0"-1"43"-16,0 3 34 0,0-2 28 15,0 2-20-15,0-2 26 0,0 3-114 16,10 2-20-16,-10 0 2 0,19 0 21 16,-9 0 16-16,18 22 93 0,-9-10-74 15,-9 0-1-15,5 3-6 0,4 2 8 0,-12 1 7 16,9 3 1-16,12 22 81 0,-7-21-115 15,-3 1-14-15,0-1-15 0,3 1 4 16,-3-2 0-16,21 15 19 0,-21-20-21 16,-2-1 6-16,-4-3 1 0,-1-2 7 15,4-1 11-15,-2 0 66 0,-2-6 74 16,-6-3-59-16,-5 0 127 16,5 0-155-16,-5 0-29 0,5-12-9 0,-5 2-5 15,0-2-23-15,8-20-9 0,-3 12-26 16,0-4 2-16,-5-4-6 0,5-2 14 15,-5-1-18-15,6 1 9 16,1-29-11-16,-1 35 4 0,-1 5-15 0,0 3-53 16,0 5-55-16,-5 4-54 0,0-1-216 15,0 8 188-15,0 0-18 0,0 0-56 16,0 0-60-16,0 0-39 0,-18 18-663 16,2-3-72-16</inkml:trace>
        </inkml:traceGroup>
      </inkml:traceGroup>
    </inkml:traceGroup>
    <inkml:traceGroup>
      <inkml:annotationXML>
        <emma:emma xmlns:emma="http://www.w3.org/2003/04/emma" version="1.0">
          <emma:interpretation id="{982C8DB2-96E9-4DEF-901C-725560DFDEBF}" emma:medium="tactile" emma:mode="ink">
            <msink:context xmlns:msink="http://schemas.microsoft.com/ink/2010/main" type="paragraph" rotatedBoundingBox="2547,17783 17183,17839 17180,18514 2545,1845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E3F4DA7-A9C8-479A-A728-B1632F5015DA}" emma:medium="tactile" emma:mode="ink">
              <msink:context xmlns:msink="http://schemas.microsoft.com/ink/2010/main" type="inkBullet" rotatedBoundingBox="2547,17952 2640,17953 2639,18026 2546,18025"/>
            </emma:interpretation>
            <emma:one-of disjunction-type="recognition" id="oneOf69">
              <emma:interpretation id="interp101" emma:lang="" emma:confidence="0">
                <emma:literal>•</emma:literal>
              </emma:interpretation>
            </emma:one-of>
          </emma:emma>
        </inkml:annotationXML>
        <inkml:trace contextRef="#ctx0" brushRef="#br3" timeOffset="685782.4371">2086 17761 1687 0,'-15'8'58'0,"7"-8"20"16,-5 0 9-16,13 6-21 0,-10-6-33 15,5 0-19-15,0 0-12 0,5 4-2 16,-6-4 0-16,-4 7 15 0,7-4-6 16,1 1 2-16,-1-1 4 15,3-2 0-15,0 0 12 0,0 0 15 16,0 0 45-16,0-1 34 0,0 0 27 0,0 0 1 16,13 0 52-16,-13 0-135 0,13 0-23 15,-3 0-1-15,-2-9 8 0,5 1 2 16,-5 2-10-16,2-7 7 0,-2 7-47 15,-3 1 0-15,-2-1-1 0,-1 1-3 0,-2 1 4 16,0-3-9-16,0 6 3 16,0 0-6-16,0-1 3 0,0 2-16 0,0 0-30 15,0 0-53-15,0 0-264 16,-13 0 143-16,13 8-27 0,-15-8-54 0,15 11-199 16,0-3-12-16</inkml:trace>
      </inkml:traceGroup>
      <inkml:traceGroup>
        <inkml:annotationXML>
          <emma:emma xmlns:emma="http://www.w3.org/2003/04/emma" version="1.0">
            <emma:interpretation id="{08D212DD-6574-4C85-BB60-43129EB0072E}" emma:medium="tactile" emma:mode="ink">
              <msink:context xmlns:msink="http://schemas.microsoft.com/ink/2010/main" type="line" rotatedBoundingBox="3021,17785 17183,17839 17180,18514 3019,18460"/>
            </emma:interpretation>
          </emma:emma>
        </inkml:annotationXML>
        <inkml:traceGroup>
          <inkml:annotationXML>
            <emma:emma xmlns:emma="http://www.w3.org/2003/04/emma" version="1.0">
              <emma:interpretation id="{842EFE75-7FAE-45D8-B07C-00B9665760F0}" emma:medium="tactile" emma:mode="ink">
                <msink:context xmlns:msink="http://schemas.microsoft.com/ink/2010/main" type="inkWord" rotatedBoundingBox="3021,17881 3546,17883 3545,18109 3020,18107"/>
              </emma:interpretation>
              <emma:one-of disjunction-type="recognition" id="oneOf70">
                <emma:interpretation id="interp102" emma:lang="" emma:confidence="1">
                  <emma:literal/>
                </emma:interpretation>
              </emma:one-of>
            </emma:emma>
          </inkml:annotationXML>
          <inkml:trace contextRef="#ctx0" brushRef="#br3" timeOffset="686372.455">2666 17713 1601 0,'0'-2'25'0,"0"2"17"0,-18 0 77 16,5 0-31 0,-2 0-58-16,-9 0 28 0,11 0-38 15,6 0-2-15,-4 0-11 0,-2 8 4 16,3-2 4-16,-13 4 15 0,12-3-9 0,4-1-1 16,1 3 6-16,-1-2 0 15,2 2-1-15,2 1 0 0,3 12 60 16,0-11-14-16,0 1 14 0,23-1-7 15,1 0 9-15,1-1-25 0,35 4 28 16,-29-9-62-16,3-2-1 0,2-3-8 16,0 0-1-16,3 0-4 0,-3 0 2 15,29-24 19-15,-37 12-23 0,-2 0-3 0,-8-1-6 16,0-1 11-16,-5-1 12 16,0-16 62-16,-13 1 5 0,0 17-68 15,-20-10-19-15,-4 12-7 0,4 3 0 16,-6 3-5-16,0-2 18 0,-3 3-14 15,-30 1 4-15,25 3-15 0,1 0 7 0,2 0-3 16,-3 0-14-16,5 11-53 16,1 0-56-16,-24 8-264 0,34-8 193 0,3 1-2 15,2-2-12-15,5 1-74 16,8 0-136-16,0 9-413 0</inkml:trace>
        </inkml:traceGroup>
        <inkml:traceGroup>
          <inkml:annotationXML>
            <emma:emma xmlns:emma="http://www.w3.org/2003/04/emma" version="1.0">
              <emma:interpretation id="{4AC51414-37EF-4193-8104-2ED711215F80}" emma:medium="tactile" emma:mode="ink">
                <msink:context xmlns:msink="http://schemas.microsoft.com/ink/2010/main" type="inkWord" rotatedBoundingBox="3797,17800 7022,17812 7019,18475 3794,18463"/>
              </emma:interpretation>
              <emma:one-of disjunction-type="recognition" id="oneOf71">
                <emma:interpretation id="interp103" emma:lang="" emma:confidence="1">
                  <emma:literal/>
                </emma:interpretation>
              </emma:one-of>
            </emma:emma>
          </inkml:annotationXML>
          <inkml:trace contextRef="#ctx0" brushRef="#br3" timeOffset="689404.6416">5565 17651 1619 0,'0'-5'27'15,"0"0"35"-15,0 3 32 0,0-2 21 16,0 2-12-16,0 1 32 0,0-2-103 15,0 3-17-15,0 0-11 0,0 0-5 0,0 0 16 16,0 0 9-16,16 12 50 16,2 10-20-16,-18-9-40 0,13 17 21 15,2-13-17-15,-4-1-6 16,-11 2-10-16,8 1 3 0,2 1-5 16,-5-3 4-16,3 19 3 0,-6-21-7 15,1 1-2-15,0-1-1 0,2-2-35 0,-3-1-52 16,-2-2-59-16,8 6-262 0,-3-11 101 15,0-5-141-15,1 0 40 16,1 0 39-16</inkml:trace>
          <inkml:trace contextRef="#ctx0" brushRef="#br3" timeOffset="689660.6894">5741 17585 1412 0,'0'0'16'16,"8"-1"80"-16,-8 1-28 0,0 0-1 16,0 0 3-16,10 0 7 0,-10 0-5 15,0 0-6-15,11 9 19 0,-9-1-45 16,4 0 10-16,-4 0 6 0,3 3 5 15,-2 1-5-15,2 2-10 0,-2 16 10 16,2-12-39-16,-3-1-6 0,1 3-4 16,0-1-3-16,-1-1 1 0,3 0-1 15,3 17-2-15,8-4-42 0,-11-20-57 16,10 11-286-16,-4-14 88 16,-6-3-163-16,5 0 18 0,1-5 44 0</inkml:trace>
          <inkml:trace contextRef="#ctx0" brushRef="#br3" timeOffset="690509.4146">5951 17742 1487 0,'3'0'39'0,"2"0"34"0,-5 0 26 0,2 0 22 16,-2 0-22-16,5 0 52 0,-2 0-89 15,-3 0-11-15,0 0-14 0,0 0-13 16,0 0-15-16,0 0-4 0,0 0 10 16,0 0-2-16,0 10-4 15,0 4 14-15,0-5-3 0,0-1-9 16,0 2 4-16,16 1 0 0,-16 0-4 0,13 0 12 16,7 11 23-16,-12-12-23 15,2-1-2-15,1 0 1 0,2-1 4 0,0-2 3 16,-3-1-3-16,13 2 18 15,-10-6-33-15,0-1-3 0,3 0-3 0,-6 0 3 16,6 0 2-16,-1-12-1 0,21-9 2 16,-20 11-13-16,-1-2 1 15,1 0 0-15,-6-1 0 0,3-1 5 0,-5 1-3 16,2-14 13-16,-4 15-4 0,-4 1 11 0,-2 2-2 16,0 2 0-16,0 1-4 15,0 1-7-15,0 0-7 0,0 5-2 16,0 0-1-16,0 0 2 0,0 0-3 15,0 0 0-15,0 0-4 0,0 9-6 0,-15-2 8 16,15 0 1-16,-11 2 3 16,1 2 8-16,10 1-3 0,-8-1-1 15,8 19-2-15,0 5 5 16,0-16-2-16,0 24 13 0,23-21 11 16,-4 0 8-16,-1-3 0 0,2 4 6 0,-2 0-13 15,3 1-5-15,15 19 26 0,-23-22-26 16,3 2 4-16,-8-5 3 0,-3 0 2 15,0-1 1-15,-5-4-5 0,0 11 25 16,0-15-17-16,0-1 8 0,0-2 22 16,-18-3 5-16,-3 1 4 0,8-2-3 15,-18-2 22-15,10 0-73 0,1 0-8 16,-1-9-10-16,-2-1 1 0,-3-3-1 16,0 0-9-16,-23-20 4 0,26 13-1 0,-1 0 6 15,9-1-5-15,-1 1 2 16,6 2-8-16,5 1 2 0,5-14-34 15,0 19-2-15,0 0-15 0,18 1-8 16,0 2-18-16,8-1-25 0,-3 1-50 0,26-6-259 16,-20 7 179-16,-3 3-3 0,5-1-24 15,0 2-56-15,0 0-120 0,0 2-54 16</inkml:trace>
          <inkml:trace contextRef="#ctx0" brushRef="#br3" timeOffset="687050.2466">3256 17763 1437 0,'0'-24'50'0,"0"14"7"0,0 0 9 16,0 2-5-16,0 0-17 0,19 1-12 16,-4 2 3-16,14-2 35 0,4 2 11 15,-12 5-30-15,23 0 35 0,-21 0-37 16,1 0-8-16,-1 9-3 0,-2-1-6 15,-1 2-16-15,-2-2-10 0,8 13 4 0,-18-11-1 16,-3 2 2-16,-5 0 4 16,0-1 6-16,0 1-3 0,0-2 3 0,-36 11 3 15,18-12-18-15,-3-1-3 16,6 0-4-16,-1-1 4 0,-2-1-3 0,2-3-37 16,-15 3-242-16,16-6-18 15,2 0-204-15,5 0 12 0,-2 0 61 0</inkml:trace>
          <inkml:trace contextRef="#ctx0" brushRef="#br3" timeOffset="686751.4169">3262 17792 1800 0,'10'-4'26'0,"-10"-1"36"0,8 1 34 0,0-5 147 16,-1 3-57 0,-7 5-126-16,3-3 4 0,-3 4-58 0,0 0-3 15,0 0 16-15,5 0 20 0,0 11 20 16,0-1 10-16,8 17 53 16,-7-11-79-16,-1 5-2 0,2-1-19 0,-1 6-7 15,1-3 0-15,9 25-4 16,-3-4-3-16,-5-23-6 0,10 14-8 15,-8-20 1-15,-2-3-55 0,0 0-73 0,-1-1-60 16,1-4-40-16,3-2-15 16,4 2-457-16,-7-7 190 0,0 0 71 0</inkml:trace>
          <inkml:trace contextRef="#ctx0" brushRef="#br3" timeOffset="687513.1034">3715 17632 1581 0,'13'-9'17'0,"10"-2"85"0,-13 8-23 0,-2 1-9 15,2-1-22-15,-2 3-10 16,2 0-6-16,1 0 11 0,12 0 71 15,-10 12-71-15,3 0-6 0,2 4-19 16,-3-2-7-16,3 3 5 0,-2 3-3 0,20 18 17 16,-20-19-11-16,-6-1-3 0,-2 0 11 15,-1-1-3-15,-7-1 8 16,6-4 4-16,-6 10 71 0,0-14-41 0,0-2 16 16,0-1 17-16,0-3 12 0,0-2-13 0,-18 0-23 15,-1 0-26-15,4 0-42 16,-1-10-3-16,3 0 1 0,0 2 2 15,-2-3-3-15,5 1-6 0,-3-10-7 16,13 12 4-16,0 0 5 0,0 0 3 16,0 2-8-16,0-1 0 0,0 1-4 15,41-4-11-15,-2 3 8 16,-24 5 8-16,22-3 3 0,-19 4 0 16,-3 0-3-16,3 1 3 0,-2 0-12 0,-1 0 9 15,1 0 5-15,12 0-2 16,-15 10-2-16,0-1 1 0,-2-1 4 0,-1 2-1 15,-2 1-13-15,0-1 11 0,2 10 3 16,-2-8 10-16,-3-1-52 0,3 0-74 16,-6-1-67-16,6-2-56 0,-5 0-35 0,4 4-275 15,-4-10 140-15,-3 1-47 16,5-3 73-16</inkml:trace>
          <inkml:trace contextRef="#ctx0" brushRef="#br3" timeOffset="687696.1234">4193 17682 2043 0,'-10'-7'61'0,"5"3"25"0,-3-1 10 15,3 2-24-15,0 0-34 0,0-1-28 16,-1 0-17-16,6 4-6 16,0 0 10-16,-2 0-29 0,2 11-27 0,0-2-59 15,0-1-62-15,0 1-71 16,0 0-106-16,0-1-112 0,23 10-262 15</inkml:trace>
          <inkml:trace contextRef="#ctx0" brushRef="#br3" timeOffset="688027.2861">4413 17780 1319 0,'0'0'10'0,"0"0"51"0,0 0-13 16,0 0 5-16,0 11-2 0,0-2 7 15,0 1 4-15,0 0-5 0,0 9 43 16,0 3 6-16,0-12-31 0,0 10 89 16,0-11-88-16,16-2-9 15,-16 0 6-15,18-3 8 0,-5 0 7 0,3-4-4 16,17 0 51-16,-15 0-83 16,34-28 25-16,-23 8-66 15,-22 10-3-15,9-10 6 0,-16 10-3 16,0 2-1-16,0-2 8 0,0 1-8 15,0 2-2-15,0 1-5 0,-21-2-9 0,6 3 6 16,15 3-3-16,-24 1-4 16,6 1-19-16,-2 0-54 0,1 0-54 0,-12 0-252 15,16 0 184-15,2 0-9 16,5 8-46-16,3-8-134 0,0 7-65 0,5-7 58 16</inkml:trace>
          <inkml:trace contextRef="#ctx0" brushRef="#br3" timeOffset="688612.5705">4851 17816 1501 0,'-5'0'43'0,"0"0"22"0,-1 0 19 16,-1 0 9-16,1 0-7 0,4 0 3 15,-6-9 87-15,3 9-91 0,2-8-6 16,3 8-11-16,0-6-2 0,0 6-11 16,0 0-10-16,0-5 39 0,0 0-47 15,0 5-1-15,0 0-15 0,0 0-5 0,0 0-11 16,0 0-7-16,16 0 4 15,-3 0-2-15,-3 0 0 0,3 10 1 16,0-1-5-16,0-1 3 0,-3 2 4 16,19 9-3-16,-19-9 1 0,0 1-2 15,1-1 5-15,-3 0 0 0,2 0-3 0,-5 0-2 16,0 7-2-16,-2-11 7 16,-3-2 4-16,0 0 17 0,0-1 56 0,0-2 52 15,0 0 24-15,0-1 95 0,0 0-205 16,0 0-35-16,0-11-5 0,0 0-10 15,-13 1-1-15,0-30 4 0,13 27 1 16,0-1-8-16,0 3 3 16,0-10-4-16,0 14-3 0,0 2 12 0,0 0-7 15,21 5 1-15,-6 0 3 16,-4 0-10-16,4 0 8 0,1 0 4 16,20 9 2-16,-15 10-2 15,-14-9-2-15,11 6 4 0,-10-8-11 16,-5 2-22-16,2-3-49 0,3 2-70 15,-6 0-70-15,4 0-43 0,4 8-255 16,-2-11 279-16,-1-1-39 0,-1 0-125 16,4-2-52-16,0-3 72 0</inkml:trace>
          <inkml:trace contextRef="#ctx0" brushRef="#br3" timeOffset="689046.4605">5379 17813 1554 0,'8'-8'20'16,"-3"1"31"-16,-5-9 118 15,0 10-81-15,0-1-12 0,0 1-14 0,0 0 7 16,0 1-6-16,0 0-4 16,-13-2 23-16,13 2-42 0,-16 5-33 15,9-2 0-15,-4 2-9 0,4 0 2 16,-1 0-2-16,-5 0 7 0,2 9-3 0,4 0 6 16,-17 9 0-16,11-9-1 15,6 1-8-15,-1 1 2 0,5 0 3 16,1-1-2-16,2-1 0 0,0 8 14 15,0-9 0-15,0-2 24 0,0 0 2 16,20-2 10-16,-1 0-1 0,-6-2-7 16,15 0 40-16,-18-2-51 0,3 0-16 0,0 0-10 15,-2-10 2-15,-1 2-4 0,3-2 2 16,5-9 0-16,-10 9-7 0,-3-1 4 16,-2 1-1-16,2 2 2 0,-3 2 3 0,-2-1-3 15,0 0-6-15,0 7-6 16,0 0 0-16,0 0 1 0,0 0-1 15,0 0 3-15,0 0 2 0,0 19 7 0,0-11-2 16,0 2 0-16,0 1 0 16,0-1-3-16,0 2 3 0,0-2 2 0,0 10 3 15,21 1-20 1,0-13-33-16,23 4-168 0,-26-8 42 0,5-1-52 16,-2-3-42-16,2 0-71 0,0 0-127 15,-2 0 23-15</inkml:trace>
        </inkml:traceGroup>
        <inkml:traceGroup>
          <inkml:annotationXML>
            <emma:emma xmlns:emma="http://www.w3.org/2003/04/emma" version="1.0">
              <emma:interpretation id="{4FD85550-AB1C-4736-89E0-951ADBB8FF5F}" emma:medium="tactile" emma:mode="ink">
                <msink:context xmlns:msink="http://schemas.microsoft.com/ink/2010/main" type="inkWord" rotatedBoundingBox="7323,17913 9860,17923 9858,18391 7321,18381"/>
              </emma:interpretation>
              <emma:one-of disjunction-type="recognition" id="oneOf72">
                <emma:interpretation id="interp104" emma:lang="" emma:confidence="1">
                  <emma:literal/>
                </emma:interpretation>
              </emma:one-of>
            </emma:emma>
          </inkml:annotationXML>
          <inkml:trace contextRef="#ctx0" brushRef="#br3" timeOffset="693100.3798">8526 17761 1588 0,'0'0'38'0,"0"0"39"0,0 0 22 0,0 0 23 15,0 0-24-15,0 0 44 16,0 0-81-16,0 0-7 0,0 0-3 0,0 0-3 16,0 0-13-16,0 0-7 0,0 0-5 15,0 0-24-15,-15 0 6 0,2 0-2 16,3 0 6-16,-3 0 6 0,2 0-3 15,-9 0 14-15,-4 20-9 16,17-12-10-16,-12 12 6 16,12-9-5-16,-1-2 1 0,3 2-5 0,0 0-3 15,5 0 1-15,0 1 2 0,0 9 22 16,0-10-5-16,20-3-5 0,-2 1 0 16,0-2-2-16,-2-2 0 0,5-2 8 0,15 0 50 15,-18-3-25-15,0 0 6 16,-2 0-9-16,-1-11-13 15,24-18-7-15,-29 19-23 0,-2 1-2 0,0-1 8 16,-3 0-3-16,0-7 16 16,-5 9 5-16,0 2 5 0,0 1-8 0,0 2-8 15,0 0-20-15,0 3-6 16,0 0-2-16,0 0 8 0,0 0 5 0,0 0 0 16,0 8 5-16,0 0 2 0,0-1-1 15,0 10-7-15,0-10-2 0,0 2 4 16,0-1-13-16,0 1-37 0,0-1-60 15,0 2-70-15,29 2-320 0,-16-6 183 16,2-4-173-16,6 1-31 0,-3-3 60 16</inkml:trace>
          <inkml:trace contextRef="#ctx0" brushRef="#br3" timeOffset="693671.1961">8824 17809 1713 0,'0'-4'15'0,"0"-3"80"0,0 6-20 0,0-2 1 16,0 1-22-16,0 1-8 16,0-1-25-16,0 2-14 0,0 0-3 0,0 0 4 15,0 0 6-15,0 0 29 16,16 0 13-16,-1 9 10 0,1-2 3 0,12 9 28 16,-10-7-55-16,-5 0-4 15,0 1 1-15,0 1-6 0,0-3 7 0,0 2-7 16,10 7 19-16,-7-1-23 15,-8-10-10-15,-1 2 63 0,-7-6-18 16,3-2 22-16,-3 0 9 0,0 0 21 16,0 0 7-16,0 0-22 0,0 0 6 15,0 0-101-15,0-10-10 0,0-1 1 16,0 1 1-16,0 0 5 0,0-2-3 0,0-11-2 16,0 12-3-16,0 3 0 0,15 2-2 15,-15 1-10-15,16 1 6 0,-16 4 2 16,10 0 9-16,1 0-5 15,-4 0 6-15,4 10 7 16,-6-4-5-16,-2-6-6 0,-1 7 3 0,1-1 1 16,-1-6 2-16,1 0 8 0,2 4 9 15,-5-4-13-15,0 0-4 0,5 0-2 16,-2 0 3-16,7 0-3 0,24-19-6 16,-16 11 4-1,-2 0-1-15,15 2-5 0,-8-1-7 16,-13 7 7-16,3 0-15 0,-2 0 9 15,-6 0 13-15,0 19 9 16,-3-9-3-16,-2 2-4 0,0 0-5 16,0 2 5-16,0 0 0 0,0 1 2 15,0 12-2-15,0-16-20 0,0-1-52 0,0-1-69 16,0-2-81-16,0 0-58 0,0-3-30 0,0 2-351 16,0-5 110-1,0-1-382-15</inkml:trace>
          <inkml:trace contextRef="#ctx0" brushRef="#br3" timeOffset="691710.4629">6787 17737 1531 0,'-5'-8'23'0,"5"-7"60"15,0 9-35-15,0 1-22 0,0 2-21 0,0-1-2 16,21 3-1-16,-1-3 4 0,27 3 30 15,-21 1 4-15,2 0 14 0,6 0 7 16,-3 0 6-16,0 11-19 0,0-3-1 16,26 10 17-16,-34-8-41 0,1 0-17 15,-9 1-8-15,-2 0 5 0,-3-1-2 16,1 2 4-16,-9 8 7 0,-2-10-8 16,0-2-1-16,0 0-4 0,0 1 4 0,0-1-3 15,-23-1-2-15,8 6-15 16,-17-3-166-16,20-6-23 15,1 2-620-15,-2-5 391 0,8-1 94 16</inkml:trace>
          <inkml:trace contextRef="#ctx0" brushRef="#br3" timeOffset="691401.4162">6968 17832 1747 0,'0'-19'108'16,"0"11"-2"-16,0 0 23 0,0-1-12 16,0 0-3-16,0 2-10 0,0 0-10 15,0 0 49-15,0 3-107 16,0 4-16-16,0 0-16 0,0 0-4 0,0 0 16 16,0 0 36-16,0 22 92 0,13-10-86 15,3 2-34-15,-16 4-14 0,13 1-7 16,0 3 6-16,-3 1-1 0,8 26 8 15,-10-25-14-15,0 0 0 0,2-1 1 16,3-1-2-16,-5 0 1 0,2-5-11 16,11 18-151-16,-6-6-171 15,-7-19 157-15,0 4-156 0,-8-10 141 16,0-4-85-16,0 0-164 0,2 0-21 0,-2 0 68 16</inkml:trace>
          <inkml:trace contextRef="#ctx0" brushRef="#br3" timeOffset="692179.6912">7592 17723 1700 0,'10'-8'31'0,"-2"4"33"0,-5-1 18 16,-1 0 13-16,1 2-31 16,-3 0-27-16,0-1-14 0,0 4-23 15,0 0 1-15,-23 0 2 0,4 0-1 0,-1 0 10 16,2 10 0-16,-26 5 38 16,20-6-22-16,4 1 2 0,4 0-2 0,-5 2-4 15,6 0-3-15,5-2-5 0,-11 16 0 16,10-3-7-16,11-12-8 15,0 8 26-15,0-11 3 0,0 0 2 0,19-3-5 16,-4 1-12-16,6-1-4 16,-6-2-3-16,22-1 6 0,-19-2 5 15,0 0 6-15,0 0 2 0,0-11 4 16,-2 1-15-16,-1 0-6 0,8-10-1 0,-15 9-8 16,-3-1 0-16,1 1-1 0,-4-1 4 15,-2 0-1-15,0 2-1 0,0-8-2 16,0 12-5-16,0 0 0 0,0 2 2 15,0 2-4-15,0 2 2 0,-13 0 1 16,13 0 2-16,-10 8 5 16,2 1 0-16,8 7 3 0,0-8-6 15,0 2-3-15,0 1 5 0,0-1-3 16,18 1-1-16,3 0-4 0,18 10-114 16,-13-12-6-16,2-2-54 0,1 0-39 0,-1-3-72 15,6-2-136-15,-1-2-44 0</inkml:trace>
          <inkml:trace contextRef="#ctx0" brushRef="#br3" timeOffset="692556.6919">7872 17779 1545 0,'-11'-10'68'0,"3"4"-4"16,1 1 14-16,7 1-15 0,-3 1-9 15,-2-1-18-15,5 2-9 0,0 2 12 16,0 0-24-16,0 0 1 15,0 0-4-15,0 0 5 0,0 0-2 0,21 0 17 16,15 9 98-16,0 6 25 16,-15-8-94-16,23 8 57 15,-21-7-69-15,0 2-16 0,1 1-15 16,-1-2-8-16,-2 1-3 0,-1 1-4 0,9 7 1 0,-21-10-3 16,-1-1 8-16,-7-2 7 15,0 0 14-15,0-3 24 0,0-1 29 16,0 1 118-16,0-2-117 0,-20 0-31 15,2 0-21-15,2 0-8 0,-2-10-8 0,2 1-3 16,-20-10-6-16,21 8-6 16,2-1-3-16,2 1 4 0,4-3 3 0,7 1-9 15,0 2-2-15,0-7-46 16,0 11-3-16,23 1-40 0,0 0-39 0,6 1-35 16,-3 2-28-16,5 1-21 0,41-1-293 15,1 0-313-15,-40 3 399 16</inkml:trace>
        </inkml:traceGroup>
        <inkml:traceGroup>
          <inkml:annotationXML>
            <emma:emma xmlns:emma="http://www.w3.org/2003/04/emma" version="1.0">
              <emma:interpretation id="{06BD2AD8-9017-48D9-8523-F005AE9AC620}" emma:medium="tactile" emma:mode="ink">
                <msink:context xmlns:msink="http://schemas.microsoft.com/ink/2010/main" type="inkWord" rotatedBoundingBox="9986,17812 12853,17823 12851,18375 9984,18364"/>
              </emma:interpretation>
              <emma:one-of disjunction-type="recognition" id="oneOf73">
                <emma:interpretation id="interp105" emma:lang="" emma:confidence="1">
                  <emma:literal/>
                </emma:interpretation>
              </emma:one-of>
            </emma:emma>
          </inkml:annotationXML>
          <inkml:trace contextRef="#ctx0" brushRef="#br3" timeOffset="695542.8335">11084 17625 1582 0,'-11'-4'19'15,"1"0"4"-15,2 3 4 0,3 0 3 16,-3 0-15-16,1 1 38 0,4 0-7 16,-2 0 5-16,0 0-14 0,2 10-4 15,0-1-16-15,3-1 5 0,0 7 45 16,0-8-17-16,0-2 3 0,19-1-3 16,-4-4 6-16,-15 4-12 0,23-4-7 0,16 0 47 15,-23 0-37-15,2 0-8 0,-5 0-13 16,0 0-14-16,-3-10-1 0,0 1 6 15,-2 2 25-15,-8-10-23 16,0 11-19-16,0 0-2 0,0 1-3 16,-20 5 4-16,-1-4-2 0,8 3-1 15,-8 1-9-15,0 0-38 0,-23 0-155 16,21 0 63-16,2 9-15 0,1-9-9 0,2 9-49 16,0 1-116-16,5-3-106 15,0 7-270-15</inkml:trace>
          <inkml:trace contextRef="#ctx0" brushRef="#br3" timeOffset="696181.6384">11242 17777 1758 0,'0'0'19'0,"0"0"103"16,0 0-36-16,0-7-13 0,20 7-22 0,-7-7-9 16,3 7 1-16,-3-5 6 15,20 1 61-15,-17 4-56 0,-1-3 3 16,1 3 0-16,0 0 1 0,2 0-3 15,-5 0-10-15,10 0-3 0,-13 0-32 0,1 0-13 16,-6 0 1-16,3 0 0 16,-8 0-2-16,2 9 7 0,-2 4 12 15,0-6-9-15,0-1 0 0,0 2-4 0,-18 0 1 16,18-3-4-16,-23 1 3 0,7 7 5 16,3-5 3-16,3-5-7 15,10 0-1-15,0-1 1 0,0-1-1 16,0 0 0-16,0-1 6 0,0 1-1 15,0 2 2-15,15-1 2 0,4 0-7 0,-1 2-6 16,-3 2 0-16,6 0 2 16,2 2-4-16,0 1 8 0,34 17-5 15,-31-14 3-15,0 3-7 0,-3 0 7 16,1 0-2-16,-6-1 2 0,-3 1 0 0,9 12-1 16,-11 0 4-16,-13-14 12 15,0 11 93-15,0-13-10 0,0-1 17 16,-21-1 0-16,3 0-7 0,0-3-11 15,2 0-13-15,-28 1 44 0,26-6-83 16,-8-1-14-16,3 0-13 0,-3 0-5 16,0-10-8-16,3 0-3 0,-26-13-9 15,25 10 3-15,4 0-3 0,-1 0 2 16,8 0-33-16,0 1-42 0,3-1-42 16,-1-10-279-16,11 11 145 0,0 1-25 0,0 0-9 15,0 2-37-15,29-1-117 0,-3-3-117 16</inkml:trace>
          <inkml:trace contextRef="#ctx0" brushRef="#br3" timeOffset="696653.7838">11982 17769 1417 0,'3'0'65'0,"-3"0"-14"15,0 0 11-15,0 0-6 0,0 0 4 0,0 0 11 16,0 0 8-16,0 0 70 16,0 6-21-16,0 1-63 0,0 3 78 15,0-5-66-15,0-2 0 0,0 2 3 16,15-1 9-16,-15 0-8 0,16 0-10 16,15 2 21-16,7-2-55 15,1-3-21-15,-8-1 16 16,-13 0-13-16,14-8 13 0,-7-5-21 15,-14 5-11-15,4-8 1 0,-7 9-1 16,-8 0 4-16,3-1-3 16,-3 1 1-16,0-1-2 0,0 2-6 0,0-5-2 15,0 6 4-15,-24 4 2 16,6-3 0-16,-2 4-3 0,1 0 0 0,-4 0-1 16,-21 0 3-16,18 11 1 15,8-3 1-15,-5 0 8 0,2 3 17 0,3-2 23 16,0 2 7-16,-11 14 40 0,11 3-30 15,13-13-46-15,5 14 15 16,0-15-21-16,0 0 10 0,21-2-13 16,-3 1 8-16,0-2-13 0,5 2-9 15,34 4-188-15,-26-12-34 0,3-1-93 16,7-1-70-16,-2-3-214 0,3 0-25 0,2 0 98 16</inkml:trace>
          <inkml:trace contextRef="#ctx0" brushRef="#br3" timeOffset="694091.5253">9445 17813 1750 0,'0'-1'13'16,"0"0"4"-16,0 0 3 0,0 1 2 16,0 0-17-16,0 0 16 0,0 0 14 0,0 0 14 15,0 10 12-15,0-3 3 16,0 0-14-16,0 1 4 0,0 8 55 0,0-10-45 15,0 1-3-15,16-2-7 0,-8-1 5 16,2 1 2-16,3-2-1 0,10-3 30 16,3 0-49-16,-10 0-21 15,15 0 8-15,-18-9-19 0,0 9-7 16,-1-10 0-16,1 2 3 0,-2 1 0 16,-3-1-1-16,2-6 11 0,-5 8-10 0,-5 0 8 15,0-1-5-15,0 1-4 16,0 3 0-16,0-1-6 0,-39 0-6 15,21 1 10-15,3 2-2 0,2 0-1 16,-3 1 6-16,1 0-9 0,-1 0 3 0,-7 0-1 16,-1 9 6-16,17 0 1 15,-9 5 5-15,11-6-3 0,0 0-4 16,0 2 1-16,5 1 1 0,0-2 0 0,0 1 6 16,0 9 4-16,20-10-9 15,-2 1-8-15,-2-2 8 0,5-2-39 16,2 1-55-16,3-3-69 0,31 1-338 15,-26-5 187-15,5 0-138 0,-2 0-56 0,-3-10 53 16</inkml:trace>
          <inkml:trace contextRef="#ctx0" brushRef="#br3" timeOffset="694701.9929">9955 17617 1743 0,'-15'-6'28'0,"15"-1"29"0,-13-2 93 15,13 5-101-15,0 2-32 0,0 1-13 0,0 1-6 16,0 0 2-16,0 0 48 16,-18 23 90-16,18-11-58 0,0 4-26 15,0 0-7-15,0 3 1 0,0 2-1 16,0 2-16-16,0 23 2 0,18 0-27 16,-3-24-8-16,14 20 1 0,-19-23 2 15,0-1 2-15,-10-4-5 0,11-2 6 16,-3-2 0-16,-8 0 5 0,0-2 11 15,0-5-10-15,0-3-4 0,0 0-4 16,0 0 2-16,0-11-6 0,-16 0 0 16,-15-13 1-16,13 8 2 0,5 0-3 15,-3 0-3-15,1 0 5 0,2 1 0 16,5 2 4-16,3-6-2 0,5 13-6 16,0 1-8-16,0 2 3 0,0 2 0 0,0 1 0 15,0 0 8-15,41 0-1 0,-2 0 2 16,-21 0-1-16,29 14 0 15,-24-14 4-15,-2 7-2 0,2-1 2 16,3-6-3-16,-3 7 4 0,3-3 5 16,18-4 0-16,-23 0-8 0,-3 0-5 15,0 0 6-15,-5 0-3 0,0 0 2 16,-3 0 4-16,3-18-2 0,-5 9-2 0,-3 1-4 16,-5 0 3-16,0-1-2 0,0 0 3 15,0 2-3-15,0-8 0 0,0 9-2 16,-20-1 5-16,4 2-4 0,16 1 3 15,-21 0-1-15,6 2-2 0,-14 2 1 16,4 0 7-16,12 0-1 16,-8 18 12-16,11-10-7 0,2 1 1 15,0 2-1-15,5-2-5 0,1 2 3 16,2 2-3-16,0 13 1 0,0-14-2 16,21 2-4-16,-1-2 7 0,45 20-42 15,-37-23-56-15,1-2-51 16,-1-1-63-16,3-1-61 0,34-3-547 15,-5-2-13-15</inkml:trace>
          <inkml:trace contextRef="#ctx0" brushRef="#br3" timeOffset="695210.4147">10553 17766 1736 0,'0'-3'19'0,"-13"1"22"0,13-2 86 16,-10 4-77-16,10-3-9 0,0 3-14 15,0 0-8-15,0 0 0 0,0 0-13 16,0 0 10-16,0 0 23 16,0 0-16-16,31 0 23 0,-13 9-20 15,3-2 23-15,2 1 4 0,0 0-2 16,3 3-3-16,0-3-27 0,18 14 12 16,-28-12-20-16,-1 1-7 0,-7-3-3 0,0 2 9 15,-3-2 12-15,-3 0 24 0,-2 4 58 16,0-8-58-16,0-1 5 0,0 0 6 15,0-1 10-15,0-2-5 0,0 0-11 0,-38 0 43 16,25 0-58-16,-5 0-11 16,2-10-12-16,0 2-1 0,4-2-8 15,1-1 0-15,11-12-11 0,0-1-13 16,0 11-14-16,0-6-114 16,21 9 32-16,-3 2-8 0,0 1 11 0,3 1-4 15,0 0 27-15,-1 1 26 0,27-1 6 16,-24 4 50-16,3 1 2 0,-5-1 2 15,2 2 2-15,-7 0-2 0,2 0 2 16,5 0-4-16,-15 0 4 0,0 0-3 16,-3 0 1-16,2 0 8 0,-1 0-3 15,-1 10 0-15,8 8 7 0,-3 5-4 16,0-12-4-16,3 13-5 16,-7-11 7-16,1-1-1 0,-1 0-4 0,-1-2-9 15,2 0-41-15,1-2-41 16,5 4-196-16,-5-7 89 0,0-2-111 15,-3-3-130-15,3 0 9 0,-3 0 82 0</inkml:trace>
        </inkml:traceGroup>
        <inkml:traceGroup>
          <inkml:annotationXML>
            <emma:emma xmlns:emma="http://www.w3.org/2003/04/emma" version="1.0">
              <emma:interpretation id="{A50FD2BF-23D5-438C-8160-035AB2F8EBB6}" emma:medium="tactile" emma:mode="ink">
                <msink:context xmlns:msink="http://schemas.microsoft.com/ink/2010/main" type="inkWord" rotatedBoundingBox="13342,17844 14848,17850 14846,18270 13340,18264"/>
              </emma:interpretation>
              <emma:one-of disjunction-type="recognition" id="oneOf74">
                <emma:interpretation id="interp106" emma:lang="" emma:confidence="1">
                  <emma:literal/>
                </emma:interpretation>
              </emma:one-of>
            </emma:emma>
          </inkml:annotationXML>
          <inkml:trace contextRef="#ctx0" brushRef="#br3" timeOffset="699931.8369">13698 17706 1514 0,'-16'0'6'0,"-7"-3"1"0,8 3 2 15,-1 0 6-15,3 0 1 0,-2 0 12 16,-3 11 46-16,7 0-41 0,6-1-5 16,0-2-12-16,2 1 14 0,3-1 9 15,0 5 64-15,18-3 11 0,0-7-54 16,19-3 53-16,-19 0-53 15,3 0-3-15,2 0-1 0,-5 0-4 0,0-11-15 16,3 0-15-16,12-8-9 16,-25 9-10-16,0 1 2 0,0 1 1 15,-3 1-4-15,0 2-5 0,-5-1-21 0,0 1 14 16,0 5 4 0,-23 0-129-16,7 0 3 0,-2 0-40 0,-3 8-17 15,3 0-50-15,3 0-119 0,-3 2-80 16</inkml:trace>
          <inkml:trace contextRef="#ctx0" brushRef="#br3" timeOffset="699625.589">13750 17840 1819 0,'5'-1'42'15,"-5"-1"20"-15,0 2 12 0,0 0-14 16,0 0-23-16,5 0-23 0,-5 0-21 0,0 0 3 16,0 0 4-16,0 0 3 0,0 11 8 15,0-4-7-15,0 2-1 0,0 15 2 16,0-12 1-16,0 1 1 15,0 1-2-15,0 0-1 0,0-1-6 0,0 10-5 16,0-3-67-16,0-13-15 16,13 1-230-16,-13-7 4 0,21 0-117 15,-8 1 47-15,-3-2 50 0</inkml:trace>
          <inkml:trace contextRef="#ctx0" brushRef="#br3" timeOffset="700389.5331">13931 17855 1660 0,'10'0'22'0,"8"0"58"16,-7 0-38-16,-6 0-10 0,0 0-3 15,0 0 13-15,-2 0 7 0,7 0 40 16,1 14-30-16,-11-7-33 16,10 11 37-16,-7-9-40 0,7 1 3 15,-10 0 2-15,5 3 7 0,0-2-4 16,0 1-3-16,3 10 18 0,-5-14-24 16,-1 1-2-16,4-2-2 0,-6-3 12 0,0 0 15 15,0-1 123-15,0-3 106 16,0 0-153-16,0 0 30 15,0 0-152-15,0-23-2 0,0-1-1 16,0 10 3-16,0-18-4 16,0 15-1-16,0 1-2 0,0 0 2 15,0 2 2-15,15 0 3 0,3-5-2 16,-5 7-16-16,-13 9 11 16,26 3-5-16,-21 0 12 0,0 0-2 15,3 0 4-15,3 0-6 0,-4 11-1 16,1-1 1-16,15 9 3 0,-17-8-2 15,6 0 5-15,-6 3 0 0,-1-2-7 0,0 2 2 16,0 13-129-16,3-1-161 16,-3-16 118-16,5 8-212 0,-2-11 162 15,-5-4-97-15,5 2-166 0,2-2 25 16,0-2 72-16</inkml:trace>
          <inkml:trace contextRef="#ctx0" brushRef="#br3" timeOffset="697904.2968">12826 17690 1718 0,'2'-8'23'0,"-2"-1"38"0,0 2 40 16,0 1 32-16,0-6 106 15,0 5-107-15,0 2-89 0,0 5-47 0,0 0-3 16,0 0 5-16,0 0 25 16,0 8 25-16,0 2 12 0,0 15 44 15,0-8-80-15,0 2-12 0,0 3-2 16,0 0 0-16,-15 1-3 0,15 26-2 0,-13-1-2 16,13-25-1-16,0 20-7 15,0-26-64-15,0 0-71 0,0-3-72 16,0-2-85-16,0 1-82 0,0-5-140 15,10 5-337-15</inkml:trace>
          <inkml:trace contextRef="#ctx0" brushRef="#br3" timeOffset="699069.7338">12978 17684 1199 0,'0'0'36'0,"0"0"38"15,0 0 34-15,0 0 27 16,0 0-20-16,0 0-17 0,0 0 56 0,0 0-93 16,0 0-4-16,0 0-17 0,0 0-3 15,0 0-6-15,0 0-8 0,0 0-24 16,0 0-2-16,13 0 6 15,-13 0 3-15,0 0 8 0,0 6 4 16,13-1 11-16,-2 2 2 0,9 9 37 16,-1 5 2-16,-4-9-40 15,8 15 11-15,-12-12-18 0,2 1 25 16,2 1 11-16,-2 1-3 0,3 1-9 0,-1 0-32 16,16 19 1-16,-15-20-9 0,2-2 1 15,-3-1-5-15,-2-3 4 0,-2-1 11 16,9 2 118-16,-7-5 126 15,-7-7-110-15,-1 1 85 0,-5-2-172 0,5 0-48 16,-5 0-22-16,2-14 5 16,4 1-4-16,1-19 0 0,1-11-5 15,-3 20-7-15,3-29-98 16,-3 24-4-16,0 0-24 0,-2 2-8 0,5-1-28 16,-3 3 1-16,-5 2-18 15,13-10-221-15,-10 20 166 0,4 4-124 0,-2 3-111 16,1 1 31-16,-4 2 93 15</inkml:trace>
        </inkml:traceGroup>
        <inkml:traceGroup>
          <inkml:annotationXML>
            <emma:emma xmlns:emma="http://www.w3.org/2003/04/emma" version="1.0">
              <emma:interpretation id="{87F298DB-A3D2-40AE-9886-9F184E8C068A}" emma:medium="tactile" emma:mode="ink">
                <msink:context xmlns:msink="http://schemas.microsoft.com/ink/2010/main" type="inkWord" rotatedBoundingBox="15317,17904 17183,17911 17181,18245 15315,18238"/>
              </emma:interpretation>
              <emma:one-of disjunction-type="recognition" id="oneOf75">
                <emma:interpretation id="interp107" emma:lang="" emma:confidence="0.5">
                  <emma:literal>son</emma:literal>
                </emma:interpretation>
                <emma:interpretation id="interp108" emma:lang="" emma:confidence="0.5">
                  <emma:literal>see -</emma:literal>
                </emma:interpretation>
                <emma:interpretation id="interp109" emma:lang="" emma:confidence="0">
                  <emma:literal>see .</emma:literal>
                </emma:interpretation>
                <emma:interpretation id="interp110" emma:lang="" emma:confidence="0">
                  <emma:literal>sol</emma:literal>
                </emma:interpretation>
                <emma:interpretation id="interp111" emma:lang="" emma:confidence="0">
                  <emma:literal>see L</emma:literal>
                </emma:interpretation>
              </emma:one-of>
            </emma:emma>
          </inkml:annotationXML>
          <inkml:trace contextRef="#ctx0" brushRef="#br3" timeOffset="700919.6227">14982 17701 1861 0,'8'-10'60'0,"-6"6"0"16,-2 1 4-16,0 1-20 0,0 0-17 0,0 1-18 15,0 1-5-15,-39 0-4 16,24 0 1-16,-24 9 11 15,26 1 0-15,-8-2-1 0,8 0 2 16,-2-1 1-16,5 2-3 0,2 0-2 16,-3 9 8-16,11-10-3 0,0 2 16 15,0 1 6-15,0-3-1 0,19 3-3 16,25 10 25-16,10 1 13 16,-26-10-51-16,29 12 0 0,-28-13-15 0,-1 1 4 15,-4-1 3-15,-4 0-4 0,4-2 0 16,14 14 6-16,-38-16 22 15,6-2 27-15,-6 3 146 0,0-4-87 0,0-1-7 16,-24-2-25-16,4 2-24 16,1-3-34-16,-4 0-21 0,-21 0-4 15,16 0-7-15,4 0 3 0,-1 0-4 16,1-10 6-16,-4 10-7 0,2-8-3 0,-16 1-106 16,22 7-23-16,2 0-70 0,2-6-42 15,8 6-33-15,-2-4-39 0,5 4-643 16,5-6 107-16</inkml:trace>
          <inkml:trace contextRef="#ctx0" brushRef="#br3" timeOffset="701375.7111">15484 17772 1848 0,'5'-2'45'0,"-5"1"20"0,0-2 21 16,5 2-7-16,-5 1-21 0,0 0-15 16,0 0-2-16,0 0-30 0,0 0-1 15,0 0-8-15,0 0 13 0,-18 0 5 16,-10 18 43-16,2-1 24 0,13-7-51 16,-16 12 12-16,19-10-36 0,0-1 0 15,5 1-6-15,-1 0 8 0,6 2 6 16,0 22 118-1,0-27-95-15,21 2-16 0,13 5 21 16,-11-11-32-16,-2 1-4 0,2-1-8 16,11-4-4-16,-6 2 2 0,6-3 0 15,28 0 10-15,-28 0-6 0,-6-11-9 0,1 2 3 16,-6 9-1-16,3-14-1 0,-3 1 7 16,11-8-9-16,-24 7 1 0,19-27-2 15,-27 27 3-15,-2-2 0 16,0 1-2-16,0 2-2 0,0-2 3 15,0 4 0-15,-18-8-10 0,-5 12 12 0,2 0-1 16,3 2 5-16,0 0-3 16,2 3-4-16,-2-1 4 0,-16 2-5 15,19-1 5-15,2 2-2 0,3 0 0 16,-1 0-1-16,1 0-2 0,-3 0 3 0,-3 19 8 16,14-11-6-1,-9 10 11-15,11-9-4 0,0 2 3 0,0 1 0 16,0 0 7-16,0 1 3 15,0 0-2-15,39 14 1 0,-21-14-17 0,3 0-1 16,2-1 0-16,1 1-27 0,-1-2-54 0,26 9-273 16,-7-4-195-1,-16-10 168-15,7 1-618 0</inkml:trace>
          <inkml:trace contextRef="#ctx0" brushRef="#br3" timeOffset="701921.0412">16085 17724 1798 0,'0'-1'31'16,"0"-4"119"-16,0 2 81 0,0 2-122 15,10 0 103-15,-10-1-113 0,0 2-12 16,0 0 139-16,8 0-160 15,-8 0-3-15,0 0-2 0,0 0-1 16,0 0 70-16,0 0-112 16,0 0-7-16,5 0 9 0,0 0 22 15,0 7-10-15,0 5 32 16,1-5-38-16,-6 1 0 0,0 1 12 0,2 1 9 16,3 3 3-16,-5 1-6 0,5 16 12 15,-5-12-33-15,0-2 5 0,0 3-2 16,6-3 2-16,-6 1 5 15,5 14 16-15,13-1-12 0,-13-17-19 16,13 4 7-16,-2-10-17 0,-6 0-1 16,3-5-1-16,8 0-1 0,-3 0-4 15,3-2 1-15,30 0-24 0,-27 0-35 16,9 0-61-16,1 0-71 0,0 0-92 16,-1 0-74-16,29-9-451 0,1-8-291 15,-48 17 594-15</inkml:trace>
        </inkml:traceGroup>
      </inkml:traceGroup>
    </inkml:traceGroup>
    <inkml:traceGroup>
      <inkml:annotationXML>
        <emma:emma xmlns:emma="http://www.w3.org/2003/04/emma" version="1.0">
          <emma:interpretation id="{89E98161-5493-4FF2-A904-6E4D3A9771B4}" emma:medium="tactile" emma:mode="ink">
            <msink:context xmlns:msink="http://schemas.microsoft.com/ink/2010/main" type="paragraph" rotatedBoundingBox="3152,18400 23920,18382 23921,18871 3153,1888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91EFE00-503C-45C1-8CB6-9A17E117B6FD}" emma:medium="tactile" emma:mode="ink">
              <msink:context xmlns:msink="http://schemas.microsoft.com/ink/2010/main" type="inkBullet" rotatedBoundingBox="3152,18560 3589,18559 3590,18721 3153,18722"/>
            </emma:interpretation>
            <emma:one-of disjunction-type="recognition" id="oneOf76">
              <emma:interpretation id="interp112" emma:lang="" emma:confidence="0">
                <emma:literal>-</emma:literal>
              </emma:interpretation>
            </emma:one-of>
          </emma:emma>
        </inkml:annotationXML>
        <inkml:trace contextRef="#ctx0" brushRef="#br3" timeOffset="703219.324">2710 18386 1896 0,'0'0'34'0,"0"0"23"16,0 0 23-16,0 0 12 16,0 0-19-16,0 0 2 0,0 0-58 15,0 0-18-15,-15 0 4 0,15 9-1 16,-16-9 2-16,6 9 2 0,-16 5 14 0,13-7-18 16,5 1 1-16,3 2-5 15,0-1 5-15,5-1 4 0,0 0-1 0,0 5 38 16,41-4 15-16,-20-5-42 15,28-2 3-15,-18-2-13 0,0 0 0 16,0 0 6-16,0-12 7 0,3 3 6 16,-3-1 7-16,24-11 40 0,-14-3 18 15,-26 13-45-15,6-9 35 16,-16 10-50-16,-5 2-8 0,0-1-14 16,0 2-6-16,0 1-6 0,-20 0-3 0,-24 0 3 15,18 3-3-15,-3 3-18 0,1 0-41 16,-3 0-57-16,0 0-40 15,2 0-37-15,-28 10-237 0,11 9-200 16,25-11 180-16</inkml:trace>
      </inkml:traceGroup>
      <inkml:traceGroup>
        <inkml:annotationXML>
          <emma:emma xmlns:emma="http://www.w3.org/2003/04/emma" version="1.0">
            <emma:interpretation id="{D26B5946-B598-47AB-BEED-049F624AA4E7}" emma:medium="tactile" emma:mode="ink">
              <msink:context xmlns:msink="http://schemas.microsoft.com/ink/2010/main" type="line" rotatedBoundingBox="3732,18399 23920,18382 23921,18871 3733,18888"/>
            </emma:interpretation>
          </emma:emma>
        </inkml:annotationXML>
        <inkml:traceGroup>
          <inkml:annotationXML>
            <emma:emma xmlns:emma="http://www.w3.org/2003/04/emma" version="1.0">
              <emma:interpretation id="{475435C6-E892-4120-802F-0F0B740BB64B}" emma:medium="tactile" emma:mode="ink">
                <msink:context xmlns:msink="http://schemas.microsoft.com/ink/2010/main" type="inkWord" rotatedBoundingBox="3732,18541 4222,18541 4222,18689 3733,18690"/>
              </emma:interpretation>
              <emma:one-of disjunction-type="recognition" id="oneOf77">
                <emma:interpretation id="interp113" emma:lang="" emma:confidence="1">
                  <emma:literal/>
                </emma:interpretation>
              </emma:one-of>
            </emma:emma>
          </inkml:annotationXML>
          <inkml:trace contextRef="#ctx0" brushRef="#br3" timeOffset="703571.013">3192 18343 1703 0,'18'-4'12'0,"-3"2"23"0,19-3 83 16,10 4-19-1,-21-1-50-15,27 2 32 0,-1 0-45 16,-29 10-23-16,22 7 21 0,-27-8-18 0,1 0-2 16,-3 2 3-16,-3-1 3 15,-2 1 10-15,0-1 8 0,-3 7 39 16,-5-3-1-16,0-9-13 15,-18 5 213-15,18-9-194 0,-18 0-12 16,-16-1 66-16,21 0-68 16,-2 0-3-16,-27-11 49 15,29 2-103-15,5-2-6 0,1 3-5 16,7-3 1-16,0 1-3 0,0-2-4 0,0-9-33 16,0 11-17-16,23 0-46 0,5 3-50 15,-2 1-44-15,5-1-37 0,0 3-27 16,42-2-415-16,2 0-348 15</inkml:trace>
        </inkml:traceGroup>
        <inkml:traceGroup>
          <inkml:annotationXML>
            <emma:emma xmlns:emma="http://www.w3.org/2003/04/emma" version="1.0">
              <emma:interpretation id="{CF6A18B7-E9A7-41AC-AD2B-64AFB43F2F4E}" emma:medium="tactile" emma:mode="ink">
                <msink:context xmlns:msink="http://schemas.microsoft.com/ink/2010/main" type="inkWord" rotatedBoundingBox="4614,18432 6587,18430 6588,18780 4615,18782"/>
              </emma:interpretation>
              <emma:one-of disjunction-type="recognition" id="oneOf78">
                <emma:interpretation id="interp114" emma:lang="" emma:confidence="1">
                  <emma:literal/>
                </emma:interpretation>
              </emma:one-of>
            </emma:emma>
          </inkml:annotationXML>
          <inkml:trace contextRef="#ctx0" brushRef="#br3" timeOffset="704121.1349">4100 18324 1503 0,'-10'-13'10'0,"2"1"14"0,3-3 32 15,2 3 16-15,3-12 75 0,0 6-97 16,0 10-46-16,42-3 2 16,-6 6 18-16,-15 5 13 0,28 0 89 15,-21 0-58-15,1 0-14 16,-1 0-13-16,-2 10-2 0,3-1-13 0,-6-1-7 16,18 11 0-16,-15 0-3 15,-21-9-8-15,3 7 23 0,-8-10-11 16,0-1 0-16,0 1-6 0,0-1 0 15,0-1-3-15,0 1-5 0,-39 5-3 16,11-2-37-16,12-5-49 16,-9 4-291-16,-4-2-419 15,19-5 335-15</inkml:trace>
          <inkml:trace contextRef="#ctx0" brushRef="#br3" timeOffset="703821.7295">4162 18264 1973 0,'8'-5'30'0,"-3"5"5"15,-2 0-2-15,2 0 3 0,0 0-34 0,0 0 49 16,3 18 74-16,-3-7-63 16,14 16 45-16,-12-11-63 0,1 0-10 15,5 2-14-15,-3 0-5 0,-2 1-9 16,-3 1 1-16,11 17-2 0,-11-20-1 0,0-1-1 16,-2-3-7-16,2 1-29 0,-2-5-42 15,2 1-46-15,2 2-212 16,-4-6-76-16,0-6 31 15,-1 0-452-15</inkml:trace>
          <inkml:trace contextRef="#ctx0" brushRef="#br3" timeOffset="705211.3011">4807 18365 1629 0,'0'-4'31'0,"0"-1"76"16,0 4-45-16,0-1-15 15,0 0-9-15,-18 2-2 0,2 0 3 16,16 0-10-16,-33 0 11 0,2 0-25 15,15 10-7-15,-15 6 5 0,18-10-1 16,-3 1-5-16,4 2 5 0,1 0-2 16,1 0-3-16,2-1 0 0,-5 8 0 15,13 2 9-15,0-12 0 16,0 6 50-16,18-6-24 0,0-2 2 0,-2-1-16 16,2-1-5-16,3 1-7 0,-3-2 4 15,26-1 40-15,-8 0 4 16,-18 0-42-16,11-20 9 15,-22 12-15-15,4-1 1 0,-3 0 6 0,-3 0 3 16,0 0-2-16,-3 1 8 0,-2-7 27 16,0 5-30-16,0 7-28 15,0 0-15-15,0 3 6 16,0 0-1-16,0 0 5 0,0 0 5 0,0 0-3 16,-12 0 2-16,12 19-5 15,-8-5 2-15,3-7 5 0,5 8 10 16,0-8-11-16,0-2 2 0,0 0 0 15,0-1 4-15,18 1 0 0,5-3 0 16,21 2 2-16,0-4-2 16,-21 0-6-16,24 0 7 0,-6-12 2 15,-23 3-5-15,6-6 5 16,-14 7-10-16,-2-2-2 0,-3 2-1 0,0 2 6 16,0-4 1-16,-5 3-1 0,6-7 4 15,-4 4-7-15,3 6-2 16,-2 0-6-16,-3 3-2 0,3 1 1 15,-1 0 3-15,1 0 1 0,20 0 8 16,-10 0-3-16,-3 9-1 16,6-1 1-16,2-1-2 0,13 8 2 15,-3 1-1-15,-12-11-1 16,-3 9 4-16,-8-9-1 0,-5 0 2 0,0-1 4 16,0-1 15-16,0 0 10 15,0 1 6-15,-18 0 22 0,-16 0-42 16,21-3-18-16,-10 1 0 15,23-1-1-15,-13 1 1 0,5-1-5 0,8 0 2 16,0-1 2-16,0 1-2 0,0 3 8 16,0-1 1-16,0 0-5 15,29 2 15-15,-11-3-12 0,3 0 1 16,5 0-8-16,2 0 5 0,3-2 2 16,5 3 0-16,45-3 0 0,-1 0 2 15,-47 0-4-15,50-20 9 16,-65 12-8-16,-2 1-6 15,2-12 4-15,-13 10 2 0,-5-2 1 0,0 0-8 16,0 1 4-16,0 0-2 0,0 2-2 16,0-5-2-16,0 3 6 15,0 8 6-15,0-2-2 16,0 2-13-16,0 2 0 0,0 0-7 16,0 0 9-16,0 0 2 0,0 0 2 15,18 0 4-15,3 0-3 0,-3 10 7 16,29 4 4-16,5 2 5 15,-27-9-5-15,19 11 31 0,-7 1 2 16,-24-10-7-16,2 8 134 16,-12-2 20-16,-3-7-120 15,0 3 42-15,0-6-59 0,-24-2-14 0,6 1-20 16,3 0-6-16,-3-3-8 0,0 1 2 16,-16-1 2-16,-2-1-23 15,20 0-8-15,-18 0-184 0,1-9-282 16,17 1 181-16,-12-6-394 15,15 6 199-15,5 1-75 0,3 1 103 0</inkml:trace>
        </inkml:traceGroup>
        <inkml:traceGroup>
          <inkml:annotationXML>
            <emma:emma xmlns:emma="http://www.w3.org/2003/04/emma" version="1.0">
              <emma:interpretation id="{84F16A50-A2F4-4787-85F1-262E51C8B27D}" emma:medium="tactile" emma:mode="ink">
                <msink:context xmlns:msink="http://schemas.microsoft.com/ink/2010/main" type="inkWord" rotatedBoundingBox="7309,18470 8368,18469 8369,18775 7310,18776"/>
              </emma:interpretation>
              <emma:one-of disjunction-type="recognition" id="oneOf79">
                <emma:interpretation id="interp115" emma:lang="" emma:confidence="1">
                  <emma:literal/>
                </emma:interpretation>
              </emma:one-of>
            </emma:emma>
          </inkml:annotationXML>
          <inkml:trace contextRef="#ctx0" brushRef="#br3" timeOffset="706463.1916">7020 18425 1736 0,'5'-1'30'0,"-2"1"32"16,2-2 29-16,-2 2 24 0,2 0-6 16,-3-2-15-16,-2 0 62 15,0 1-23-15,0 0-76 0,0-2 31 16,-15 2-39-16,15-2-36 16,-31 3 1-16,5 0-8 0,10 0-3 15,-15 0 3-15,0 0-1 16,13 8 3-16,-10 1-4 15,12-2-1-15,3 1-6 0,0 0 1 0,3-1 4 16,-1 1-2-16,4-1 5 16,-1 9 3-16,8-3-2 0,0-5-2 15,21 3 8-15,12-3-4 16,-15-7-3-16,29 2-7 0,-19-3 7 16,-4 0-3-16,-1 0 3 0,0 0-2 15,1 0-3-15,-1-11 0 0,11-6 3 16,-11 1-1-16,-15 9-2 15,5-11 1-15,-8 4 5 16,-5 9-4-16,0-2-2 0,0 4-3 16,0 1 1-16,0 2-4 0,0 0 0 15,0 0-4-15,0 0 4 0,-13 0-3 16,13 9 13-16,-11-9-6 16,11 19 7-16,0-4-5 0,0-8-3 15,21 8-31-15,21-1-105 16,-17-8 1-16,27 1-268 0,-21-4 117 15,-2-3-183-15,4 0-20 0,-4 0 60 0</inkml:trace>
          <inkml:trace contextRef="#ctx0" brushRef="#br3" timeOffset="706720.2069">7375 18248 1617 0,'-3'-4'32'0,"3"4"-8"0,0 0 49 0,0 0 54 16,0 0-67-1,0 23 67-15,18 2-2 0,-18-12-73 16,23 20 20-16,-10 0-41 0,-5-14-29 16,8 15 5-16,-1-2 4 15,-4-16-8-15,7 12-21 16,-5-15-41-16,0-3-50 0,-1-1-51 15,-1-1-49-15,2-2-103 0,-3-2-154 0,16-4-327 16</inkml:trace>
          <inkml:trace contextRef="#ctx0" brushRef="#br3" timeOffset="706979.2918">7706 18268 1791 0,'0'-3'40'0,"10"-2"77"16,-2 4-50-1,-8 1-61-15,16 0 55 0,-9 0 27 16,1 0-66-16,5 23 16 0,-8-12-4 0,3 2 3 16,-3 2-5-16,0-1-6 15,0 4-17-15,-5 0-4 0,3 20-2 16,0-1 3-16,-1-20-26 15,1 14-170-15,5-6-305 0,-3-13 2 16,3 4-374-16</inkml:trace>
        </inkml:traceGroup>
        <inkml:traceGroup>
          <inkml:annotationXML>
            <emma:emma xmlns:emma="http://www.w3.org/2003/04/emma" version="1.0">
              <emma:interpretation id="{2D825740-0C3A-4905-93AF-3EC6389B2EB7}" emma:medium="tactile" emma:mode="ink">
                <msink:context xmlns:msink="http://schemas.microsoft.com/ink/2010/main" type="inkWord" rotatedBoundingBox="8909,18457 10687,18455 10688,18806 8910,18807"/>
              </emma:interpretation>
              <emma:one-of disjunction-type="recognition" id="oneOf80">
                <emma:interpretation id="interp116" emma:lang="" emma:confidence="1">
                  <emma:literal/>
                </emma:interpretation>
              </emma:one-of>
            </emma:emma>
          </inkml:annotationXML>
          <inkml:trace contextRef="#ctx0" brushRef="#br3" timeOffset="707576.8353">8635 18236 1739 0,'-8'-2'83'0,"8"1"-10"0,0-1 86 0,0 2-63 16,0 0-78-16,0 0 12 16,0 0 5-16,0 0 35 0,0 9 20 15,0 0 9-15,18 2-3 0,-18 2-15 16,16 18 50-16,-3 4-53 0,-13-17-61 16,10 17 1-16,3-5-7 15,-13-16-4-15,0 10-1 16,0-4 1-16,0-6-2 15,0-8 3-15,0-3-1 0,0-2 7 16,0 0 12-16,0-1-20 0,0 0-4 16,0 0-4-16,0 0 2 15,0-9-2-15,0 0-1 0,0-7-9 16,0-3 11-16,0 10 2 16,0-9-6-16,-13 2-2 0,0 9 6 15,-13-2-9-15,14 6 9 0,-7 2-1 16,1-2 3-16,-2 2-1 0,1 1-1 15,-4 0-3-15,-23 0-4 0,7 10 1 16,23-1 3-16,-12 7 5 16,7 1 7-16,16-7-6 15,-5 11-2-15,10-1 7 16,0-10-2-16,0 11 6 0,20-13-8 0,-2 0-6 16,0 0-12-16,6-2-36 15,4 0-48-15,1 0-66 0,46-1-315 16,5-4-111-16,-33-1 206 0,38 0-416 15</inkml:trace>
          <inkml:trace contextRef="#ctx0" brushRef="#br3" timeOffset="707962.1284">9078 18441 1480 0,'5'-8'22'0,"-5"-3"95"16,0-2 76-16,0 10-110 16,0-7 57-16,0 7-89 0,-18 0-12 0,18 2-12 15,-18-3-6-15,0 4-11 0,5-2 0 16,-18 2 3-16,-3 0 8 15,13 0-15-15,-28 23 6 0,15-5-1 16,19-10-4-16,-8 12 5 16,15-12-3-16,8 1-2 0,0-1-4 15,0 2 0-15,0-2-3 0,0 0 1 16,0 4 4-16,18-3-1 16,-3-6 2-16,9 1 3 0,-9-4-1 15,-2 0-6-15,5 0 1 16,-5-10 0-16,-2 2-5 0,-1 0 1 15,-2-1 0-15,0 0 0 0,-1-1 1 0,1-7 21 16,-3 4 7 0,-5 7-29-16,0 3-9 0,0 3 4 15,0 0 4-15,3 0 0 16,-1 19 5-16,1-11-2 0,5 14 3 0,-3-13-4 16,0 1 0-16,3 0 1 0,7 1 2 15,-2 0 0-15,5-2-13 16,26 6-120-16,8-3-208 15,-23-8 56-15,28-1-632 0</inkml:trace>
          <inkml:trace contextRef="#ctx0" brushRef="#br3" timeOffset="708826.3507">9368 18321 1661 0,'-8'-10'19'0,"8"1"24"15,0 4 21-15,0-2 5 0,0 1-18 16,0-1-19-16,0 4-36 0,0 3 1 16,0 0 0-16,0 0 66 15,0 10-8-15,0 11 74 16,15 1-13-16,1-8-74 0,7 16 9 16,-12-16-41-16,2 2-1 0,-1 0-5 15,1-1 2-15,0 1 2 0,0-1-6 16,16 12 7-16,-6-4-4 15,-10-14-7-15,0 4 4 0,-8-5 12 16,0-8-7-16,-5 1 30 16,0-1 13-16,0 0-38 15,-18 0-14-15,3-7-1 0,2 7 1 16,-5-11 2-16,-1 1 3 0,1 2 4 0,3-1 8 16,-19-6 57-16,11 0 53 15,15 10-74-15,-2-4 23 16,10 3-60-16,0 4-12 15,0 1-21-15,0-1 15 0,20 1-3 0,-1-1 6 16,4 2 1-16,3-1-4 0,2-1 4 16,42 0-7-16,8-1 2 15,-45 2 4-15,37-1-1 0,-8 0 2 16,-36 0 0-16,13 1 5 16,-13 0 7-16,-21-1-7 0,3 2 7 15,-8 0-5-15,0 0-1 16,0 0 2-16,0 0-1 0,0 0-2 15,0 0 0-15,0 0-5 0,0 0-10 16,-13 0-1-16,13 0 6 16,-10 0 5-16,2 0-3 0,-8 9 4 15,-2 7-1-15,10-8-4 16,-7 8 9-16,10-7-5 0,0-2 4 16,-1 2-2-16,1 1 0 0,5-1 8 15,0-1 3-15,0 9 29 16,21-3 17-16,-6-9-27 0,19 3 15 15,2-4-2-15,11-4 61 16,-31 0-78-16,-6 0-4 16,3 0-17-16,8-21 35 0,-11 14-29 15,-2-4 12-15,-1 1-5 0,1 2 13 16,-5-1 12-16,2 2-5 0,0-4-2 0,0 5-37 16,-5 6-1-16,0 0-11 15,0 0-4-15,0 0 8 16,0 0 8-16,0 11 0 0,0-3 3 15,0 0 1-15,0-1-11 0,0 1-10 0,0 0-32 16,0 5-158 0,16-1-124-16,-16-6 131 0,15-1-275 15,14-1-271-15,-16-4 215 16</inkml:trace>
        </inkml:traceGroup>
        <inkml:traceGroup>
          <inkml:annotationXML>
            <emma:emma xmlns:emma="http://www.w3.org/2003/04/emma" version="1.0">
              <emma:interpretation id="{68B8D7F7-6B32-4D77-AB14-9748B1C76076}" emma:medium="tactile" emma:mode="ink">
                <msink:context xmlns:msink="http://schemas.microsoft.com/ink/2010/main" type="inkWord" rotatedBoundingBox="11150,18544 12884,18542 12885,18792 11151,18794"/>
              </emma:interpretation>
              <emma:one-of disjunction-type="recognition" id="oneOf81">
                <emma:interpretation id="interp117" emma:lang="" emma:confidence="1">
                  <emma:literal/>
                </emma:interpretation>
              </emma:one-of>
            </emma:emma>
          </inkml:annotationXML>
          <inkml:trace contextRef="#ctx0" brushRef="#br3" timeOffset="710021.9506">11324 18427 1597 0,'0'-7'46'0,"-15"-3"150"16,-1 3 21-16,9 3-145 0,-4-1 25 15,6 2-55-15,5 3-35 0,0 0-6 16,0 0-6 0,0 0 2-16,0 0 5 0,0 0 2 0,0 0-1 15,0 9 10-15,16-1 13 16,-3 0 12-16,2 0 14 0,8 11 84 16,1 3-17-16,-9-11-87 15,3 9 4-15,0-3-14 0,-12-9-13 16,7 4 11-16,-11-9 9 0,3 1 22 15,-5-3 26-15,0 0 26 0,0 2 12 16,0-3 2-16,0 0 76 16,0 0-117-16,0 0-75 0,0-19-5 15,0 1-3-15,0 7 1 16,21-15 0-16,8 1 2 0,-11 13-6 16,5-6 11-16,-10 12-13 0,-3 0 7 15,6 5-6-15,-6 1 5 0,3 0 8 16,0 0-7-16,18 11 2 15,3 8 6-15,-19-9 2 0,16 11 4 16,-10-1-18-16,-11-10-33 16,8 8-175-16,-2-4-126 15,-8-3-27-15,5-3-35 16,-11-5 168-16,3-2-115 0,6 1-592 16</inkml:trace>
          <inkml:trace contextRef="#ctx0" brushRef="#br3" timeOffset="710465.2731">12000 18336 1879 0,'5'-5'30'0,"-2"-1"22"16,2 4 11-16,-2-1 5 0,4 0-32 16,-7 3-26-16,0 0-20 0,0 0 16 15,6 0 80-15,-6 23 32 16,2-11-74-16,1 12 37 15,2 1 9-15,-3-11-58 0,9 13 8 16,-6-15-31-16,0 1 1 0,3-2-4 16,7 0-1-16,-9 0 1 0,1-3 1 15,14 5 9 1,-8-5 17-16,-10-4 3 0,4-4 31 0,4 0-38 16,-9 0-24-1,4-10 2-15,-4 2-9 0,1-1 2 0,-3 1 2 16,0-1-9-16,0 2 6 0,0-2-1 15,0-6 0-15,-39 6-3 16,23 6 5-16,-10 3 2 0,-7 0-2 16,17 0 0-16,-15 0-3 15,3 8 9-15,17 2 1 16,-12 8 8-16,15-11-7 0,3 0-1 0,3 2 3 16,2-2-1-16,0-1 0 0,0 2-1 15,20 6 1-15,32-3-18 16,-21-7-66-16,47 4-279 0,12-6-216 15,-40 0 97-15,45-2-502 16</inkml:trace>
          <inkml:trace contextRef="#ctx0" brushRef="#br3" timeOffset="709611.1567">10872 18413 1924 0,'0'-4'52'0,"0"1"37"0,0-2 28 0,0 0-1 16,0 1-30-16,0 1-27 0,-19-3 0 15,-1 1-23-15,2 4-23 16,-11 1 20-16,1 0-5 15,15 0-21-15,-24 12 6 0,17-5-5 16,4 3 2-16,1-2-3 0,4 2 6 16,-2-1-5-16,3 4-4 15,-3 17 12-15,13-22-8 0,0 0 4 16,0 6 21-16,44-5-2 16,-21-8-26-16,21 2 6 0,0-3-5 15,-20 0 2-15,17 0 50 16,-25-11-19-16,-1 2-1 0,1 0-17 15,-1 2-5-15,-2-1-3 0,-5-2 7 0,2-7 61 16,-5 1 9-16,-5 9-64 16,0 0-4-16,0 5-31 15,0 2-4-15,0 0-11 0,0 0 18 16,0 0 6-16,-15 9 9 16,15-2-8-16,0 1 1 0,0-1-3 0,0 2 0 15,0-2 1-15,0 1-4 16,23 8-34-16,26-3-135 15,-23-8 23-15,36 4-216 0,11-4-37 16,-37-5 181-16,29 0-309 16,-13 0-131-16,-32 0 385 0</inkml:trace>
        </inkml:traceGroup>
        <inkml:traceGroup>
          <inkml:annotationXML>
            <emma:emma xmlns:emma="http://www.w3.org/2003/04/emma" version="1.0">
              <emma:interpretation id="{06E5EAB7-F86A-443E-B8A6-6BBD712772FF}" emma:medium="tactile" emma:mode="ink">
                <msink:context xmlns:msink="http://schemas.microsoft.com/ink/2010/main" type="inkWord" rotatedBoundingBox="13389,18458 16265,18455 16266,18836 13390,18839"/>
              </emma:interpretation>
              <emma:one-of disjunction-type="recognition" id="oneOf82">
                <emma:interpretation id="interp118" emma:lang="" emma:confidence="1">
                  <emma:literal/>
                </emma:interpretation>
              </emma:one-of>
            </emma:emma>
          </inkml:annotationXML>
          <inkml:trace contextRef="#ctx0" brushRef="#br3" timeOffset="711909.7031">13514 18280 1757 0,'0'0'37'16,"5"0"96"-16,-5 0-1 16,0 0-98-16,0 0-9 0,0 0-2 0,0 0 18 15,0 0 20-15,0 8 11 16,0-2-15-16,0 1-11 0,0 9 12 16,0 6 3-16,0-10-34 0,0 13 22 15,0 3-15 1,0-13-7-16,0 11 29 0,0-1-16 15,0-16-31-15,0 12 5 0,24-13-8 16,-6 0 1-16,3-2-2 0,-3 0 4 16,2-1 1-16,-2-4 5 0,21-1 28 15,-5 0 2-15,-19 0-33 16,17-9 9-16,-7-14-7 16,-12 12-14-16,8-13 4 0,-8-5-4 15,-8 13 1-15,0-21 6 0,-5 19 7 16,0 2 15-16,0-2 17 0,0 3 9 15,0 1 1-15,0 4-8 0,0-8 19 16,0 9-39-16,0 5-31 16,-15 2 0-16,15 2 2 15,0-1-8-15,0 1-11 0,0 0 13 16,0 0 7-16,0 7 7 0,0 3-3 0,0-1 0 16,0 4-2-16,0 13-5 15,0 7 6-15,0-18 1 16,0 20 7-16,0-4-8 15,21-15 1-15,7 14-4 0,1-3-3 16,-17-15-3-16,14 9-140 16,-20-15 9-16,1-1-35 0,4 0 13 15,-6-2 2-15,-5-2 4 0,5-1-22 16,0 0-494-16,-5-9 380 0,0-1-58 16,0-12-325-16</inkml:trace>
          <inkml:trace contextRef="#ctx0" brushRef="#br3" timeOffset="712300.4566">13846 18411 1634 0,'-11'-16'22'15,"3"12"16"-15,8-2 15 0,0 4-2 0,0 0-4 16,0 1-23-16,0 1-18 16,0 0 4-16,0 0 18 0,0 0-5 15,0 0 41-15,37 7-29 16,-19 1-24-16,23 8 35 0,6-3 10 16,-26-7-22-16,30 6 39 15,-27-6-28-15,-6-3 6 0,2 0 11 16,-1 0 9-16,1-2-12 0,-9 0-6 15,12-1 21-15,-5 0-16 16,-13 0-43-16,6-9 20 0,1-9 32 16,-12 10-42-16,0-6-2 15,0 1-24-15,0 7 3 16,0-6-4-16,-23 6 4 0,10 2-4 0,13 2 2 16,-15-2-2-16,-3 2-2 15,7 1 3-15,1 0-1 0,-11 1-5 16,13 0 5-16,-10 0 30 0,8 20 42 15,0-12-42-15,-1 11 1 0,6-10-22 16,2 0 1-16,3 2 1 16,0 0 0-16,0 1-1 0,0-3 0 15,24 14-2-15,15-3-2 16,-21-12 1-16,21 7-95 0,2-7-232 16,-15-4 100-16,23-1-292 15,3-3-229-15,-29 0 299 0</inkml:trace>
          <inkml:trace contextRef="#ctx0" brushRef="#br3" timeOffset="712677.8131">14487 18401 1719 0,'0'-3'117'0,"0"2"-25"0,0-1 58 16,0 2-55-1,0 0-68-15,0 0 2 0,0 0-14 16,0 0-1-16,0 0 49 15,0 0-27-15,0 8-2 0,19-8-1 0,-4 12 16 16,3-3 2-16,3 2 3 16,13 12 29-16,-1 1-13 0,-15-12-35 15,8 10 24-15,-2-2 1 16,-19-11-32-16,8 5 45 0,-13-9-19 0,0 0 10 16,0-1 4-16,0-3 8 15,0 0 7-15,0-1 9 0,0 0 96 16,-16-8-74-1,16 0-108-15,-13 0 2 0,13-1-5 16,-13 0 4-16,13-14-9 0,0-1-3 16,0 12-8-16,0-8-33 15,24 12-19-15,-6 1-30 0,0 2-43 16,-3 2-45-16,1-1-27 0,-3 3-22 0,13-1-233 16,5 2-10-1,-16 0 161-15,19 0-570 0</inkml:trace>
          <inkml:trace contextRef="#ctx0" brushRef="#br3" timeOffset="711020.9788">12867 18260 1976 0,'-5'-5'19'16,"0"-4"130"-16,2 2 79 16,1 5-145-16,-1-2 8 0,3 3-74 0,0 1-20 15,0 0-11 1,0 0 34-16,0 10 24 0,0-1 22 15,18 6 11-15,-18-2 5 0,11 5-8 16,1 24 96-16,7 2-37 0,-12-21-93 16,11 22 23-16,3-4-32 15,-8-21-24-15,16 14 0 0,-24-19-5 16,5-2 0-16,-5-2 3 16,-2 11 51-16,-3-19-18 0,0-1 21 15,0-1 6-15,0-1-6 0,0 0-19 16,-18 0-23-16,-16-17-16 15,21 6 1-15,-8-10-2 0,-2-4-4 16,18 10 6-16,5-11-8 0,0 14 1 16,0 3-4-16,0-1-10 15,0 4-29-15,0-1-12 0,0 3-13 16,0-3-46-16,39 3 52 16,-16 3 46-16,19-2 11 0,7 3 10 15,-23 0-1-15,20 0-3 0,-7 0-3 16,-21 0 2-16,8 8-6 15,-18 3 5-15,2-4-5 0,0-1-6 16,-4 3-16-16,1-2-12 0,-1 1-25 16,1 8-148-16,-1 0-76 15,-4-9 131-15,6 4-236 0,2-3-186 16,-10-8 125-16,8 0-277 0</inkml:trace>
          <inkml:trace contextRef="#ctx0" brushRef="#br3" timeOffset="711441.6275">13214 18304 1913 0,'-10'-2'20'16,"-1"2"25"-16,-2 0-24 0,11 0 1 16,-1 0 40-16,-2 0-34 0,2 10-6 15,3-5-12-15,0-5 2 0,0 8 9 16,0-8 1-16,0 6 45 15,21-1-31-15,-21-5-33 0,34 0-2 16,-14 0 3-16,-7 0-8 16,0-8 3-16,-7-3-20 0,-6 4-15 15,5 7-29-15,-5-8-23 0,0 2-19 16,0 1-16-16,0-3-198 0,0 0-157 16,0 8 166-16,-16-3-234 15</inkml:trace>
          <inkml:trace contextRef="#ctx0" brushRef="#br3" timeOffset="713440.9216">15153 18302 1631 0,'-8'-1'16'0,"-10"1"33"0,13 0 33 16,5 0-31-16,0 0 50 0,0 0-57 15,0 0-12-15,0 8-3 0,0-8 17 16,0 8 12-16,0-8 16 0,0 6 73 15,18-1-13-15,-18-5-70 0,33 0 69 16,-20 0 0 0,-13 0-85-16,21 0 8 0,-11-10-11 15,-10 4-31-15,0-5-5 16,0 4-16-16,0 1 4 0,0 1-4 0,-20 0 8 16,2 1-7-16,-6 0-9 0,-15 3-99 15,1 1-145 1,20 0 97-16,-14 0-194 0,14 19-84 15,8-11 132-15,0 9-507 0</inkml:trace>
          <inkml:trace contextRef="#ctx0" brushRef="#br3" timeOffset="713039.3059">15116 18411 1997 0,'19'0'73'0,"-9"-3"183"0,-10 3-35 15,10 0-175-15,-10 0-24 16,0 0-7-16,0 0 30 0,0 0 18 15,0 11 14-15,0-3-13 0,0 3-25 0,0 10-8 16,0 3-24-16,0-13-5 16,0 10 0-16,13-6-12 15,-13-8-33-15,0 2-181 0,11-2-79 16,-1-7 151-16,8 2-314 0,-8-2 8 16,3 0-38-16,-2 0 96 15</inkml:trace>
          <inkml:trace contextRef="#ctx0" brushRef="#br3" timeOffset="713740.0188">15365 18419 1732 0,'5'0'41'0,"8"0"77"16,-10 0-60-16,4 0 0 16,-7 0-1-16,6 0 6 0,-6 0 1 15,5 0-6-15,5 8 56 16,3 7 5-16,-8-8-51 0,11 8 83 16,2-1-45-16,-13-6-80 15,5 7 0-15,-2-3-9 0,-8-8-5 16,0 3 28-16,0-6-4 0,0 0 23 15,0 1 21-15,0-2 33 0,0 0 14 16,0 0-19-16,0 0 17 16,0-22-108-1,0 13-17-15,0-2-4 0,16 1 7 16,-16-2 1-16,28-12-9 0,-10 6-4 16,-7 11 2-16,4 0-4 0,-7 7 0 15,-3 0 10-15,0 0-3 0,6 0 3 16,-4 10 3-16,4-1-4 0,4 12-20 15,3 1-120-15,-12-13-9 0,4 13-267 16,8-5-82 0,-13-9 214-16,13 6-761 0,-7-9 560 0</inkml:trace>
        </inkml:traceGroup>
        <inkml:traceGroup>
          <inkml:annotationXML>
            <emma:emma xmlns:emma="http://www.w3.org/2003/04/emma" version="1.0">
              <emma:interpretation id="{A99DD19F-5D57-4F41-9A1E-9E2D445C8C1F}" emma:medium="tactile" emma:mode="ink">
                <msink:context xmlns:msink="http://schemas.microsoft.com/ink/2010/main" type="inkWord" rotatedBoundingBox="16702,18492 18915,18490 18916,18804 16703,18806"/>
              </emma:interpretation>
              <emma:one-of disjunction-type="recognition" id="oneOf83">
                <emma:interpretation id="interp119" emma:lang="" emma:confidence="1">
                  <emma:literal/>
                </emma:interpretation>
              </emma:one-of>
            </emma:emma>
          </inkml:annotationXML>
          <inkml:trace contextRef="#ctx0" brushRef="#br3" timeOffset="714639.5694">16587 18452 1824 0,'5'0'68'0,"-5"0"-19"16,0 0 41-16,0 0 2 16,0 0-29-16,0 0 75 0,-18 15-34 15,2-6-60-15,3 11 61 16,13-10-58-16,-10 0-8 0,10-1-5 15,0 0 13-15,0 2 15 0,0-5 10 0,0 7 107 16,34-3-47 0,-16-7-92-16,26 0 49 0,5-3 5 15,-26 0-53-15,24 0 15 16,-27-11-38-16,-1 3-4 0,1-2 0 0,-7-1-5 16,3 0 1-16,-8-1 1 15,7-14-1-15,-10 2-16 0,-5 14 0 16,0-7-2-16,0 9-23 15,-23 6-32-15,-11-1-199 0,1 3-117 16,17 0 188-16,-12 0-213 16,17 0 171-16,11 0-29 0,-7 0-88 15,7 0-91-15,0 0 29 0,0 0 87 16</inkml:trace>
          <inkml:trace contextRef="#ctx0" brushRef="#br3" timeOffset="714980.5952">17047 18433 1838 0,'6'0'37'16,"-6"0"104"-16,0 0-49 0,0 0-34 16,0 0-24-16,0 0-16 0,0 0-9 15,0 0 7-15,-19 0 52 16,4 10 46-16,2 1-63 0,-13 8 21 16,18-2-36-16,8-9-2 15,-10 9 86-15,10-6 67 16,0-4-103-16,23 0 36 0,-2-6-87 0,2 0-5 0,1 2-3 15,-1-3 7-15,5 0 3 16,-2 0-7-16,31 0 10 16,0-24-20-16,-34 15-17 15,27-11 7-15,-12 1 46 16,-25 10-8-16,8-7 50 0,-16 3-58 16,-5 10-38-16,0-2 2 0,0 2-2 15,0 3-5-15,0-2-30 0,-15 2-38 16,15 0-51-16,-24 0-54 0,-4 0-243 15,2 0-22-15,18 0 210 0,-2 0-317 16,5 0-257 0,5 0 461-16</inkml:trace>
          <inkml:trace contextRef="#ctx0" brushRef="#br3" timeOffset="715667.0049">17594 18395 1871 0,'0'0'79'0,"0"-1"-10"0,0 1 53 16,0 0-84-16,0 0-37 0,0 0 7 16,-13 0 13-16,-3 0-5 15,8 7 24-15,-2 0 7 16,0-1-17-16,4-1 37 0,4-2-33 16,2 1-4-16,0-4 0 0,0 1 2 0,0-1 4 15,0 0 5-15,0 0 52 16,0 0-2-16,0 0-48 15,0 0 44-15,0 0 8 0,0 0-52 16,0 0 26-16,0 0-44 0,0 0-11 16,0 0-9-16,0 0-1 0,0 0 1 15,0 0 0-15,0 0 3 16,0 0-16-16,0 0 7 0,0 0-3 16,0 0-8-16,0 0-11 15,0 0 17-15,0 0 0 16,0 0 2-16,0 0-5 0,0 0 9 0,0 0 0 15,0 0-1-15,0 0 8 0,0 7-9 16,0-7 1-16,0 12 6 16,0-8 2-16,0 0-5 15,0 0 10-15,18 0-7 0,-18-4-3 16,34 5 4-16,-11-2-3 16,-8-3-5-16,19 3 9 0,-16-3-5 0,-2 1 2 15,2-1-5-15,5 0 0 16,-2 0 3-16,2 0 0 0,16 0 7 15,-5-8 1-15,-21 8-8 0,7-17 13 16,-12 8 20 0,-8 2-21-16,0-7-3 0,0 9-17 0,0-1 1 15,0-1 1-15,-18 1 1 16,0 2 5-16,-3 0-8 0,-25-4-9 16,-4 4 12-16,22 2 4 15,-24 2-7-15,13 0-4 16,24 0 10-16,-21 18 3 0,10-1-4 15,13-10 5-15,-3 11 2 0,11-8 2 16,5 1-1-16,0-1 2 0,0 0-5 16,0 2 5-16,15 0-8 0,32 11 5 15,15-4-11-15,-28-10-47 16,44 6-277-16,-1-6-242 0,-41-6 255 16,32-3-654-16,-9 0 126 15</inkml:trace>
          <inkml:trace contextRef="#ctx0" brushRef="#br3" timeOffset="714429.7501">16180 18328 1650 0,'-10'-20'55'16,"10"6"110"-16,-8 8-68 0,8-3 51 16,0 6-102-16,0 0-8 0,0 0-10 15,0 2 0-15,0-1-14 0,23 1-13 16,24 1 17-16,-3 0 73 16,-15 0-32-16,22 0 29 0,-2 8-18 15,-25 3-42-15,9 8 24 16,-22-11-24-16,-1 3 9 0,-2-3 6 15,-3 2 6-15,-5-2-8 0,0 2-12 0,0 7-5 16,-23-2-24-16,-1-8 0 16,-9 6-7-16,-1-2-159 15,19-7-17-15,-14 4-351 16,6 0-390-16,18-5 456 0</inkml:trace>
          <inkml:trace contextRef="#ctx0" brushRef="#br3" timeOffset="714006.9535">16204 18348 2034 0,'0'-1'10'0,"0"0"22"0,0 1 3 0,0 0 6 16,0 0 22-16,0 13 21 0,0-1-2 15,0 0-11-15,0 16 4 16,0 4-58-16,0-16-8 0,0 16 1 15,0-5-6-15,0-16-6 0,0 9-65 16,0-6-134 0,10-9 74-16,0 0-190 0,-10-5 61 15,8 0-166-15,2 0-17 0,-4 0 48 16</inkml:trace>
          <inkml:trace contextRef="#ctx0" brushRef="#br3" timeOffset="716021.4808">18018 18438 1704 0,'-10'-7'76'16,"10"3"86"-16,0 3-91 0,0-1 33 0,0 2-51 16,0 0-34-1,0 0 0-15,0 0 1 16,0 0 4-16,33 0 55 0,-15 0-37 0,-2 8 1 0,2-2-2 15,5-1-8-15,-7 2 20 16,12 1 3-16,16 7 44 16,3 4-61-16,-21-9-30 0,10 9 25 15,-15 0-11-15,-16-13-15 16,-5 6 28-16,0-6-7 0,0-3 3 16,0-1 17-16,0 0 23 0,-21 0 168 15,3-2-191-15,3 0 5 16,-3 0 10-16,7 0 0 0,-17-10 25 15,12-8-66-15,8 10-21 0,3-11 0 16,5-1-6-16,0 11-17 16,0-10-119-16,24 10 10 0,-4 2-52 15,-2-1-40-15,0 1-40 16,3 2-32-16,2 1-45 0,29-2-717 16</inkml:trace>
        </inkml:traceGroup>
        <inkml:traceGroup>
          <inkml:annotationXML>
            <emma:emma xmlns:emma="http://www.w3.org/2003/04/emma" version="1.0">
              <emma:interpretation id="{05C0A7CF-8AA5-4FB7-913F-1D38BD61E068}" emma:medium="tactile" emma:mode="ink">
                <msink:context xmlns:msink="http://schemas.microsoft.com/ink/2010/main" type="inkWord" rotatedBoundingBox="19223,18509 20383,18509 20384,18874 19224,18875"/>
              </emma:interpretation>
              <emma:one-of disjunction-type="recognition" id="oneOf84">
                <emma:interpretation id="interp120" emma:lang="" emma:confidence="1">
                  <emma:literal/>
                </emma:interpretation>
              </emma:one-of>
            </emma:emma>
          </inkml:annotationXML>
          <inkml:trace contextRef="#ctx0" brushRef="#br3" timeOffset="716951.7333">19431 18388 1935 0,'18'-9'105'16,"-7"3"3"-16,4 0 150 15,-7 6-152-15,-8-3-24 0,5 2-22 0,6 1 12 16,-11 0 13-16,10 0 12 0,3 0 71 16,5 22-75-16,-10-12-50 15,10 17 32-15,-5 2-39 16,-13-13-31-16,10 17 4 0,1 0-9 16,-9-20 3-16,9 16-85 0,-6-16-62 15,-5-2-73-15,0 2-64 0,5-3-55 16,-5-2-59-16,5 0-201 15,-5 3-374-15</inkml:trace>
          <inkml:trace contextRef="#ctx0" brushRef="#br3" timeOffset="717443.9302">19392 18577 1889 0,'0'6'56'0,"0"-6"125"0,0 4-26 15,21-4-112-15,13 0 2 16,7 0-34-16,-12 0-13 16,25 0-1-16,-31 0 1 0,6 0-8 0,5 0-40 15,-6 0-65-15,0 0-80 16,-2 0-117-16,21 0-675 0</inkml:trace>
          <inkml:trace contextRef="#ctx0" brushRef="#br3" timeOffset="717701.7985">19398 18331 1742 0,'23'-3'14'0,"16"-7"66"0,15 4 42 16,-23 1-87-16,26-2-7 16,-23 3-29-16,-1 2 2 0,1-1-21 15,-3 1-50-15,0-1-98 16,-5 2-172-16,26-1-581 15</inkml:trace>
          <inkml:trace contextRef="#ctx0" brushRef="#br3" timeOffset="716694.0872">18699 18341 1831 0,'-11'-5'34'0,"6"-6"123"0,5 9-33 0,0-3-13 16,0 4-26-16,0-3-19 0,0 3-34 16,24-2-19-16,9 1-3 0,6 2 2 15,-18 0 5-15,25 0 20 16,-7 0 9-16,-16 0-22 15,21 10 2-15,-10 2-17 0,-21-7-9 16,8 6-2-16,-16-8 1 0,-2 1 5 16,-3 1-2-16,0-1 0 15,0 0 0-15,0 0-9 0,0 3 4 16,0-1-3-16,0-3 6 0,0 6 7 16,15 0-4-16,3-4 1 15,-2 9-1-15,2-6-1 0,-3 1-3 16,-2 1 0-16,3 0 1 0,-3 2-3 15,-3 0 2-15,19 12 12 16,-9 2 51-16,-15-17-14 0,-5 10 84 16,0-4-10-16,0-10-65 15,-36 5 58-15,0-5-48 16,20-4-58-16,-17 1-9 0,15 0 2 16,-6-2-6-16,4 0-37 0,2 0-74 0,-3 0-85 15,3 0-89-15,-16 0-478 16,6-12-360-16,17 3 721 0</inkml:trace>
          <inkml:trace contextRef="#ctx0" brushRef="#br3" timeOffset="716309.2142">18722 18359 1757 0,'0'-1'69'0,"0"1"-19"16,0 0 83-16,0 0-52 0,0 0 12 16,0 10-6-16,0 1 0 0,0-2-4 15,0 4-8-15,0 18 53 16,0 3-23-16,0-16-73 0,18 19 8 15,16-5-30-15,-16-16-8 0,18 12-33 16,-5-6-186 0,-20-14 39-16,15 4-259 0,-19-9 18 15,4-3-109-15,2 0 60 0</inkml:trace>
        </inkml:traceGroup>
        <inkml:traceGroup>
          <inkml:annotationXML>
            <emma:emma xmlns:emma="http://www.w3.org/2003/04/emma" version="1.0">
              <emma:interpretation id="{7FB89D0A-2276-47BE-A4B9-0038D641A5E6}" emma:medium="tactile" emma:mode="ink">
                <msink:context xmlns:msink="http://schemas.microsoft.com/ink/2010/main" type="inkWord" rotatedBoundingBox="22882,18383 23920,18382 23921,18696 22883,18696"/>
              </emma:interpretation>
              <emma:one-of disjunction-type="recognition" id="oneOf85">
                <emma:interpretation id="interp121" emma:lang="" emma:confidence="0.5">
                  <emma:literal>on</emma:literal>
                </emma:interpretation>
                <emma:interpretation id="interp122" emma:lang="" emma:confidence="0">
                  <emma:literal>In</emma:literal>
                </emma:interpretation>
                <emma:interpretation id="interp123" emma:lang="" emma:confidence="0">
                  <emma:literal>in</emma:literal>
                </emma:interpretation>
                <emma:interpretation id="interp124" emma:lang="" emma:confidence="0">
                  <emma:literal>an</emma:literal>
                </emma:interpretation>
                <emma:interpretation id="interp125" emma:lang="" emma:confidence="0">
                  <emma:literal>oh</emma:literal>
                </emma:interpretation>
              </emma:one-of>
            </emma:emma>
          </inkml:annotationXML>
          <inkml:trace contextRef="#ctx0" brushRef="#br3" timeOffset="860950.5502">22486 18243 1829 0,'0'-7'28'0,"0"-7"111"0,0 7-21 15,0 0-2-15,0-1 3 0,0 2 1 16,0-1-16-16,0 2-11 0,0-1 43 16,0 6-94-16,0-1-7 0,0 1-15 15,0 0-5-15,0 0-5 0,0 0-6 0,0 0 11 16,0 0 5-16,0 11 10 0,18 1 2 15,0 1 6-15,-3 3-7 0,4 2-7 16,14 22 14-16,-17-19-24 0,-1 1-3 16,-2-2-2-16,-5 0 0 0,0-1-2 15,-6-3 8-15,3 12 14 0,-5-17-13 16,0-2-2-16,0-2 3 0,0-1 3 16,0-3 3-16,-20 0-7 0,-16-3 4 15,-6 0-20-15,19 0 2 16,-26-18-4-16,20 9-2 0,3-2 0 15,3-2 1-15,0 0-1 0,7-2-1 0,-2 0-12 16,10-12-31-16,8 15 23 16,0 3 10-16,0 1 5 0,0 2 1 0,26 2 0 15,-3 0 4-15,42-1-8 16,-26 5 12-16,0 0-4 0,2 0 6 0,3 0-1 16,0-1-3-16,-5 0 3 0,26-3 3 15,-13-1 6-15,-32 1-9 16,6-4 0-16,-16 4 5 0,-4-1 4 15,-1-2-3-15,-5 1-2 0,5-1 5 16,-5-2-5-16,0-9 6 0,0 8-6 16,0 1-3-16,0-2 1 0,0 3 2 15,-23 0-6-15,23 2 8 0,-8-3-12 16,8 7 0-16,-13 0-8 0,13 2 2 16,0 0-2-16,0 0 4 0,0 0 5 0,0 12 4 15,0-2 4-15,0 3 1 0,0 3 2 16,0 0-1-16,0 2 1 0,18 2 5 15,8 22 17-15,-8-3 17 0,-5-21-22 16,8 13 5-16,-11-15-21 16,-2-6 0-16,0-1-2 0,-1-2 21 15,-4-2 15-15,2-1 17 0,3 1 97 16,-8-5-91-16,0 0-22 0,0 0-22 0,0 0-13 16,0-13 0-16,0 2-2 0,0-18-8 15,0 13-5-15,0-2 2 0,0 3 9 16,18-1-3-16,-18 3-1 15,18 0 3-15,0-5-12 0,-18 12 5 0,13 3-3 16,0 3 3-16,-2 0 1 0,1 0 4 16,4 0 1-16,10 19 1 0,5 3-5 15,-18-10 3-15,18 15 0 16,-18-15 2-16,-3 1-2 0,1 0 1 16,-4 0-39-16,1-2-49 0,2 1-79 15,9 7-335-15,-9-11 221 0,0-2-7 0,3-3-13 16,3 0-132-16,2-3-132 15,5 0 77-15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26:05.809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0 0 2980 0,'26'5'72'0,"7"1"216"16,-22-6 13-16,-6 0-233 0,-5 0-34 16,0 0-15-16,0 0-27 15,0 0-43-15,0 0-115 0,0 0-154 0,0 0-153 16,0 0-296-16,-52 0-628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45:00.650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</inkml:definitions>
  <inkml:traceGroup>
    <inkml:annotationXML>
      <emma:emma xmlns:emma="http://www.w3.org/2003/04/emma" version="1.0">
        <emma:interpretation id="{9D1528A4-C0C2-44C3-8548-922719242403}" emma:medium="tactile" emma:mode="ink">
          <msink:context xmlns:msink="http://schemas.microsoft.com/ink/2010/main" type="writingRegion" rotatedBoundingBox="10243,502 31767,768 31692,6825 10168,6559"/>
        </emma:interpretation>
      </emma:emma>
    </inkml:annotationXML>
    <inkml:traceGroup>
      <inkml:annotationXML>
        <emma:emma xmlns:emma="http://www.w3.org/2003/04/emma" version="1.0">
          <emma:interpretation id="{ED118FCE-D1E3-4B2D-80D9-4EF8C6770F4D}" emma:medium="tactile" emma:mode="ink">
            <msink:context xmlns:msink="http://schemas.microsoft.com/ink/2010/main" type="paragraph" rotatedBoundingBox="10237,618 31765,696 31757,2929 10229,28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5AEC14-1B4B-41BE-9FBB-4454F092638C}" emma:medium="tactile" emma:mode="ink">
              <msink:context xmlns:msink="http://schemas.microsoft.com/ink/2010/main" type="line" rotatedBoundingBox="10237,618 31765,696 31760,2082 10232,2004"/>
            </emma:interpretation>
          </emma:emma>
        </inkml:annotationXML>
        <inkml:traceGroup>
          <inkml:annotationXML>
            <emma:emma xmlns:emma="http://www.w3.org/2003/04/emma" version="1.0">
              <emma:interpretation id="{59C0816E-855F-42A3-AF3E-3DB9D6AC606D}" emma:medium="tactile" emma:mode="ink">
                <msink:context xmlns:msink="http://schemas.microsoft.com/ink/2010/main" type="inkWord" rotatedBoundingBox="10236,1055 10288,1056 10287,1106 10235,1105"/>
              </emma:interpretation>
            </emma:emma>
          </inkml:annotationXML>
          <inkml:trace contextRef="#ctx0" brushRef="#br0">51 7 2163 0,'0'-3'40'0,"0"2"38"15,-15-2 16-15,15 3 20 0,0 0-33 16,-13 0-7-16,13 0-61 0,0 0 0 0,0 0 12 16,-11 0 21-16,11 9 55 15,-5-2-62-15,-3 1-4 0,8-8-7 16,0 8 18-16,0 3 45 0,0-11-20 0,0 4 16 16,0-4 48-16,0 3 10 0,0-3 94 15,0 0-160-15,0 0-22 0,0 0-11 16,0 0-6-16,0 0-17 0,13-9-11 15,-13 9 23-15,11-9-6 0,-11 9-1 0,7-8 30 16,-7 2-57-16,0 6-7 0,0-3 9 16,0 3 0-16,0 0-13 0,0-4 6 15,0 4-7-15,0 0 14 16,0 0 4-16,0 0-13 0,0 0 15 0,0 0-3 16,0 0 1-16,0 0 6 0,0 0 36 15,0 0 17-15,0 0 168 16,0 0-110-16,0 0 31 0,0 0 0 0,0 0 5 15,0 0 49-15,0 0-175 0,0 0-25 16,0 0-14-16,0 0-8 0,0 0-30 16,0 0 25-16,0 0-22 15,0 0-75-15,0 0-86 0,0 0-368 0,0 0 68 16,0 0-220-16,0 0 199 0,0 0-354 16,0 0 164-16,0 0 103 15</inkml:trace>
        </inkml:traceGroup>
        <inkml:traceGroup>
          <inkml:annotationXML>
            <emma:emma xmlns:emma="http://www.w3.org/2003/04/emma" version="1.0">
              <emma:interpretation id="{6F1CDF2E-FCDA-456D-9B16-1FD0F17B436E}" emma:medium="tactile" emma:mode="ink">
                <msink:context xmlns:msink="http://schemas.microsoft.com/ink/2010/main" type="inkWord" rotatedBoundingBox="10613,736 13654,747 13652,1315 10611,130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332.619">403 188 2269 0,'-10'4'59'15,"2"0"26"-15,3-1 31 0,2 1-3 16,1-4 152-16,2 0-84 0,0 0 30 15,0 0-18-15,0 0 6 0,20 0-57 16,27 0 35-16,-21 0-127 0,7 0-11 0,1-16 11 16,2 3-18-16,45-16 47 15,-43 13-32-15,1-2 10 0,-3 0-5 16,-5-1 5-16,24-21-23 0,-32 20-27 16,-5-2-13-16,-5-2 10 0,-2 2-7 15,-6-23-1-15,-5 25 2 0,0 1-1 0,0 4-7 16,0 4 0-16,-24 2-1 0,6-3-21 15,-2 12 20-15,-22 0-27 16,24 0-14-16,8 0 38 16,10 0 0-16,0 0-5 0,0 7 4 15,0 1 10-15,0 0 9 0,0 0-2 16,20-2 1-16,6 1-11 0,36 12-1 16,-25-8-5-16,4 1 25 0,3-1-7 0,8 2 4 15,0 0-2-15,49 17-10 16,-55-15-9-16,3 2 7 0,65 31 5 15,-85-27-2-15,-6-1 0 16,-8-3 7-16,6 14-6 0,-16-19-1 16,-5 1-2-16,0-1 10 0,0-12 12 0,-26 13 19 15,-51-3 98-15,46-10-76 16,-8 0-3-16,-3 0 3 0,1 0 0 16,-3 0-13-16,-49-10-4 0,46-1-30 15,3 0 4-15,8 2-4 0,2-1-5 16,-33-10-12-16,39 13 8 0,4-3-2 15,1 3-31-15,8 1-72 0,-11-7-241 16,21 8 109-16,-1-1-83 0,6 0-99 0,0 0-117 16,21-8-947-16,5 6 869 0,2-1 151 15</inkml:trace>
          <inkml:trace contextRef="#ctx0" brushRef="#br0" timeOffset="2185.9897">1723-244 2858 0,'18'-23'247'0,"-15"14"-41"16,4-2 42-16,-4 3-75 0,0 3-33 0,2-5-12 15,-3 8-110 1,1 0-32-16,7 17 7 0,-7-1 4 16,5 1 4-16,-3 4 1 0,3 4 1 15,-1 4 10-15,9 33 6 0,-8-26-24 16,5 0 52-16,-3 3-51 0,6-1-4 15,7 30-26-15,-8-33 44 0,-2-4-3 0,3-3-4 16,-6-3-11-16,1-2 0 16,9 8-5-16,-17-18 8 0,2-3 1 15,-5-3 50-15,3-2-49 0,-3-3 10 16,0 0-54-16,0 0 49 0,-19 0 6 16,-4-12-10-16,0-4 1 0,-31-14-15 0,25 11 16 15,1 1 0-15,-1-1-2 16,3-1-6-16,-18-15 1 0,29 22 10 0,2 0 9 15,5 1-2-15,0 2-8 0,8 1-4 16,0-3-3-16,0 6-1 0,0 0-2 16,18 2-2-16,3-1 5 0,36-2 2 15,-23 2 1-15,7 2-1 0,3-2 3 16,8 2 0-16,95-4 15 0,-98 6-10 16,32-2-11-16,-45 2-4 15,-8 1 2-15,1 0-8 0,-11 0 13 0,0 0 4 16,5 0-4-16,-17 0 4 15,-1 0-7-15,-3 0 5 0,-2 0 4 0,0 0 0 16,0 0-6-16,0 0 5 0,0 0-4 16,0 0-3-16,0 0 4 15,0 15-19-15,-33-9 5 0,17 1 16 16,1-1 2-16,2-6-7 0,-3 0 13 16,1 12-7-16,-11 13-3 0,18-13 2 0,0 1-6 15,0 0 9-15,3 1 3 16,3 14-4-16,2-14-9 0,0-2 6 15,0 0 3-15,23-1 4 0,-2 0 1 16,12 7-3-16,-12-11 4 0,0-3-3 16,-1 1-4-16,4-2-1 0,20-3-5 15,-24 0 9-15,-1 0 4 0,-1-15 13 0,0 4-3 16,-5 0-5-16,10-15-41 0,-13 10 26 16,-2 2 2-16,-3-2 2 0,-2 0 22 15,-3-16-25-15,0 19-2 0,0-1-5 16,0 2 12-16,0 3-3 0,0 1 0 15,-16-3-3-15,1 8-9 0,15 2 9 0,0-1-6 16,0 2-4-16,-5 0 8 0,5 0 0 16,0 0 7-16,0 10-9 0,0-1 1 15,0 0 3-15,0 13 16 16,0-10-9-16,15 26-5 0,9-24 1 16,-1-1-2-16,-2-1 0 0,4-3 7 15,37 14-9-15,-28-13-13 16,-3-1-33-16,-2-1-27 0,-1-2-52 0,24 4-316 15,-37-6 119-15,1-4-48 0,-3 0-55 16,-5 0-213-16,-1 0 38 0</inkml:trace>
          <inkml:trace contextRef="#ctx0" brushRef="#br0" timeOffset="2555.9889">2820 7 2092 0,'-2'-7'52'0,"2"1"63"0,0-11 385 16,0 15-387-1,0-3-24-15,0 2-1 0,31-5 59 0,-16 5-87 16,3 0-1-16,52-3 142 0,-44 6-161 16,8 0-9-16,-6 0-12 15,6 0-2-15,28 12 4 0,-33-1-10 16,4 0-4-16,-4 0-5 0,2 1 15 16,18 18 2-16,-23-16-17 0,-8 1-9 0,3 0 1 15,-9 0 1-15,12 14 14 16,-19-17 4-16,-2 1-11 0,-3-1 6 15,0-3-3-15,0 2 10 0,-21 6 74 16,5-10-25-16,-2-2-10 0,-2-2-6 16,1 2 2-16,-17-5 36 0,21 0-59 0,-3 0 10 15,5 0-12-15,-3-13 9 0,3 1 2 16,-10-16 5-16,10 14-34 0,3-1-8 16,-3 1-2-16,5-1-2 0,5-12 23 15,3 15-13-15,0 3-15 0,0-2-34 16,16 0-60-16,-16 2-30 0,41-11-330 15,-20 11 109-15,-3 0-80 0,5 1-98 0,3-2-252 16</inkml:trace>
        </inkml:traceGroup>
        <inkml:traceGroup>
          <inkml:annotationXML>
            <emma:emma xmlns:emma="http://www.w3.org/2003/04/emma" version="1.0">
              <emma:interpretation id="{7E473324-E49D-446C-9679-39EE3D74D2DF}" emma:medium="tactile" emma:mode="ink">
                <msink:context xmlns:msink="http://schemas.microsoft.com/ink/2010/main" type="inkWord" rotatedBoundingBox="14072,772 16666,781 16661,2027 14067,201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971.5724">4847 117 2240 0,'0'-18'150'16,"0"12"0"-16,0-1 50 0,0 1-11 0,0 0-6 15,0-8 119-15,0-2-56 16,15 7-155-16,-2 6-51 16,-13 2-16-16,16-2-16 0,-3 1-8 0,-3 2-9 15,0-2 14-15,29 2-13 16,-26 0 8-16,8 0-8 15,-3 0 1-15,3 0 10 0,25 10-1 16,-28-1 2-16,3-1 0 0,2 3 1 16,-5-1-13-16,16 11 2 0,-18-11 26 0,-6 1-10 15,8 0-6-15,-13-2-6 0,6-1-16 16,-4 9 16-16,-7-13 7 0,0 2-10 16,0-3 18-16,0 1-11 0,0-4 21 15,0 0-14-15,0 0-35 0,0 0 50 16,0 0-9-16,0 0 3 15,-18-23 49-15,3 12-65 0,15-2-2 0,-13 1-2 0,2-4 2 16,1-19 0-16,10 20 9 16,0 1-4-16,0 0-31 0,0 2 28 15,0 3-6-15,0-5 29 0,0 10-27 16,21 1-3-16,-6 0-4 0,3 0 15 0,11 3-11 16,-8 0-2-16,-3 0 1 0,5 0 5 15,-5 9 7-15,26 10-4 16,5 2-5-16,-2 5 2 15,-32-11-3-15,4-2 5 0,-4 4-6 0,-5-1 1 16,3-2-23-16,0 18-174 0,-2-18-1 16,-6-1-57-16,0-2-42 0,0-3-46 15,8 8-443-15,-3-12 186 0,1-1 92 16</inkml:trace>
          <inkml:trace contextRef="#ctx0" brushRef="#br0" timeOffset="4749.2187">6045 32 2168 0,'0'-10'54'0,"0"0"59"0,0-8 249 0,0 12-180 15,5-2-14-15,-5-1-23 0,0 2-8 16,0-5 74-16,0 7-142 0,0 1-18 16,0 2-14-16,0-2-4 0,-18 0-7 0,8 1-1 15,-8 0-20-15,7 2-6 16,-4 1 4-16,2 0-10 0,-21 0 4 15,11 14 4-15,2-5 8 0,3 3-14 16,-5 2 7-16,2 0-6 0,-7 18 14 16,15-15-10-16,2 2 2 0,11 1 0 15,0-1-2-15,0 18 7 0,0-21-11 0,0 0 3 16,24-2 6-16,-9-2 1 0,21 5 12 0,-2-9-7 16,5-4 14-1,-19-4 7-15,-1 0 115 0,-4 0-110 16,3-9-3-16,-2-2-4 0,17-9-74 15,-20 8 72-15,3-3-22 0,-8-1-5 0,2-1-3 16,6-26 9-16,-14 21 2 0,1-1-13 16,-1 2-14-16,3 2 27 15,-5 2-6-15,0-7 28 0,0 14-30 16,0 6-7-16,0 0-2 0,0 3-2 0,0 0-19 16,0 1 23-16,0 0 3 0,0 0 5 15,0 13 85-15,-18 2-87 16,8 16-4-16,-3-12-81 0,13 4 78 15,0 4 9-15,0 1 3 0,0 38 8 0,0-32-8 16,0 5-8-16,23 1-2 0,1 4 4 16,-1-1 44-16,31 46-32 0,-25-42-8 15,-1-3-39-15,1 1 37 0,-1 0 0 16,21 33-8-16,-31-42 13 0,1-3 1 0,-9-1-2 16,0-4-8-16,-5-2 5 0,-5 17-15 15,0-24 21-15,0-3-5 0,0-4 13 16,0-2-3-16,-33 2 64 15,17-9-35-15,3-3 1 0,-7 0-23 0,-4 0-2 0,1 0-7 16,-39-27 0-16,28 13-5 16,-5-2 1-16,1-4-1 0,-6 0-2 15,-31-29-11-15,41 24 5 0,-5-2 3 16,5 0 6-16,6 0 8 0,5 1-8 16,-21-25 43-16,28 29 6 0,8-2 16 0,3 4 27 15,5 1-2-15,0-12 39 16,0 16-106-16,29 3-17 0,-6 0-4 0,3 1-5 15,2 1-9-15,34-8-12 0,-33 11 4 16,5 1 4-16,-6-1 1 16,1 4-10-16,15-2-124 0,-32 5 2 0,4-1-43 15,-8-1-6-15,2 1 12 0,-5 1-6 16,0 0-301-16,-5 0 146 0,0 0-61 16,0 0-15-16,0 0-235 0,0 0-492 15</inkml:trace>
          <inkml:trace contextRef="#ctx0" brushRef="#br0" timeOffset="3082.5503">3850-251 2399 0,'0'-6'73'0,"-15"-6"269"0,15 6-106 16,0 2-43-16,0 4-88 0,0-3-5 16,0 1-48-16,0 2-14 0,0 0-40 0,0 0 8 15,0 0 25-15,0 12 6 16,15 15 76-16,-4-10-73 0,2-1-2 0,2 6-18 16,-2 2-8-16,3 0 0 0,17 30 9 15,-20-28-16-15,3 0 4 0,-1-1-9 16,-2 0-1-16,5 18 16 15,-10-25-16-15,0 0 12 0,-3-3-7 0,-5-1-8 0,0-3 7 16,0 5 1-16,0-9 3 16,0-3 7-16,0-1-5 0,-23-1 7 15,-11-2 11-15,24 0-10 0,-6 0-9 16,3-9 2-16,-5-2-11 0,3-2 6 16,-14-11-19-16,24 12 16 0,-5 1-11 0,-1-2 36 15,11 3-36-15,0-10 5 16,0 12-2-16,21-2 14 0,-3 2-6 0,5 0-3 15,3 0-5-15,31-3-4 0,-23 6 13 16,0-1-7-16,-1 3 1 16,1-1 2-16,20-2 2 0,-28 6-2 0,0-1 1 15,-8 1-9-15,-2 0 2 16,-4 0 7-16,17 9-7 0,-14-1 3 0,-2 3 0 16,3 0 5-16,-3 2-3 0,18 13 0 15,-18-12 3-15,-3-1-1 0,1 3-4 16,-4-3-9-16,4 2-26 0,-1 8-114 15,-5-12 26-15,0-2-37 0,1-2-26 0,-4 1-40 16,9 3-215-16,-11-10 228 16,5-1-25-16,-5 0-62 0,0 0-186 0,2 0-22 15</inkml:trace>
          <inkml:trace contextRef="#ctx0" brushRef="#br0" timeOffset="3418.4285">4422-118 1968 0,'-15'-14'51'0,"-11"-7"179"0,18 13-65 16,-5-1-28-16,5 2-25 0,1 2-6 16,-4 2-29-16,-2-4 18 0,11 6-88 15,-1 1-7-15,3 0-3 0,0 0 1 16,0 0 15-16,0 0 13 0,0 0 47 0,0 8 63 16,0-8 16-16,23 8 4 0,11-1 42 15,-16-1-128-15,3-6-8 0,-3 0-14 16,3 0 1-16,25 0 40 15,-30 0-42-15,2 0 7 0,-2 0-18 0,-9-8-2 16,4 8-12-16,2-20-15 0,-13 11-9 16,0 3 5-16,0 0-12 0,0-1 4 0,0-4-15 15,-19 7 17-15,4 0-2 16,-3 2-1-16,0-1 4 0,-6 3-1 0,-25 0-21 16,21 0-21-16,-1 0-34 0,-2 11-46 15,5-1-64-15,-28 9-317 16,31-7 220-16,-3 0-4 0,5 2 2 0,6 2-38 15,4-3-176-15,1 17-513 16</inkml:trace>
        </inkml:traceGroup>
        <inkml:traceGroup>
          <inkml:annotationXML>
            <emma:emma xmlns:emma="http://www.w3.org/2003/04/emma" version="1.0">
              <emma:interpretation id="{F48F5207-BEDA-4C34-9CB8-29F636C4D612}" emma:medium="tactile" emma:mode="ink">
                <msink:context xmlns:msink="http://schemas.microsoft.com/ink/2010/main" type="inkWord" rotatedBoundingBox="17271,860 20082,870 20081,1406 17269,139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99.5544">8400-53 1964 0,'-15'-21'25'15,"2"4"48"-15,-3 5 49 0,-2 1 41 0,2 4 2 16,-12-4 58-16,18 8-167 15,-3 0-28-15,2 3-18 0,-2 0 0 0,3 0 15 16,5 0-4-16,0 0-8 0,0 9 8 16,-3 0 3-16,8 6 116 0,0-9-38 15,0 2 13-15,0-4-22 0,0 2 1 16,23-1 2-16,11 1 76 0,-16-6-109 16,3 0-11-16,-9 0-17 0,4 0 10 15,18 0 48-15,-24 0-57 0,3-11-16 16,-3 2-16-16,-2 2-2 0,-3 1 0 15,-5-9 2-15,0 8-7 0,0 1-2 16,0 0-2-16,0 1 1 0,-23-3 4 0,0 4 3 16,-1 2-8-16,-2 1-16 0,3 1-56 15,-5 0-51-15,-29 0-319 0,23 0 136 16,0 9-55-16,1 0-36 0,4 0-89 0,-15 10-662 16,29-11 741-16</inkml:trace>
          <inkml:trace contextRef="#ctx0" brushRef="#br0" timeOffset="5450.5333">7049 56 2223 0,'0'-6'49'0,"0"-1"67"0,0 2 62 0,0-1 267 15,0 5-265-15,0-2-43 16,0 3-42-16,0-2-26 0,0 2-10 0,0 0-52 16,0 0-10-16,0 0-33 0,0 0 31 15,0 0 14-15,-15 19 6 0,15-8 0 16,0-1 2-16,0 5 9 0,0 0-7 15,0 2 8-15,0 16 23 0,0-16-12 0,18-1 2 16,2 0 12-16,-1-1 0 16,25 10 54-16,-16-16-79 0,-5-2-3 0,11 1 1 15,0-5-10-15,-1 0 19 16,29-3 16-16,-33 0-24 0,-3 0-7 0,-3-11 10 16,-5 1-8-16,16-12 33 0,-19 11-43 15,3 0-7-15,21-26-38 16,-34 27 33-16,6-1 3 15,-9 4 14-15,4-5-11 0,-6 8-10 16,0 0 6-16,0 2-16 0,0 2 8 0,0 0-10 16,0 0-3-16,0 0 16 0,-19 7 0 15,19 2 2-15,-15 0 1 0,2 15-9 16,13-12 8-16,0 1 5 0,0-1-4 16,0 0 4-16,0 1 10 0,52 11-14 15,-24-15 7-15,6 0-12 0,-6 0 13 16,6-2-5-16,33 1 31 0,-33-8 3 15,-1 0 12-15,6 0 5 0,-10 0 1 0,4-11 5 16,17-8 64-16,-27 9-81 0,-5-1-16 16,-2-1-14-16,-4-1-13 0,4-16 8 15,-16 15-13-15,0-3 8 0,0 1-5 16,0 3-8-16,0-3 1 0,-16-7-32 16,-7 14 28-16,5 1 9 0,3 2-17 15,-9 1-10-15,-20-2-168 0,21 7 62 16,0 0-6-16,-6 0 2 0,8 0-38 15,-20 0-318-15,26 11 202 0,-4-4 0 16,4 1 5-16,10-2-31 0,0 2-27 16,5 3-623-16,0-5 575 0</inkml:trace>
          <inkml:trace contextRef="#ctx0" brushRef="#br0" timeOffset="5693.8898">8154 86 2284 0,'16'-5'69'0,"-6"1"72"16,13 1 318-16,-17 0-232 0,-1 1-29 15,3 2-50-15,-8-3-16 0,5 3-39 0,-5-1-23 16,0 1-66-16,0 0-9 0,0 0 8 16,0 0-11-16,0 9-9 0,0 0 8 15,0 2 17-15,0 0-2 16,0 1 4-16,0 2-7 0,10 15 0 0,-10-13-9 16,18-1 14-16,-2-1-11 0,-1 0-20 15,9 11-111-15,-12-15 18 0,-1 1-29 16,-1-3-9-16,3-2-31 0,-3-2-31 15,14 0-283-15,-14-4 231 0,3 0-8 16,3 0-72-16,-6-18-94 0,13-7-328 16</inkml:trace>
          <inkml:trace contextRef="#ctx0" brushRef="#br0" timeOffset="6857.4444">8687-130 2246 0,'6'-7'56'0,"-6"2"61"16,5-1 53-16,-5 1 35 0,7 4-33 15,-1-2 26-15,-6 2-156 0,5 1-27 16,-5 0-13-16,5 0 8 15,5 0 49-15,-2 8-8 0,2 3-4 0,1-1 7 16,7 3 12-16,3 4 8 0,25 23 51 16,-17-16-79-16,-3 1-10 0,2 1-12 15,1 3-2-15,33 31-12 0,-34-33-4 16,-5 0 1-16,3-2-4 0,-8-1 0 0,11 15-3 16,-19-24 4-16,-2-3 1 15,-5-1 1-15,-3-2-8 0,0-1 14 0,0 1 13 16,0-9 1-16,-26 0-10 15,2 0-2-15,1 0-2 0,-36-25 1 0,25 12-2 16,-2-1-8-16,2-3 2 0,0-3-8 16,6 1 0-16,-21-22 0 0,36 21 11 15,-3 3-8-15,6-1-6 0,10 4 12 16,0-7-8-16,0 15-3 0,0 2 0 16,21-2 0-16,-3 1 6 0,5 2 2 0,39-3 48 15,-26 2-51-15,1 0 1 16,1 2 3-16,6-2-57 0,31-6 41 15,-41 7 21-15,-3-2-7 0,-5-1 11 16,-5 2-6-16,2-4-11 0,3-7 3 16,-23 7 14-16,2-2-12 0,-5 0-9 0,0-1 5 15,0-14-16-15,0 10 23 16,0 1 2-16,-18 1 0 0,18 0-6 0,-16 2 0 16,-12-14-13-16,28 18 17 15,-8 5-9-15,8 1-1 0,0 1 4 16,0 0-11-16,0 0 3 0,0 0 10 15,0 0 6-15,0 10 20 0,0 0-24 0,0 0-8 16,0 15-16-16,0-9 19 0,13 2 4 16,2 1 2-16,-7 2-5 0,8 2 4 15,12 24 13-15,-10-23-9 16,3 3 4-16,-3-3-26 0,0 3 24 0,21 17 6 16,-24-25 9-16,1 0-26 0,-8-3 2 15,7-3-4-15,-7-3 6 0,2 2 9 16,-10-8 0-16,0-3 29 0,0-1 36 15,0 0 39-15,0 0 134 0,0 0-178 16,0 0-35-16,0-7-38 0,0-3 6 16,0-18 0-16,0 11 3 0,0-4-16 15,-15-2 4-15,15-2 5 0,0 0 0 16,0-19 17-16,0 27-26 0,0 1-2 0,0 6-19 16,0 10 15-16,36 0-13 0,-36 0 17 15,23 0 10-15,1 0-10 0,-1 0 6 16,0 0-2-16,26 13-19 0,-20 3 22 15,-1 1 7-15,-7 1 1 0,2 3 4 0,32 43-36 16,-48-41-32 0,4 17-185-16,-6-18 82 0,-2-5-74 15,-1 1-77-15,-2-1-126 0,0 15-843 16,0-19 591-16,0-2 148 0</inkml:trace>
        </inkml:traceGroup>
        <inkml:traceGroup>
          <inkml:annotationXML>
            <emma:emma xmlns:emma="http://www.w3.org/2003/04/emma" version="1.0">
              <emma:interpretation id="{94A2633B-BC88-435D-A267-3E235642D6CA}" emma:medium="tactile" emma:mode="ink">
                <msink:context xmlns:msink="http://schemas.microsoft.com/ink/2010/main" type="inkWord" rotatedBoundingBox="20820,656 26255,676 26250,1993 20815,197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247.9913">12758 113 1671 0,'24'-27'98'0,"-24"13"2"0,0 4 53 0,0-2 7 15,0 2 14-15,0-9 120 16,0 10-165-16,0 1-21 0,0 1-12 0,-13 0-14 16,13 1-24-16,-34-3 23 0,24 6-55 15,-1 1-15-15,1 1-13 0,0 1 2 16,-14 0 0-16,14 0 5 0,-3 9 4 15,0 1-2-15,-2 2-5 0,-11 9 9 16,15-10-18-16,1 2 9 0,5 2-3 16,0-1 0-16,5 3 16 0,0 11-1 15,0-15-13-15,0 0 5 0,23-1 2 16,-5-1 15-16,18 3 23 0,19-8 31 16,-19-6-22-16,-21 0-18 15,-2 0 10-15,3 0 4 0,10-20 23 16,-16 9-60-16,-5 2-2 0,6-2-7 15,-4-1 1-15,-4-2-5 0,5-12-7 0,-3 15 5 16,-5 0 9-16,2 2-1 16,1 1 1-16,-3 0-24 0,0 5 8 15,0 2-9-15,0 1 11 0,0 0 1 16,0 0 5-16,0 0 6 0,0 12 2 16,0 0-7-16,-15-1-5 0,15 3 6 0,0 12-16 15,0-10 11-15,0-3-4 16,0 2 2-16,20 0 8 0,-2-1-4 0,24 4 7 15,-19-10-5-15,0-2 6 16,3-1-2-16,44-4 6 0,-47-1-13 16,-2 0 2-16,15-20 9 0,-20 11 0 15,-3-2-8-15,5 2-1 16,-5-3 5-16,10-22-7 0,-12 14-4 0,-4-4 2 0,1-2 38 16,0-3-36-16,5-33-3 15,-5 28-21-15,-3-1 28 0,0-1 1 16,-3 1-6-16,-2 2-6 0,0-28 10 15,0 35 14-15,0 3-1 0,-20 4-3 0,20 3 5 16,-18-6-12-16,0 16-15 0,7-1 0 16,11 6 0-16,-13 1-3 0,3 0 9 15,2 0 2-15,0 14 3 16,1 1 2-16,-1 3 6 0,3 1-2 16,-1 54-9-16,6-16 12 0,0-28-10 0,21 1 9 15,0 2-14-15,-3-3 8 16,3 2 4-16,20 30 61 0,-18-32-62 15,1-1-8-15,-1 0-61 0,0-2 66 16,21 16 4-16,-33-28-1 0,7-1-7 16,-11-3 6-16,-1-4-4 0,-6-1 5 15,0-4 7-15,0 1-5 0,0-2-6 16,0 0-3-16,-16 0 5 0,-23-11-1 0,19 0 0 16,-4 0 0-16,-4-2 1 0,2-3 0 15,-26-15-4-15,29 17 1 0,2 0 6 16,3-2 2-16,-5 3 5 0,15 3-9 15,-7-9-7-15,9 10 2 0,6 3-5 0,0 0 7 16,0 0-1-16,24-4 2 16,-4 6-6-16,4-1-3 0,2 2 0 15,7-2 9-15,-2 2-1 0,44-2-5 16,-36 4-2-16,-3-1 1 0,1 2 12 0,-6 0-3 16,26 0-17-16,-39 0-2 0,2 0 11 15,-2 0 5-15,-5 11 11 0,0 0-10 16,5 5-7-16,-7-4 5 0,-1-2-4 15,1 2 3-15,-4 0 3 16,9 13 5-16,-8-11-41 0,-1 0 30 0,1 0 6 16,-5 2-33-16,15 10-48 0,-13-14-52 15,0-2-29-15,3 0-37 0,0-3-41 16,-3-1-2-16,0-2-315 0,-5-4 173 16,5 0-201-16,3 0 86 0</inkml:trace>
          <inkml:trace contextRef="#ctx0" brushRef="#br0" timeOffset="9576.3525">13701-186 2149 0,'-24'-9'87'16,"1"2"37"-16,2 2 19 0,0 1-17 16,-13-2-36-16,19 6-79 0,2 0-7 0,2 0 24 15,1 0 11-15,-3 10 4 16,-3 11 5-16,8-10-30 0,8 1 19 15,0 0 39-15,0-2 39 0,19 12 155 16,-1-13-162-16,3-1-25 0,2 1-20 0,0-4 22 16,6-1-17-16,23-3 30 15,-26-1-60-15,-2 0-1 0,-3 0-2 0,-6 0-5 16,14-10-5-16,-21-1-17 0,-1 3-5 16,-4-2-1-16,0 2-7 0,-3-1-4 15,0-8 0-15,0 10 4 0,0 0 3 16,-21 2-17-16,3 1-17 0,-27 4-158 15,24 0 13-15,-2 0-70 0,0 0-50 0,-3 11-53 16,-24 10-416-16,29-7 194 16,3 1 34-16,0 1 104 0</inkml:trace>
          <inkml:trace contextRef="#ctx0" brushRef="#br0" timeOffset="7668.0913">10954-25 2121 0,'0'-12'142'0,"0"8"-7"15,0-2 37-15,0 0-12 0,0 0-6 16,0-9 121-16,0 10-173 0,0 0-21 0,0-1-33 16,-23 2-20-16,8-4 36 15,2 5-32-15,-3 1 7 0,-2-1-8 0,3 3 3 16,-4 0-5-16,-22 0 11 15,15 11-24-15,-2-3 3 0,2 2-2 0,0 1 2 16,-23 15 2-16,31-10-5 0,-3 0-12 16,11 0 4-16,2 3 0 15,8 33 66-15,0-35-45 0,46 14 3 16,-17-18-27-16,4-1-8 0,4-1 8 16,9-2-12-16,55 8-17 0,-49-13-54 0,8-1-85 15,-4-3-92-15,1 0-88 16,44 0-438-16,-59-13 320 0,-3-1-156 15,-6 2 95-15,-4 0 89 0</inkml:trace>
          <inkml:trace contextRef="#ctx0" brushRef="#br0" timeOffset="8296.2775">11291-41 2121 0,'-10'-7'47'16,"10"2"51"-16,0-1 48 15,0 0 203-15,0 4-223 0,0 0-47 16,0 0-35-16,0 0-20 0,0 1 63 15,28 1-16-15,-2 0 12 0,10 0-23 0,3 0 3 16,0 0-10-16,54 21 40 0,-52-9-55 16,9-1-12-16,-9 2-9 15,-2 1 2-15,28 15-6 0,-38-15-9 16,-1 1-7-16,-7-1 5 0,-8 0 2 0,0-1-1 16,-3 8 3-16,-10-13 4 0,0-1 1 15,0-2 23-15,0-1-8 0,-41 2 11 16,22-6-26-16,-1 0 1 15,2 0-7-15,-8 0 3 0,10 0-9 0,-12-22 20 16,15 12-11-16,5 0 5 0,8-1-19 16,-5 0 7-16,0-10-19 0,5 13 11 15,0 1-2-15,0-5 10 16,13 12-9-16,10 0 6 0,-23 0-2 0,57 0 11 16,-24 0-11-16,1 0 4 15,5 0 8-15,0 0-4 0,0 0 2 0,61 8-10 16,-58-8-5-16,2 0 1 15,-5 0 5-15,-6 0 0 0,35 0 29 0,-42 0-14 16,-6-9 2-16,1 1-13 0,-8 0 4 16,10-7-13-16,-15 6 10 0,-8-1-1 15,0 1-5-15,0-1 13 0,0-2-12 16,0-8 3-16,-21 11-4 0,8-1-3 16,13 5-4-16,-20-3 3 0,-14 0 7 15,21 5 5-15,-5 3-4 0,-3 0-2 16,-2 0-3-16,0 0-4 0,-21 20 8 15,20-9 1-15,-2 1 1 0,8 1-1 16,-2 0 0-16,-9 17-3 0,16-15 4 16,5 3 2-16,6 0 3 0,2 0-2 0,0 17-2 15,0-20 0-15,18 2 1 0,3-1 0 16,-3-1-7-16,5-2 0 0,34 9-83 16,-26-13-45-16,5-1-73 0,1-2-63 15,1-4-48-15,45 1-268 0,-39-3 301 16,-2 0-13-16,-1 0-74 0,0-13-55 15,32-11-241-15,-45 11 514 0</inkml:trace>
          <inkml:trace contextRef="#ctx0" brushRef="#br0" timeOffset="10061.6897">13940 95 2125 0,'11'-9'48'16,"4"-1"47"-16,-7 10 43 0,8-9 41 16,-6 9-22-16,18-11 82 0,-15 11-146 15,0-5-11-15,-2 5-22 0,2-5 21 16,10 5-2-16,-10 0-58 0,-3 0-4 0,6 0 0 16,-3 0 4-16,2 0 0 15,11 10 2-15,3 7-13 0,-1 0 11 16,-12-8-7-16,-3 1-14 15,2 1 0-15,-5-1 2 0,11 10 9 0,-11-9-7 16,-2 0-3-16,0-3-1 0,-5 0 1 0,-1 2 10 16,-2-7-8-1,0 0 1-15,0-1 11 0,0-2 15 0,0 0 31 16,0 0 80-16,0 0-91 0,0 0-30 16,0 0-13-16,0 0-2 0,-15-21 8 0,15 9-10 15,0-1-2-15,0-2-2 16,0-3-1-16,0 1 3 0,0-17-6 15,0 19 8-15,0-1-1 0,23 4-1 16,-8 0-5-16,19-4-11 0,-18 12 15 0,2 1-2 16,0 0 4-16,0 3-5 0,0 0-3 15,24 0-9-15,-24 0 13 0,5 0 4 16,-5 10-4-16,3 2 7 0,12 10-9 0,-17-10-1 16,0 1-1-16,-4 1-2 15,-1 1 2-15,-1 0 2 0,6 13-67 16,-14-14-8-16,3 0-63 0,1-1-33 15,-4-4-60-15,3 9-302 0,-2-13 251 0,-3 1-31 16,23 0-1216 0</inkml:trace>
          <inkml:trace contextRef="#ctx0" brushRef="#br0" timeOffset="10881.1898">15206 45 1971 0,'8'-21'96'0,"-5"9"22"16,-3 1 49-16,5 3 18 0,-5-1-5 16,0-9 71-16,0 12-172 0,0 0-17 15,0 0-7-15,-18 2-1 0,18 2-20 16,-34-4-1-16,34 4-27 0,-16 2-2 0,1 0 2 16,2 0-4-16,-18 13 17 0,15-3-12 15,-2 2 7-15,0 1-11 0,3 0 3 16,-16 19-1-16,20-16-20 0,1 2 15 15,5 0 1-15,-1 0 6 0,6 0 16 0,0 17-6 16,0-19-12-16,16-1 3 16,2-3-4-16,0-4 10 0,21 8 27 15,-21-13-17-15,5-2 29 0,3-1-37 16,0 0 21-16,47 0 46 16,-50 0-47-16,-5-9-5 0,18-11 19 0,-25 9-38 15,4-1-5-15,-7-3-8 16,2-2 6-16,3-22-6 0,-8 17 8 15,-2 2 2-15,2-1 24 0,-5 3 8 16,0-12 53-16,0 19-58 0,0 3-18 16,0 1-10-16,0 3 4 0,0 0-12 0,0 1-10 15,0 1 1-15,0 2-4 0,0 0 5 16,-13 0 11-16,3 12 5 0,2 1-6 0,8 1-2 16,-28 41-6-1,28-33 8-15,0 4 9 0,0 0 1 16,0 33 104-16,23-30-78 0,0 6-2 15,8 1-59-15,0 1 53 0,3 2-6 0,49 44 22 16,-36-41-36-16,4 0 0 16,4-1-5-16,-4 1-4 0,40 35 4 0,-50-43 3 15,-4 0 0-15,-6-3-10 16,-8-2 5-16,-7-4-9 0,12 17 7 0,-20-25 3 16,-8-3 1-16,0-2 5 0,0-4-3 0,0 2 90 15,0-9-4-15,0 1 17 16,0-2-30-16,-29 0-17 0,3 0-27 15,-36-21 20-15,-70-17-39 16,21 1-8-16,51 14 3 16,1-2-8-16,5-2 12 0,-55-33 7 15,-8-27 92 1,73 39 36-16,31 28-85 0,8 3-2 0,5 1-19 16,0-12 55-16,21 14-69 0,2 1-10 15,3 0-19-15,5 2-3 0,44-12 3 16,-36 12 6-16,96-16 43 15,-94 19-37-15,1 1-7 0,-6 1-1 0,3 0 2 16,18-3-16-16,-34 4-7 16,-5 2-26-16,-3-1-80 0,-4 2-96 15,4-1-376-15,-12 2 324 0,0 0 49 16,-3 1 17-16,0 0-69 0,0 0-106 0,0 0-609 16,-26 0 255-16,5 0 77 0,-2 0 142 15</inkml:trace>
        </inkml:traceGroup>
        <inkml:traceGroup>
          <inkml:annotationXML>
            <emma:emma xmlns:emma="http://www.w3.org/2003/04/emma" version="1.0">
              <emma:interpretation id="{CB1DDDC7-4892-41FF-AC65-485907C94F55}" emma:medium="tactile" emma:mode="ink">
                <msink:context xmlns:msink="http://schemas.microsoft.com/ink/2010/main" type="inkWord" rotatedBoundingBox="27040,1035 28780,1042 28779,1328 27039,132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901.6589">17823 90 1855 0,'-18'-6'41'0,"2"-3"47"16,3-5 220-16,13 7-141 0,-10-1-3 15,10 1-8-15,0 1 3 0,0-5 116 16,0 6-172-16,0 3-34 0,0-1-25 16,0 2-17-16,0 0-19 0,0 0-5 15,13 1-10-15,0 0 3 0,3 0 1 16,-1 0 8-16,21 18 6 0,-12-9-9 16,-6 1-10-16,2 0 11 0,1 1-8 0,0 1 5 15,18 13 0-15,-26-9 5 16,0-3-1-16,-3 1 4 0,0-3-6 15,-5 9 13-15,-5-10-12 0,0-2 12 0,0-4-8 0,0 0 10 16,0-2 6 0,0 3 48-16,0-5-8 0,0 0 16 0,0 0 0 15,0 0 12-15,0 0 1 0,0 0-63 16,0-11-20-16,0 0 6 0,0 2-3 16,0-5-4-16,0-14-3 0,0 13-6 15,0 0-2-15,21 0 8 0,-5 1-5 16,20-4-10-16,-18 12 5 0,-2 2 1 15,2 1 1-15,2 2-1 0,6 1 5 0,34 0-17 16,-34 0 19-16,5 12-6 16,2-1-1-16,-2-2 8 0,16 14-5 15,-26-10 4-15,-3 2-2 0,-3 1 2 16,-2-1-4-16,-2-1-14 0,2 12-84 0,-13-15 0 16,0-2-27-16,0-1-57 0,0 0-83 15,0 2-418-15,0-5 285 0,-16-2-169 16,16 2-26-16,0-5 74 0</inkml:trace>
          <inkml:trace contextRef="#ctx0" brushRef="#br0" timeOffset="12464.3472">17199 29 2171 0,'0'-5'45'0,"0"0"-18"0,0 3 139 0,0-2 47 16,0-2 266-16,0 4-339 0,0-2-16 0,0 1-31 16,0 0 7-16,0-1 71 15,0 2-117-15,0 0-27 0,0 0-15 16,0-1-28-16,-18 3 17 0,-13-1 13 16,13 1 12-16,0 0-27 0,-3 0-1 0,-5 0 1 15,-28 12 27-15,28 0-13 16,-2 0-9-16,2 4-3 0,-3 2 10 15,-12 18-8-15,5 3-3 16,17-4 4-16,14-19 3 0,5-1-1 16,0-3-9-16,0 1 14 0,24-1-7 0,20 7 10 15,-19-12 1-15,6-1 5 0,1 0-10 16,1-6 5-16,37 0-5 0,-34 0-3 16,-5 0 3-16,3-10 1 0,-6 2 8 15,1-1-6-15,15-10 8 0,-26 7-24 16,-5 0 5-16,-3-1 3 0,-2-2-2 15,2-17 5-15,-10 18-18 0,0 0 4 16,0 2 6-16,0 2-2 0,0 2 6 16,-18-1-8-16,18 5-7 0,-20 1 3 0,20 3 2 15,-13-2 3-15,0 2-4 16,2 0 4-16,4 0 1 0,-1 0 3 0,8 12-6 16,-5-1 0-16,5 23 20 15,0-9-8-15,23-11-6 0,0-2 0 16,3-1 2-16,3-1-7 0,2-1-22 15,41 4-91-15,-36-8 10 0,6-2-40 16,-3-2-64-16,0 1-88 0,33-2-370 16,-38 0 340-16,-3 0-21 0,-5 0-112 0,-1-11-53 15,-4 0 91-15</inkml:trace>
        </inkml:traceGroup>
        <inkml:traceGroup>
          <inkml:annotationXML>
            <emma:emma xmlns:emma="http://www.w3.org/2003/04/emma" version="1.0">
              <emma:interpretation id="{537D390F-D7E5-40CD-954B-4AA36FE412A3}" emma:medium="tactile" emma:mode="ink">
                <msink:context xmlns:msink="http://schemas.microsoft.com/ink/2010/main" type="inkWord" rotatedBoundingBox="29181,970 31764,979 31763,1309 29180,1300"/>
              </emma:interpretation>
              <emma:one-of disjunction-type="recognition" id="oneOf5">
                <emma:interpretation id="interp5" emma:lang="" emma:confidence="0.5">
                  <emma:literal>ew</emma:literal>
                </emma:interpretation>
                <emma:interpretation id="interp6" emma:lang="" emma:confidence="0.5">
                  <emma:literal>e w</emma:literal>
                </emma:interpretation>
                <emma:interpretation id="interp7" emma:lang="" emma:confidence="0">
                  <emma:literal>e .</emma:literal>
                </emma:interpretation>
                <emma:interpretation id="interp8" emma:lang="" emma:confidence="0">
                  <emma:literal>e W</emma:literal>
                </emma:interpretation>
                <emma:interpretation id="interp9" emma:lang="" emma:confidence="0">
                  <emma:literal>eww</emma:literal>
                </emma:interpretation>
              </emma:one-of>
            </emma:emma>
          </inkml:annotationXML>
          <inkml:trace contextRef="#ctx0" brushRef="#br0" timeOffset="13839.4922">19920 56 1991 0,'0'-5'56'0,"0"5"-3"16,0 0 34-16,0 0 12 0,0 0 13 15,0 0 98-15,0 9-102 0,0-2 13 0,15-7 27 16,-2 8 20-16,3-1-13 16,12 5 101-16,-12-12-166 0,2 4-23 15,0 0-21-15,3-3-3 0,20-1 14 16,-25 0-33-16,2 0 3 0,-5 0-4 0,-3 0-8 16,-5-9 5-16,5-1-3 0,-10 1-6 15,6 1-9-15,-6 2 7 0,0-3-4 16,0-10-4-16,0 10-11 0,0-2 4 15,0 1 4-15,0 0 2 0,0 2-2 16,-47-7-5-16,26 10 2 0,-2 0-1 16,0 2 11-16,-3 0-11 15,-83 3-1-15,94 11 8 16,-3-3-2-16,2 1-7 0,-7 10 10 0,15-7 1 16,0 2-6-16,0 2 8 15,3 1-8-15,5 18 9 0,0-16-10 0,0-3 10 16,29 2-2-16,-6-2 4 15,0-2-1-15,34 12 1 0,-26-13-19 0,0-5-18 16,0 0-42-16,3-2-70 0,28 3-355 16,-33-8 153-16,2-1-28 0,-5 0-37 15,2 0-192-15,1 0 11 0</inkml:trace>
          <inkml:trace contextRef="#ctx0" brushRef="#br0" timeOffset="14318.3414">20518 41 2231 0,'0'-8'43'0,"0"2"49"0,0 2 34 0,0 0 16 16,0 0 16-16,0 2-139 0,0 1-22 16,0 1-6-16,0 0-1 0,0 0 6 15,0 21 37-15,0-11 8 0,0-1 16 16,0 2 14-16,18 1 5 0,-18 1 3 16,33 9 90-16,-20-11-78 0,3 0 6 15,-3 0-16-15,5 0 11 0,18 4 74 16,-18-9-104-16,3-3-18 0,2 2-4 15,-5-5-17-15,-2 0 18 0,20 0 33 0,-20 0-41 16,-1-11-2-16,-2 0-7 16,0 4 0-16,-3-4-17 0,14-6 58 15,-17 6-63-15,1 3 10 0,-3 1-9 16,-2 2-64-16,2 2 33 0,-5-1 18 0,0 4-15 16,0 0 10-16,0 0 1 0,0 0 2 15,0 11 9-15,0-2 4 0,0 1-8 16,0-2 5-16,0 2-4 0,0 0-3 15,0 8 8-15,0-10 1 0,23 0 8 16,-4 0-6-16,4-3 4 0,3 0 9 16,33-2 32-16,-22-3-5 0,1 0-2 15,4 0 12-15,-1-11 8 0,42-10 78 16,-47 10-47-16,-2-2 17 0,0-2-1 0,-9 0-8 16,-1-2-35-16,15-18-20 0,-26 17-44 15,-6 0-10-15,1 0-8 0,-8 2-9 16,0 1-57-16,0-9-284 0,-23 15 131 15,-1 2-24-15,-4 2-34 0,-3 0-100 16,-49 3-696-16,31-1 296 0,-6 3 146 16</inkml:trace>
          <inkml:trace contextRef="#ctx0" brushRef="#br0" timeOffset="13408.895">18965 64 2281 0,'-13'-4'72'0,"13"0"41"0,-8 0 56 16,8 3 50-16,0-4 132 15,0-2-11 1,0 7-302-16,0-1-6 0,0-1 9 0,0 2-29 16,10 0 9-16,6 0-13 0,-6 0 0 15,13 0-17-15,-10 0 7 0,5 0 4 16,3 11 0-16,-3-1 5 0,0 0 1 15,24 15 5-15,-27-11-6 0,3 1-8 16,-2 0 0-16,-3-1-2 0,13 21 15 16,-18-26-7-16,-3 6 5 15,-5-11-7-15,0 0 6 0,0-1-6 16,0-2 9-16,0-1 55 0,0 0 4 0,0 0 14 16,0 0-9-16,0 0-17 15,0 0-30-15,0-22-5 0,0 12-19 0,0-2 7 16,0-2-2-16,0-2-4 15,0-17 8-15,0 15-8 0,18 3-15 0,0 1 4 16,-3 3 3-16,-2 1-7 0,24-1 3 16,-22 9 0-16,3 2 3 0,0 0 0 15,3 0-10-15,26 19-3 0,-24-8 15 16,0 1 8-16,-5 3-17 0,6-1-6 16,-6 3-21-16,13 12-115 0,-16-13 42 0,-2-2-51 15,-2-2-64-15,2-3-75 16,5 7-416-16,-8-10 286 0,1-2-223 15,4-2 97-15</inkml:trace>
        </inkml:traceGroup>
      </inkml:traceGroup>
      <inkml:traceGroup>
        <inkml:annotationXML>
          <emma:emma xmlns:emma="http://www.w3.org/2003/04/emma" version="1.0">
            <emma:interpretation id="{078713D4-56AE-4444-A982-8FFCC3650F56}" emma:medium="tactile" emma:mode="ink">
              <msink:context xmlns:msink="http://schemas.microsoft.com/ink/2010/main" type="line" rotatedBoundingBox="10582,1682 22364,1828 22351,2910 10568,2764"/>
            </emma:interpretation>
          </emma:emma>
        </inkml:annotationXML>
        <inkml:traceGroup>
          <inkml:annotationXML>
            <emma:emma xmlns:emma="http://www.w3.org/2003/04/emma" version="1.0">
              <emma:interpretation id="{C4D72C08-DB1F-4CD4-9803-2501215FA9A8}" emma:medium="tactile" emma:mode="ink">
                <msink:context xmlns:msink="http://schemas.microsoft.com/ink/2010/main" type="inkWord" rotatedBoundingBox="10579,1879 14875,1932 14870,2317 10574,2264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7324.1937">3530 887 1833 0,'0'8'38'0,"0"-3"45"16,0 3 24-16,0 2 30 0,0 7 80 16,0-7-122-16,0 0-5 0,0-2-10 15,13 1-5-15,2 0-6 0,9 7 66 16,-9-8-56-16,-2-2-2 0,8 1-9 15,-8-2 10-15,20 1 43 0,-17-4-71 0,0-1-18 16,2-1-2-16,-5 0 7 16,18 0 53-16,-18 0-51 0,0-10-11 15,-3 1-2-15,0 2 5 0,1-1 6 16,-1-7 2-16,-10 7-33 0,0 0-4 0,0-1 4 16,0 2 3-16,0-10-3 0,-21 10-4 15,3-1-7-15,3 1 9 0,-1 2-6 16,-20-2-7-16,20 7-5 0,-2-3 13 15,-3 3-7-15,-2 0 7 0,-29 0 2 16,27 12-5-16,1-1 0 0,1 0-3 16,-3 1 9-16,5-1 11 0,-5 13 26 15,11-11-16-15,7-1-12 0,3 2-2 16,-3-2-6-16,8 13-3 0,0-13 4 0,0 1 2 16,21-3-4-16,0 1 14 15,20 8-16-15,-15-11 12 0,2 0-17 0,6-1 9 16,0-2-18-16,-1-1-46 15,37-1-217-15,-39-3 40 0,6 0-66 0,-1 0-41 16,0 0-71-16,31-19-784 0,-36 10 675 16,0-1 116-16</inkml:trace>
          <inkml:trace contextRef="#ctx0" brushRef="#br0" timeOffset="17692.9727">4086 962 2278 0,'-18'-11'138'16,"18"7"-6"-16,0 0 46 0,0-1-24 0,0 2-19 15,0-1 35-15,0 1-123 0,0 2-11 16,0-2-15-16,0 3-11 0,0 0 17 16,18 0-1-16,-2 0 8 0,2 0 6 15,0 0 12-15,6 11 7 0,30 5 42 16,-26-7-96-16,-4 0 14 0,4 0 2 0,-2 4-4 16,26 11 33-16,-29-10-44 15,-5-2 1-15,3 0 7 0,-6 0-11 16,9 8 29-16,-17-10-15 0,1-5 13 15,-5 0-14-15,-3 1 1 0,0 3 18 0,0-6-15 16,0 0 7-16,0 1 1 0,-18-4 1 16,-6 0 4-16,-7 0 22 15,18 0-15-15,-7 0 5 0,2 0 2 16,-1 0-1-16,-14-27 29 0,17 16-46 0,3-4-3 16,3 1-26-16,5-3 2 0,0-15-21 15,5 17 12-15,0 1-16 0,18 1-5 16,2 0-34-16,27-8-114 0,-21 12 55 15,2 1-39-15,6 1-82 0,-5-1-96 16,4 2-87-16,29-7-724 0,-23 10 497 16,-5-1 125-16</inkml:trace>
          <inkml:trace contextRef="#ctx0" brushRef="#br0" timeOffset="16901.4541">2916 878 2063 0,'0'0'26'0,"0"0"9"0,0 0 12 16,0 0 36-16,0 0 19 0,0 9 149 0,13-2-127 16,-13-1-15-16,16 1-5 0,-8 2 0 15,31 26 142-15,-24-23-179 16,19 16 51-16,-19-12-55 0,-2-1-8 16,3-1-6-16,-3 0 0 0,10 13 35 15,-13-15-50-15,1-1 2 0,-4-1-7 16,-1-4 4-16,-1 3 60 0,0-8-23 15,-5 0 38-15,0-1 37 0,0 0 65 0,0 0 147 16,0 0-260-16,0 0-73 0,0-8-28 16,0-2-1-16,0-1 6 0,0-16-10 15,0 12-3-15,0-3-55 16,0 2-75-16,0-4-29 0,0-13-216 0,13 16 212 16,-13 2-21-16,21 0-73 0,-8 2-80 15,18-9-450-15,-16 15 362 0,8-1-152 16,1 1 46-16,4 2 71 0</inkml:trace>
          <inkml:trace contextRef="#ctx0" brushRef="#br0" timeOffset="15811.4294">370 1199 2520 0,'-8'0'49'16,"-3"4"48"-16,-2-4 201 0,13 0-156 0,0 0-40 16,0 0-35-16,0 0-18 0,0 0 36 15,0 0-4-15,0 0 23 0,21 0 0 16,0 0-23-16,31 0 48 15,-24 0-78-15,8 0 10 0,1-10-29 0,-1-2 14 16,0 1-13-16,37-12 59 0,-42 11-41 16,0 2-3-16,-3-3-11 0,-2 4-3 15,15-15 15-15,-25 13-36 0,-3-1 3 16,-5-2-1-16,-1 1 1 0,-7-11 19 0,0 12-30 16,0 2-20-16,0-1-5 15,0 5-1-15,-44-6-12 0,26 9 28 0,0-2 4 16,-39 2 2-1,39 3-16-15,3 0-4 0,2 0-8 0,-8 0-27 16,18 0 23-16,3 8 6 0,0-1-3 16,0-7 26-16,0 9 0 0,0 5 6 15,21-6-9-15,2-1 3 0,3 2-3 0,3-1 2 16,48 11-6-16,-35-10 12 16,2 2 0-16,2-3-2 0,4 1 11 15,43 14-9-15,-54-12-7 0,-1-2-2 16,-4 2-5-16,-5 1 4 0,17 10 0 15,-36-13 12-15,1 0-1 0,-3 10 3 16,-8-14 5-16,0-2-11 16,0 2 7-16,-39 1 21 0,18-3-9 15,-5-2-1-15,0-1 0 0,-5 0-14 0,0 0 11 16,-44 0 10-16,36 0-12 0,-2-14-3 16,-1 5-17-16,4-2 2 0,-40-10-7 15,44 10 45-15,8 3-56 0,6-1-32 16,2 2-49-16,-6-1-243 0,19 5 119 15,5 1-85-15,0-1-80 0,0 1-107 0,0-4-829 16,29 1 775-16,2-1 138 16</inkml:trace>
          <inkml:trace contextRef="#ctx0" brushRef="#br0" timeOffset="16228.1089">1462 978 2129 0,'8'0'13'0,"-3"0"13"0,3 0 23 15,-3 0 138-15,-3 0-76 0,3 0-3 16,1 8-10-16,1-8-3 0,17 19 76 16,-14-13-88-16,6 1 17 0,4 0 7 15,-4-3-15-15,20 3 90 0,-15-5-111 16,2-2 7-16,-2 0-25 0,-1 0-9 0,19 0 27 16,-18 0-43-16,-3 0-1 0,-2-12 0 15,-1 4 2-15,-2-1-8 0,5-9 27 16,-13 10-39-16,-5-20 5 15,0 19-9-15,0 1 2 0,0 1-8 16,-15 0 3-16,-21-2 4 0,18 5 0 16,-3 2-15-16,-5 2 3 15,-54 0-8-15,51 0 7 0,-25 19 14 0,28-12-9 16,3 2 3-16,7 1-7 16,-5 0 1-16,9 1 10 0,-14 15-8 0,20-13 17 15,4 1-16-15,2-1 7 16,0 2-3-16,26 11-12 0,-3-13 13 15,0-2-2-15,1 2 7 0,9-5-2 16,29 8-9-16,-23-11-24 0,3-2-37 16,4 0-54-16,1-3-96 0,-1 0-92 0,50 0-425 15,-49-10 356-15,-6 2-21 0,1-2-155 16,-4 1 23-16</inkml:trace>
          <inkml:trace contextRef="#ctx0" brushRef="#br0" timeOffset="16586.3512">2176 983 1921 0,'-13'-8'33'0,"13"4"50"0,-18-1 59 16,18 1 42-16,-10-1-7 0,5-4 67 16,5 6-107-16,0 1-68 0,0-3-10 0,0 4-3 15,0-2-69-15,0 1 23 16,0 2-5-16,18-1 10 0,0 1 8 0,31 0 50 16,-20 0-4-16,2 0 2 0,5 9-10 0,3-1-7 15,-1 1-25-15,38 9-10 16,-43-8-13-16,-2 0-1 0,-2 0 9 15,-6-1 1-15,11 9 21 0,-24-9-8 16,-2-1 8-16,-8 0 7 0,0-2 1 16,0 5 27-16,0-8-46 0,0 2 0 0,-24-2 5 15,6-1-1-15,-15 2 62 0,15-4-50 16,2 0 17-16,-2 0-15 0,2 0 5 16,-4 0-7-16,-9-20 1 0,16 11-30 15,0-1-5-15,3-1-8 0,2 1-47 16,0-10 33-16,8 10-6 0,0 2 29 15,0 0-70-15,0 1-26 0,16-4-147 0,12 6 45 16,-4-2-81-16,-1 3-73 16,3-4-77-16,0 2-51 0,36-7-778 15,-28 8 761-15</inkml:trace>
        </inkml:traceGroup>
        <inkml:traceGroup>
          <inkml:annotationXML>
            <emma:emma xmlns:emma="http://www.w3.org/2003/04/emma" version="1.0">
              <emma:interpretation id="{9B45A9D7-1EC9-454A-9147-B17BC09257B7}" emma:medium="tactile" emma:mode="ink">
                <msink:context xmlns:msink="http://schemas.microsoft.com/ink/2010/main" type="inkWord" rotatedBoundingBox="15474,1807 16642,1822 16636,2249 15469,223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8037.3062">5422 993 2622 0,'0'-7'65'15,"0"4"226"-15,16 3-98 0,-16 0-43 16,10 0-59-16,-10 0-26 0,23 0 11 0,-18 0-30 16,6 0 3-16,2 0-20 0,-8 11 12 15,16 13-20-15,-14-13-6 0,4 1-12 16,-6 1-10-16,0 1 14 0,8 14-6 0,-8-15-13 16,0-2-56-16,1 1-60 15,-6 0-67-15,0-5-62 0,0 7-311 16,0-10 286-16,0 0-69 0,0-4-222 15,0 0 40-15</inkml:trace>
          <inkml:trace contextRef="#ctx0" brushRef="#br0" timeOffset="18338.7402">5391 773 2082 0,'-10'-10'37'0,"-8"5"45"0,2 0 17 16,-12 5 96-16,22 0-131 0,-4 0 11 15,2 0 6-15,3 0 15 0,-5 18 51 16,-3-10-83-16,13 2 15 0,0-2 22 16,0 1 28-16,0-2 23 0,26 5 120 0,0-8-162 15,7-1-33-15,1-3-13 16,-6 0-20-16,34 0 39 0,-33 0-39 0,-1 0 12 16,-4-8-5-16,-4 8-7 0,4-20-1 15,-14 14-49-15,-5-2 1 0,-5 4 2 16,0-1-1-16,0 1-1 0,0 0-33 15,-26 0-5-15,8 4-15 0,-5 0-26 16,-6 0-13-16,-25 0-153 0,26 0 74 16,-6 12-64-16,5-3-63 0,-4 4-70 15,-24 10-569-15,31-8 318 0,3-1 105 0</inkml:trace>
          <inkml:trace contextRef="#ctx0" brushRef="#br0" timeOffset="18777.1481">5639 1031 1958 0,'19'-8'30'15,"-4"8"33"-15,-2 0 26 0,13 0 138 16,-13 0-116-16,2 0-11 0,4 0-13 0,-4 0-6 16,19 0-34-16,-11 0-10 15,-5 8-10-15,8-1-5 0,-8 1 57 16,21 9-18-16,-26-9-26 0,8 3 1 15,-11-2 0-15,8 0 1 0,-2 10 29 0,-3-11-36 16,-8 0-16-16,0-1 15 0,-5-1 3 16,0 0 5-16,5-1 89 0,-5-5-53 15,0 0 1-15,0 0-14 0,0 0 3 0,0 0 25 16,0 0-61-16,0 0-11 16,-15-8 11-16,15 8 1 0,-13-23 11 15,2 14-39-15,6-2 6 0,5-1-2 16,-10-1 0-16,10-1-1 0,0-8-3 15,0 12-1-15,0 2 1 0,0 2-1 16,0 1-3-16,39 0-5 0,-24 5 6 16,3 0 10-16,-2 0-4 0,2 0-2 15,26 9-18-15,-26 0 9 0,3 1 6 16,2-1-8-16,0 1-24 0,11 14-121 0,-19-11 19 16,4 0-46-16,-4-1-61 0,-2 1-70 15,3 0-96-15,12 9-711 0,-10-10 531 16,5-1 150-16</inkml:trace>
        </inkml:traceGroup>
        <inkml:traceGroup>
          <inkml:annotationXML>
            <emma:emma xmlns:emma="http://www.w3.org/2003/04/emma" version="1.0">
              <emma:interpretation id="{281B7762-1229-4034-94F7-6719A45038C4}" emma:medium="tactile" emma:mode="ink">
                <msink:context xmlns:msink="http://schemas.microsoft.com/ink/2010/main" type="inkWord" rotatedBoundingBox="17255,1933 17815,1939 17807,2571 17247,256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9317.9317">7024 1092 2047 0,'-7'-32'37'0,"7"1"68"15,0-18 260-15,0 29-165 16,18 3-42-16,0 2-44 0,-18 3-24 0,44-4 52 15,-26 8-63-15,8 3 1 16,-3 2-4-16,6 0-7 0,43 3 36 16,-38 0-62-16,4 0 4 0,-4 11 3 15,2 0-15-15,3 1 0 0,21 14 1 0,-42-11-28 16,5 1 10-16,-7 1-5 0,-3 0 11 16,-13 17 2-16,0-18-25 0,0-1-2 15,-24 1 16-15,1-3-18 0,-26 12 4 16,31-15-5-16,-11-2-29 0,9 0-35 15,-4 0-70-15,-28 3-375 0,37-8 162 16,-3-3-48-16,-3 0-152 0,3 0-140 16,2 0 108-16</inkml:trace>
          <inkml:trace contextRef="#ctx0" brushRef="#br0" timeOffset="19047.3014">7029 943 2895 0,'0'-5'24'0,"0"5"-5"15,0 0 120-15,0 0-15 16,0 9 28-16,0 1 1 0,0 2-27 16,21 2-42-16,13 25 36 0,-16-15-83 15,0 4-7-15,3 1-5 0,2 5-9 16,16 34 5-16,-16-34-20 0,0 0 6 0,-7 0-11 16,2-3 6-16,8 26-49 15,-13-31-44-15,-8-5-79 0,0-1-54 0,0-2-32 16,-5-6-23-16,0 5-326 15,0-13 159-15,0-4-173 0,0 0 92 0</inkml:trace>
        </inkml:traceGroup>
        <inkml:traceGroup>
          <inkml:annotationXML>
            <emma:emma xmlns:emma="http://www.w3.org/2003/04/emma" version="1.0">
              <emma:interpretation id="{F7337A85-7A9D-4015-A05D-116910319573}" emma:medium="tactile" emma:mode="ink">
                <msink:context xmlns:msink="http://schemas.microsoft.com/ink/2010/main" type="inkWord" rotatedBoundingBox="18143,1775 22364,1828 22351,2910 18129,2857"/>
              </emma:interpretation>
              <emma:one-of disjunction-type="recognition" id="oneOf9">
                <emma:interpretation id="interp13" emma:lang="" emma:confidence="0.5">
                  <emma:literal>re</emma:literal>
                </emma:interpretation>
                <emma:interpretation id="interp14" emma:lang="" emma:confidence="0.5">
                  <emma:literal>r e</emma:literal>
                </emma:interpretation>
                <emma:interpretation id="interp15" emma:lang="" emma:confidence="0">
                  <emma:literal>. e</emma:literal>
                </emma:interpretation>
                <emma:interpretation id="interp16" emma:lang="" emma:confidence="0">
                  <emma:literal>- e</emma:literal>
                </emma:interpretation>
                <emma:interpretation id="interp17" emma:lang="" emma:confidence="0">
                  <emma:literal>z e</emma:literal>
                </emma:interpretation>
              </emma:one-of>
            </emma:emma>
          </inkml:annotationXML>
          <inkml:trace contextRef="#ctx0" brushRef="#br0" timeOffset="21467.1399">10529 999 2445 0,'3'-1'60'0,"-1"-1"163"16,3 1-82-16,-5 1-27 0,0 0-4 15,5 0 21-15,16 0 113 0,-8 0-141 16,5 8-24-16,3 2-20 0,59 15 149 16,-54-15-172-16,3 1-18 15,28 13 21-15,-29-11-33 0,0 0 9 0,1-2-13 16,-6 3-5-16,16 11 15 15,-18-11-13-15,-8-4 1 0,-3 1-3 0,-2 0 11 16,-6-2 3-16,-2 6 8 0,0-9-20 16,0 0 19-16,0-5 8 0,0 2 12 15,-15 0 82-15,-6-3-53 0,3 0 1 0,0 0 3 16,5 0 5-16,-23-12 69 16,18 0-76-16,0 1-1 0,-3-2-18 15,8 0 14-15,3-1-27 0,-11-19-4 16,16 16-33-16,2 2-13 0,3-1 0 15,0 1 0-15,0-9-39 0,23 12-6 16,-2 3-56-16,2 0-60 0,1 0-30 16,33-4-234-16,-29 6 134 0,6 0-124 0,-1 1-121 15,1-1-321-15,38-8-473 0</inkml:trace>
          <inkml:trace contextRef="#ctx0" brushRef="#br0" timeOffset="21907.4828">11388 974 2067 0,'0'6'51'16,"0"-1"52"-16,0 1 46 0,0 4 203 15,0-4-187-15,0 0-3 0,0 1 1 16,0 2-22-16,0 11 109 0,24-10-138 0,-9 0-7 16,1 1-24-16,-3-2 14 0,10 2-5 15,31 6 123-15,-25-9-104 0,-1-2-3 16,1-1-21-16,4-2-12 0,24 0 34 0,-31-3-75 15,-3 0 3-15,1 0-8 16,-4 0 0-16,22-20 22 0,-27 12-36 16,-2-1-3-16,0 1-10 0,0-2-4 15,-5-14-3-15,-8 11-5 0,0 0-4 0,0 1-5 16,0-2 5-16,0 1 8 0,-21-8-17 16,-2 13 9-16,0 2 8 0,-1 1-5 15,1 2 9-15,-31 3-13 0,25 0 17 16,-4 0-10-16,-1 0 9 15,5 12-5-15,-33 12-12 0,34-14 8 0,5 3 0 16,-3 2 14-16,2 1-6 0,6 2 3 16,-18 22 15-16,23-17 3 0,13 0 19 15,0 1 2-15,0 0 1 0,29 21 20 0,9-25-46 16,1-1 0-16,0-1-5 16,5-3-47-16,54 9-310 0,-46-15 78 0,3-6-43 15,2-3-57-15,-1 0-108 16,56 0-988-16,-50-14 727 0,-5 2 165 15</inkml:trace>
          <inkml:trace contextRef="#ctx0" brushRef="#br0" timeOffset="20061.8232">8042 928 2332 0,'10'-7'53'0,"-2"2"53"16,-3-2 195-16,-5 6-189 0,0 0-54 16,0 0-44-16,0 1-5 0,0 0 16 15,0 0 23-15,-39 29 111 16,26-18-127-16,-2 2 0 0,-4 0-14 0,4 4 21 16,-14 14 19-16,16-14-32 0,3-1-16 15,0 0 8-15,10-1 1 0,0 12 61 16,0-16-27-16,0-1 5 15,20-2-6-15,-1-1-6 0,19 0 11 0,-14-5-41 16,4-2-4-16,1 0 9 0,-3 0-8 16,2 0 6-16,19-9 13 0,-22-3-12 15,-6 2-1-15,-1-1 3 0,-3 0-25 0,9-16 9 16,-19 14-14 0,5-30 13-16,-10 31 8 0,0 1-12 15,0 3-3-15,0 0 13 0,0-1-27 16,-21 6 13-16,3 1-1 0,8 2 0 15,-8 0 1-15,-16 0-10 0,-15 18-16 16,26 4 0 0,5-4 1-16,12-11 18 0,6 20-10 15,0-18 18-15,0-1-2 0,18-1 6 16,3-2-1-16,21 4 8 0,-22-7-8 0,9-1-3 16,-6-1 8-16,6 0-2 15,25 0 4-15,-31 0-4 0,-5-11-4 16,3 4-2-16,-3-3 1 0,-8 1 5 15,9-7 13-15,-14 7-16 0,0-1-6 0,0-3-5 16,-5-1 11-16,10-15-13 0,-7 16 8 16,-3-1 0-16,5 1 5 0,0 3-2 15,1-3-19-15,-1 8 8 0,-5 4 1 16,5 1 3-16,3 0 0 0,-3 0 7 16,18 0-4-16,-7 8 4 0,2 1-7 15,3-1-2-15,2 2 18 0,26 15-2 16,-26-11-3-16,6 2-9 0,-1 2 4 15,-4 0 7-15,25 22-3 0,-26-21 0 16,-2 1-4-16,-8-2-2 0,2 0 7 16,-7 13 15-16,-8-18 12 0,0-1-3 15,0-2-3-15,0-3-1 0,-18 0-6 16,-21 1 16-16,21-6-14 0,-3-2-9 0,-2 0-2 16,0 0-4-16,-32-12 2 0,27 1-8 15,-1 1 4-15,1-2-7 0,-1-1-31 16,-38-31-357-16,44 28 175 15,-1-12-278-15,14 14 182 0,5 0-33 0,5 0-179 16,0 0-90-16</inkml:trace>
          <inkml:trace contextRef="#ctx0" brushRef="#br0" timeOffset="20310.9261">8976 758 2397 0,'10'-8'57'0,"3"-2"165"15,-8 8-75-15,1-1-45 0,-1 2-16 16,0 1 4-16,10 0 121 0,-7 0-103 16,3 13-15-16,7 2-13 0,-3-2-4 15,27 21 41-15,-22-14-71 0,-2 0-25 16,3 4-11-16,2 0 5 0,6 26-15 16,-19-25 0-16,3 0-5 0,-2 1 9 15,-1-3 2-15,0-1 0 0,8 16-62 16,-12-21-54-16,-1-2-95 0,-3-2-63 15,-2-2-29-15,0 5-275 0,0-12 259 16,0-3-243-16,-18-1 0 0,3 0 52 16</inkml:trace>
          <inkml:trace contextRef="#ctx0" brushRef="#br0" timeOffset="20468.4573">9048 1063 2215 0,'-10'-13'56'0,"-3"-8"193"0,13 15-69 0,0 1-27 15,0 0-31-15,0-1-37 16,0-3-14-16,18 6-66 0,3-1-5 15,2 0 3-15,6 2-7 0,-1 0 5 16,52-3-26-16,-36 4-40 0,6-1-74 0,-4 2-52 16,3-1-62-16,57-2-491 15,-59-1 158-15,10 1 73 0</inkml:trace>
          <inkml:trace contextRef="#ctx0" brushRef="#br0" timeOffset="21099.8551">10141 928 2248 0,'0'-4'56'0,"0"4"34"0,0-1 39 0,0 0 17 16,0 0-43-16,-13 0 15 16,13 1-82-16,-16 0 9 0,-2 0 26 15,8 0 29-15,-19 0 122 0,16 0-133 16,-7 0-25-16,-4 0-19 0,4 11-5 16,-48 17 25-16,45-18-50 0,-21 15 21 15,21-11-28-15,5 1 2 16,2 0-8-16,8 3-8 0,-7 18 16 15,15-19-9-15,0 0 3 0,0 1 2 0,0-3-1 16,46 13 20-16,-25-18-14 0,2 0 8 16,6-4 3-16,-1-2-8 0,6-4-3 15,28 0 19-15,-31 0-6 0,0-10 1 16,-5 0-12-16,-3 1 3 0,16-13 0 16,-26 10-5-16,-2-2-1 0,-6-1-2 15,15-38-23-15,-17 35 10 0,-3-1 3 16,0-15 13-16,0 19-18 15,0 4 7-15,0 0-7 0,-23 3 4 0,12-2 4 16,11 8-3-16,0 1 2 0,0 1 1 16,-10 0-2-16,2 0-14 0,-2 9 12 15,2 1 1-15,3 0-2 0,-5 3 13 0,4 3-4 16,1 23-4-16,5-16-4 16,0 5-1-16,0 1 0 0,24 5 11 0,14 44 2 15,-9-36-6-15,-1 1 0 16,6 6-23-16,2-1 28 0,39 47 4 0,-36-49 19 15,-5-3-23-15,-1-2 14 16,-4-3 6-16,-6-4 4 0,8 19 54 16,-23-32-41-16,-8-4 3 0,0-4 28 15,0-2 71-15,0-3 253 0,0-8-197 0,-23 0-36 16,-3 0-18-16,-3 0-4 0,-28-29 101 16,21 15-169-16,-3-4-21 0,3-1-25 15,-5-3-9-15,-32-25 2 0,40 23-18 16,-4-2 1-16,6 2-5 0,3 0 2 15,-11-16-10-15,21 20-4 0,5 2-73 0,5 0-93 16,-5 2-131-16,8-2-116 0,5-23-361 16,0 20 458-16,0-3-37 15,21-3-98-15,-3 2-110 0,28-33-919 0,-17 32 940 16</inkml:trace>
        </inkml:traceGroup>
      </inkml:traceGroup>
    </inkml:traceGroup>
    <inkml:traceGroup>
      <inkml:annotationXML>
        <emma:emma xmlns:emma="http://www.w3.org/2003/04/emma" version="1.0">
          <emma:interpretation id="{7999C709-18F7-45C2-8920-FAB3324E8F5F}" emma:medium="tactile" emma:mode="ink">
            <msink:context xmlns:msink="http://schemas.microsoft.com/ink/2010/main" type="paragraph" rotatedBoundingBox="10973,4619 26180,4880 26147,6786 10940,65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A922AFA-7EB7-430D-B483-7EDBA4563E59}" emma:medium="tactile" emma:mode="ink">
              <msink:context xmlns:msink="http://schemas.microsoft.com/ink/2010/main" type="inkBullet" rotatedBoundingBox="10966,5040 11387,5047 11385,5157 10964,5149"/>
            </emma:interpretation>
            <emma:one-of disjunction-type="recognition" id="oneOf10">
              <emma:interpretation id="interp18" emma:lang="" emma:confidence="1">
                <emma:literal/>
              </emma:interpretation>
            </emma:one-of>
          </emma:emma>
        </inkml:annotationXML>
        <inkml:trace contextRef="#ctx0" brushRef="#br0" timeOffset="72489.3611">737 3991 2275 0,'0'0'36'0,"0"0"40"0,-8 0 143 0,8 0-140 15,0 0-38-15,0 0-29 16,0 0-6-16,55 0-6 0,-27 0-1 16,3 0-1-16,3 0-2 0,5 0 2 0,-3 0-19 15,26 0-170-15,-34 0 8 0,1 0-73 16,-3 0-136-16,-5 0-175 0</inkml:trace>
        <inkml:trace contextRef="#ctx0" brushRef="#br0" timeOffset="72677.1732">789 4088 1994 0,'0'2'28'16,"0"0"30"-16,0-1 22 0,0 1 71 15,26-2-123-15,0 0-20 0,2 0-8 16,6 0-3-16,36 0-77 0,-37-9-26 0,1 0-64 15,5 9-91-15,-3-9-213 16,-2 1-7-16</inkml:trace>
      </inkml:traceGroup>
      <inkml:traceGroup>
        <inkml:annotationXML>
          <emma:emma xmlns:emma="http://www.w3.org/2003/04/emma" version="1.0">
            <emma:interpretation id="{E82609A4-3C0C-4478-91CC-3B85282F4C67}" emma:medium="tactile" emma:mode="ink">
              <msink:context xmlns:msink="http://schemas.microsoft.com/ink/2010/main" type="line" rotatedBoundingBox="11348,4626 26180,4880 26159,6053 11328,5799"/>
            </emma:interpretation>
          </emma:emma>
        </inkml:annotationXML>
        <inkml:traceGroup>
          <inkml:annotationXML>
            <emma:emma xmlns:emma="http://www.w3.org/2003/04/emma" version="1.0">
              <emma:interpretation id="{60672F98-00B1-47B1-8DD1-F5D1DDFA539B}" emma:medium="tactile" emma:mode="ink">
                <msink:context xmlns:msink="http://schemas.microsoft.com/ink/2010/main" type="inkWord" rotatedBoundingBox="11344,4892 11739,4898 11732,5274 11337,5267"/>
              </emma:interpretation>
            </emma:emma>
          </inkml:annotationXML>
          <inkml:trace contextRef="#ctx0" brushRef="#br0" timeOffset="72961.8358">1107 3856 2153 0,'0'-9'69'0,"0"5"3"0,0 2 15 16,0-1-6-16,0 2 0 0,0 1-6 16,0 0 86-16,29 0-56 0,-1 0 10 0,6 12 5 15,-1-1 0-15,40 15 48 0,-37-12-116 16,-2 2-14-16,-3 2-21 0,-3 0-2 16,14 20 10-16,-27-18 5 0,-7-1 19 15,-8-3 10-15,0 4 0 0,0-4-18 16,-54 30-3-16,-3-19-38 15,28-17 2-15,-4-1-3 0,4 1 6 16,-4-4-18-16,-27 6-164 0,37-8-41 16,-1 0-94-16,4-2-84 0,2-1-142 0,7-1-204 15</inkml:trace>
        </inkml:traceGroup>
        <inkml:traceGroup>
          <inkml:annotationXML>
            <emma:emma xmlns:emma="http://www.w3.org/2003/04/emma" version="1.0">
              <emma:interpretation id="{AEE7C859-4AEF-4353-AE35-232B1A581A13}" emma:medium="tactile" emma:mode="ink">
                <msink:context xmlns:msink="http://schemas.microsoft.com/ink/2010/main" type="inkWord" rotatedBoundingBox="12108,4677 16005,4744 15987,5760 12090,5693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3239.7526">1972 3742 2959 0,'0'-7'96'0,"0"1"64"16,0 3 22-16,0 0 1 0,0-2-73 15,0 3-112-15,0 2 31 0,0 0 21 16,0 12 15-16,0 14 62 0,0-9-90 0,0 5-12 15,0 2-11-15,0 0-2 16,0 32 3-16,0-29-5 0,0 0-18 16,0-1 2-16,0-1-4 0,0-2-7 0,0 18-114 15,0-21-30-15,0-5-89 0,0-1-65 16,0 18-813-16,0-25 562 16,0-1 21-16</inkml:trace>
          <inkml:trace contextRef="#ctx0" brushRef="#br0" timeOffset="73670.0275">1881 3761 2373 0,'-5'-19'55'0,"0"0"85"0,5 4 91 15,0-13 296-15,0 16-322 0,0 0-70 16,0 3-21-16,0 0-30 0,0-1 1 0,0 7-82 15,0 0 0-15,0 3-9 16,0 0-4-16,13 0 0 0,2 0 6 16,-7 10 2-16,2-1 7 0,3 5 2 0,18 17 15 15,-13-13-18-15,3 1 7 0,-5 3-7 16,4 2 7-16,4 0-1 16,17 20 5-16,-23-21-18 0,6 0 13 15,-4-2-4-15,1-3-1 0,18 17 27 0,-24-21-15 0,1-1-2 16,-3-2-5-16,-3-2 10 15,6 3 70-15,-9-10 15 0,-7 2 77 16,0-4 94-16,3 0 75 0,2 0-42 16,-5 0 38-16,0-10-325 0,0 0-12 0,0-4-10 15,0-2 3-15,0-30-19 0,0 20 6 16,0-4-7-16,0 0-4 16,0-2-22-16,0-26-252 0,0 31 11 15,0 6-31-15,0 2 20 0,0 5 30 16,18-14-687-16,-7 27 521 0,2 1-582 15,-13 0 338-15,15 10 118 16</inkml:trace>
          <inkml:trace contextRef="#ctx0" brushRef="#br0" timeOffset="74191.6007">2658 3967 2361 0,'5'0'101'0,"-3"0"69"0,4-10 64 0,-6 4-1 16,5-2 132-16,-5 1-248 0,0 3-19 15,0-2-28-15,0 0-19 0,0 5-11 16,0-5-9-16,0 4-25 0,-18 2-9 16,18 0-1-16,-11 0 8 0,-15 0-5 15,13 0 1-15,1 0-5 0,-4 9 7 16,3-9-7-16,-21 20 2 0,24-9 2 0,-5-1 5 15,4-1-5-15,3 3 0 16,-2 9-3-16,10-10 9 0,0 0-5 16,0-1-5-16,0-1 4 0,21-1 1 15,23 8-2-15,-26-10 8 0,5-1-4 0,-2-2 17 16,5 1-18-16,23-4 1 0,-28 0-3 16,2 0 5-16,-5 0 10 15,-2 0-5-15,7-21 29 0,-13 14-28 0,-5-4 7 16,1 0-6-16,-4 1-3 0,-2-2 1 15,0-11 1-15,0 13-9 0,0-1 1 16,0 2 4-16,0 4-5 0,0-3 5 16,-15 4-11-16,15 4-1 0,0 0 0 15,0 0 0-15,-8 0 6 0,8 0-2 0,0 0 0 16,0 8-2-16,0 1-1 0,0 5 5 16,0-7 2-16,0 1-5 15,0 1 1-15,21-1-3 0,2 1-12 0,34 8-100 16,-29-9-12-16,6-2-62 0,2 0-64 0,-2 1-58 15,31 2-349-15,-37-5 311 16,-5-1-172-16,-2-2-9 0,-3-1 69 16</inkml:trace>
          <inkml:trace contextRef="#ctx0" brushRef="#br0" timeOffset="74781.3006">3087 3973 2001 0,'-10'-17'198'0,"10"12"-56"16,0 2-7-16,0-1 8 15,0 0-14-15,0-1 56 0,0 3-125 0,0 1-16 16,26-2-3-16,-13 1-5 0,8 2 21 16,-3 0-38-16,2 0-1 0,-4 0-4 15,2 11 7-15,-2-4-1 0,17 13 25 16,-15-9-14-16,-2-1 2 0,-3 2 6 16,2-2 1-16,11 12 30 0,-10-13-44 15,-11 1 6-15,0-1-4 0,3-4 9 16,2 8 20-16,-5-10-21 0,-5 0-3 0,0 1 21 15,0-3 3-15,0 0 92 0,0-1-72 16,0 0 0-16,0 0-28 16,0 0-6-16,0 0-15 15,0-22 38-15,-23 0-32 0,23 11-25 0,0-5-1 16,0 4-14-16,0 1 13 0,0 0-11 16,0-5-3-16,0 10-8 0,0 2 3 15,0 4 2-15,0 0 3 0,0 0 14 0,23 0-5 16,-10 10-9-16,8-1-13 15,-8-1 22-15,23 10-10 0,-18-8 8 16,-5 1-2-16,3 1 1 0,2-3 0 16,8 12 2-16,-13-12 5 0,-3-2-6 15,-2 0 0-15,-8-2 4 0,8 0-6 0,-8-1 17 16,0-2-7-16,0-2 16 0,0 0 20 16,0 0 4-16,0 0 32 0,0 0-65 15,0-8-13-15,0-1 3 0,0-1 0 16,0-14-8-16,0 12 0 0,0 0 3 15,0-1 1-15,23 1-5 0,-23 2-3 16,23-5-9-16,-5 11 8 0,3 0-1 16,-21 2 2-16,0 2 2 0,36 0-7 15,-15 0 8-15,-8 10-11 0,8-1 9 0,-3 1-35 16,26 9-119-16,-24-10 44 0,4 1-10 16,-11-1-22-16,7 4-83 15,9 5-455-15,-21-10 273 0,5 0-72 0,5-2-150 16,-8-2 32-16,3 0 115 0</inkml:trace>
          <inkml:trace contextRef="#ctx0" brushRef="#br0" timeOffset="75288.0789">4035 3728 2467 0,'-26'-5'89'0,"2"5"30"0,-1-5 17 16,12 5-28-16,-8 0 57 0,18 0-81 16,3 0 10-16,0 0-21 0,0 0-3 15,0 10 58-15,0 0-50 0,16-1 13 16,2-3 10-16,-2-1-5 0,2 0-11 0,18-2 25 15,-15-3-79-15,-3 0 7 16,2 0-6-16,4 0 6 0,4 0 30 16,-12 0-42-16,-8-11-7 0,2 1-10 15,-5 0-6-15,-5-7-2 0,0 9-3 16,0 2-7-16,0-10-22 0,-23 16 6 16,2-5-34-16,3 5-33 15,-21 0-199-15,18 0 90 0,-4 0-75 0,-1 14-74 0,-3-2-76 16,-23 17-762-16,26-13 596 15</inkml:trace>
          <inkml:trace contextRef="#ctx0" brushRef="#br0" timeOffset="74989.5129">4177 3977 2465 0,'5'-8'117'0,"-5"6"-27"0,0 2-18 15,0 0-3-15,0 0 25 0,0 0 151 16,0 8-138-16,0 0-44 0,0 0-21 0,0 3-17 15,0 1-15-15,11 12 4 16,2-12-10-16,-13 0 6 0,10 0-15 0,-5 0 2 16,13 9-79-16,-13-13-25 0,1 2-59 0,-1-5-32 15,2 1-22-15,4 1-267 16,-6-3 113-16,0-4-187 0,0 0 53 16,3 0 72-16</inkml:trace>
          <inkml:trace contextRef="#ctx0" brushRef="#br0" timeOffset="75753.2286">4363 3968 2392 0,'0'-7'108'16,"11"7"55"-16,-3 0 38 0,-3 0-9 0,5-7 44 16,0 4-176-16,-10 3-30 0,6 0-14 15,1 0 8-15,-1 0 4 0,14 0 37 16,-15 0-33-16,8 0-5 0,-2 10-1 16,-4-2-1-16,14 9 16 0,-10-9-26 15,1 0 0-15,-6 1-8 0,4-2 16 0,3 10 8 16,-8-10-21-16,0 1-7 15,-5 0 4-15,5-5-6 0,-5 1 16 0,0 3 12 16,0-5 1-16,0 0 15 16,0-2 24-16,0 0 3 0,0 0 83 0,0 0-108 15,0 0-8-15,0 0-29 0,0 0 1 16,0-21-2-16,0 10-6 0,0 0-1 16,0-2-8-16,0-2 1 0,0-11-2 15,24 15 12-15,-6 0-3 0,3 2-14 16,-8 4 6-16,7-2-5 0,9 1-9 0,-16 5 18 15,2 1 2-15,1 0 4 16,-3 0-9-16,13 0-11 0,-14 11 5 16,-1 0-4-16,12-1-21 0,-10-1-4 15,13 11-84-15,-18-11 41 0,-1 3-43 0,1-3-56 16,-3 1-80-16,-5 1-54 0,0 6-363 16,0-9 312-16,0 12-1194 15</inkml:trace>
          <inkml:trace contextRef="#ctx0" brushRef="#br0" timeOffset="76477.2352">5212 3961 2456 0,'6'-10'71'0,"-6"-9"271"0,0 7-90 16,0 3-20-1,0-15 241-15,0 20-401 0,0-3-20 16,0 1 5-16,0 6-44 0,0-2-20 0,0 2 6 0,-19 0-6 15,4 0 7 1,-14 11 2-16,11-2-1 0,3 2-2 0,-3 1-5 16,-3 1 6-16,-7 16-2 0,15-14 5 0,5 0-13 15,5 1 2-15,3-1-4 16,0 12-16-16,0-16 18 0,0 0 8 0,68 14 14 16,-45-20-10-1,0-2 1-15,-2 0-2 0,31-3-1 0,-29 0 2 16,-5 0-3-16,3 0 6 15,-6 0-2-15,9-20 5 0,-17 13-4 0,4-3 3 16,-11-1-4-16,0 1-8 0,5-5 5 16,-5-17-10-16,0 14 9 0,0-1 0 15,0 2 6-15,0 1 15 0,0-8 16 16,0 16-24-16,0 3-7 0,0 1-9 16,0 1 8-16,0 3-23 0,0 0 13 15,-18 0-4-15,18 0 11 0,-21 9-4 16,21 1 3-16,-13 11-9 0,13-8 10 0,0 2-7 15,0 0 12-15,0 4-1 16,0 41 50-16,0-14-107 16,23-19 54-16,6-1 4 0,-6 3-2 15,8 1 5-15,0 3-10 0,47 42-19 0,-39-36 17 16,0 0 10-16,-3 0 6 16,-3-2-7-16,22 33-6 0,-37-42 1 0,-3 0 6 15,-9-2 8-15,-1-6-5 0,-5 11 16 0,0-18-11 16,0-4 7-16,0-2 8 15,-26-1 6-15,26-4-6 0,-62-2 11 16,33 0-35-16,-4 0 4 0,-9-13-6 16,3-3 8-16,-43-16-1 0,38 11-8 0,-3-3 4 15,3-3 11-15,3-2 10 0,-37-28 55 16,49 30-38-16,-4-2 8 0,12 2 10 16,3 5 4-16,8-20 26 15,10 24-66-15,0 4-9 0,0-1-8 0,0 0 3 16,0 2-16-16,57-8-24 0,-26 10 15 15,2 3-3-15,-4-1 7 0,-1 2-13 16,21-5-146-16,-23 8 23 0,0 1-25 16,-3 1-4-16,-4-2-66 0,17 2-492 0,-18 2 239 15,-8 0-228-15,8 0 10 0,-7 0 100 16</inkml:trace>
        </inkml:traceGroup>
        <inkml:traceGroup>
          <inkml:annotationXML>
            <emma:emma xmlns:emma="http://www.w3.org/2003/04/emma" version="1.0">
              <emma:interpretation id="{A3E8776C-8D5B-4EE4-AAC6-F48B8F0DDE5E}" emma:medium="tactile" emma:mode="ink">
                <msink:context xmlns:msink="http://schemas.microsoft.com/ink/2010/main" type="inkWord" rotatedBoundingBox="16316,4749 17241,4765 17232,5276 16307,5260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7524.1684">6631 4025 2254 0,'-18'-8'63'16,"7"3"84"-16,4 1 83 0,1-5 314 16,6 6-340-16,0 1-71 0,0-2-59 15,0 1-34-15,34-2-36 0,-11 4-4 0,-5-1-3 16,8 0-10-16,3 2-47 0,-1-1-89 16,40 1-391-16,-35 0 201 0,1 0-31 15,0 0-174-15</inkml:trace>
          <inkml:trace contextRef="#ctx0" brushRef="#br0" timeOffset="77358.2947">6758 3755 2810 0,'18'-27'628'0,"-8"15"-254"16,-5 5-183-16,-2 5-153 0,-3 1-18 15,0 1-12-15,0 0-33 0,0 0 42 16,0 20 48-16,0-9 4 0,0 3-25 16,0 4 1-16,0 2 11 0,0 27 46 15,0-21-47-15,0 1-12 0,0 3-9 0,26-1-1 16,-3 27-19-16,-10-30-9 15,3 2-11-15,-1-4 10 0,3 0 5 0,6 17-88 16,-9-25-18-16,-7-1-38 16,7-4-2-16,-9-1-8 0,4-2-9 0,3 0-242 15,-13-5 65-15,0-3-86 0,0 0-98 16,0 0-218-16,0-21-386 0</inkml:trace>
          <inkml:trace contextRef="#ctx0" brushRef="#br0" timeOffset="77058.5652">6315 3825 2215 0,'-18'-8'48'0,"-31"-7"174"16,25 10-62-16,1 2-37 0,2-2-35 16,3 3-20-16,-15 1 36 0,22 1-36 15,-2 0 4-15,3 0 9 0,5 11-13 16,-5-2-13-16,7 6 30 0,3-7-38 0,0-1 11 15,0-2 10-15,0 2 36 16,31 2 87-16,-15-6-117 0,-1 0-23 16,3-3-7-16,-2 0-7 0,17 0 17 15,-15 0-28-15,-2 0 3 0,-3 0-5 0,2-11 15 16,4-5-11-16,-14 9-20 0,0-1-4 16,-5 0-5-16,0 2 6 0,0 0-9 15,0-6-29-15,0 8-5 0,0 0-35 0,-21 2-24 16,-2 2-41-16,-11 0-317 15,11 0 113-15,0 0-64 0,-3 0-72 16,3 10-251-16,-21 11-428 0</inkml:trace>
          <inkml:trace contextRef="#ctx0" brushRef="#br0" timeOffset="76753.2628">6268 4022 3135 0,'8'-8'214'0,"-3"6"-51"15,1 1 13-15,-1 0-94 0,-5-1-35 16,5 2-18-16,-5 0 1 0,0 0 3 0,5 9 2 15,-2 1-6-15,7 12-6 16,0-11-18-16,-4 3-7 0,-1 0 2 16,-3-1 5-16,9 16-19 0,4-5-27 15,-2-1-156-15,-8-14 14 0,1-2-56 16,-1-1-23-16,0 0-35 0,-3-4-61 16,9 1-603-16,-1-3 380 0,-5 0 130 15</inkml:trace>
        </inkml:traceGroup>
        <inkml:traceGroup>
          <inkml:annotationXML>
            <emma:emma xmlns:emma="http://www.w3.org/2003/04/emma" version="1.0">
              <emma:interpretation id="{A218F9A2-656E-47EF-B202-29DB22A0BEFE}" emma:medium="tactile" emma:mode="ink">
                <msink:context xmlns:msink="http://schemas.microsoft.com/ink/2010/main" type="inkWord" rotatedBoundingBox="18129,4946 21643,5006 21637,5333 18123,5273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12657.3635">9662 3973 2153 0,'-29'-6'39'0,"29"0"48"0,0 1 40 16,-15 0 169-16,-3 2-189 0,18 3-27 15,0-3-33-15,-11 2-9 0,11 1-16 16,0 0 59-16,0 0-18 0,0 0 17 15,-7 10-16-15,-4-2-6 0,-7 12 11 16,8-8-45-16,5-2 3 0,-6 2 4 0,6 1 8 16,5 13 38-16,0-13-56 0,0-2-9 15,0 2-4-15,0-4-6 0,0 2 2 16,29 7-3-16,-9-12-1 16,9 1-22-16,-6-1-30 0,5-2-77 0,40-2-348 0,-29-2 156 15,-1 0-28-15,6 0-72 16,-2 0-201-16,36-20-359 0</inkml:trace>
          <inkml:trace contextRef="#ctx0" brushRef="#br0" timeOffset="112081.8795">8311 3963 2241 0,'-21'-2'48'0,"8"2"44"16,13-2 29-16,-15 0 17 0,2 1-33 0,-8 1 30 15,13 0-76-15,-2 0-10 16,5 0 6-16,-11 0 6 0,-12 0 77 0,15 0-82 16,-3 0-3-16,-2 0-13 0,-3 6-10 15,-20 8 24-15,25-7-31 0,-2 0-1 16,-2 2 0-16,-4 0 0 0,-9 13 12 16,14-10-24-16,9 1-4 0,0 1-4 15,2-1-2-15,3 3 4 0,5 12-4 0,0-15 2 16,0 1 1-16,0-1 1 15,23-3 10-15,16 8 5 0,-21-10-14 16,8-1 0-16,-3-3 0 0,11 1-5 0,23-2 12 16,-29-3-2-16,6 0-8 0,-11 0-1 15,6 0-1-15,-9-10 4 0,24-8 18 16,-25 8-4-16,-4-3-6 0,-2-2-4 16,3 1 8-16,2-19 17 0,-8 17-3 0,-5 0 2 15,-2 1-1-15,2 3-2 16,-5-10 19-16,0 15-25 0,0 1 6 0,0 2-13 15,0-1-2-15,0 2-6 16,-18 0-1-16,18 2-9 0,0-1-3 0,-16 1 2 16,16 1-2-16,-7 0-3 0,7 0 4 15,-11 0-2-15,6 0 7 16,5 10-1-16,-13 7 6 0,13-9-6 0,0 3 0 16,0-2-8-16,0 2 19 15,0 12-1-15,29-11-9 0,-11-2 4 0,5 1-8 16,5-1 3-16,-2 1 0 0,36 6-26 15,-28-9-19-15,0-3-47 0,-1 0-62 16,1 0-81-16,18 1-409 0,-24-6 273 16,-4 0-43-16,-4 0-200 0,4 0 20 15</inkml:trace>
          <inkml:trace contextRef="#ctx0" brushRef="#br0" timeOffset="112383.846">9077 3951 2181 0,'5'-7'49'0,"0"1"63"0,-5 1 55 16,8-4 259-16,-5 5-240 0,-3 3-30 15,0-2-31-15,0 1-13 0,0-1-2 16,0 3-93-16,0 0-15 0,0 0-4 16,0 0-4-16,0 0 1 0,-16 0 3 15,16 8 15-15,-15-1 5 0,-4 2 7 0,6 0 3 16,-18 14 12-16,18-11-34 15,3 3 2-15,0-4-5 0,2 4 13 16,-2 12-4-16,4-13-10 0,6-1-1 0,0 0-2 16,0-2 1-16,0-1 3 0,44 12 4 15,-20-14-10-15,4-2-33 0,1 1-58 16,-1 0-65-16,37 1-346 0,-31-8 209 16,2 0-23-16,-3 0-37 0,-7 0-231 0,49-11-451 15</inkml:trace>
          <inkml:trace contextRef="#ctx0" brushRef="#br0" timeOffset="113068.5371">10203 4016 2112 0,'0'-6'36'16,"0"-5"126"-16,0 8-31 0,-18 2-9 0,18 0-13 15,-16-2-17-15,3 2-5 0,13 1-66 16,0 0 1-16,0 0 14 15,0 0 16-15,-18 12 46 0,18-4-64 0,-21-1-15 16,21 2-3-16,-18 1 11 0,18-1 8 16,0 11 50-16,0-11-47 0,0 1-11 15,0-2-1-15,0 1 11 0,24 7 66 16,-1-8-36-16,5-3 2 0,1 1-9 16,4-1-6-16,-1-3-18 0,37 2 17 0,-30-4-30 15,-5 0 2-15,0 0 1 16,-6 0 1-16,24-20 37 0,-32 13-29 0,1-2-3 15,-8-1-9-15,0 1 4 16,8-14 25-16,-13 12-28 0,-6-2-6 0,-2 3-11 16,0-2-5-16,0 1 6 0,0-6 3 15,0 10-10-15,-26 1-8 0,3 1-2 16,0-1 6-16,-34 2-4 0,26 0 6 16,-6 4 0-16,4 0-7 0,-6 0-19 15,-28 0-73-15,38 0 15 0,6 10-22 0,-3-2-42 16,3-2-45-16,10 1-60 15,-16 4-621-15,29-2 383 16,0-6 150-16,0 2-164 0,21-2 56 16,0-2 55-16</inkml:trace>
          <inkml:trace contextRef="#ctx0" brushRef="#br0" timeOffset="113453.0915">10803 3990 2066 0,'21'-7'145'0,"-18"6"-42"16,2 1 14-16,10 0 133 0,-7 0-125 15,2 0-15-15,1 0-13 0,2 0 3 16,26 0 65-16,-16 12-111 0,3-4-10 16,54 17 54-16,-54-16-71 0,0 2-11 15,0 2 5-15,20 9 8 0,-30-9-11 16,4-2-11-16,-4 0 9 0,-3 2 1 15,-5-4-4-15,7 9 21 16,-15-11-27-16,0-1 7 0,0 0 10 0,0-2 21 16,0 5 93-16,-18-8-64 0,18 2-15 15,-26-3-9-15,6 0-10 0,-22 0 35 16,19 0-34-16,2-9 14 0,3-3-1 16,-5 2-6-16,2-1-5 0,-7-14 7 0,20 13-33 15,8-3-4-15,-8 3-4 16,8-2-5-16,0-10-15 0,0 13-20 0,28 0-24 15,-2 1-30-15,3 1-40 16,4 0-41-16,50-6-365 0,-41 7 139 0,9 0-70 16,-1 1-114-16,1-2-172 0</inkml:trace>
        </inkml:traceGroup>
        <inkml:traceGroup>
          <inkml:annotationXML>
            <emma:emma xmlns:emma="http://www.w3.org/2003/04/emma" version="1.0">
              <emma:interpretation id="{E5E0B1A5-7680-4539-8F7E-FCD29C663C2D}" emma:medium="tactile" emma:mode="ink">
                <msink:context xmlns:msink="http://schemas.microsoft.com/ink/2010/main" type="inkWord" rotatedBoundingBox="21861,4806 26180,4880 26159,6053 21841,5979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4161.3565">11802 3794 2329 0,'0'-8'68'0,"0"2"73"0,0 3 56 0,0-3 240 16,0 6-310-16,0 0-57 0,0 0-27 15,0 0 39-15,0 0 151 0,0 12-120 16,0-1-37-16,19 2-16 0,-19 2-3 16,23 3-8-16,-8 21 31 0,4-18-55 0,-19 1-5 15,18 0-6-15,-8 2-12 16,18 20 8-16,-15-23-11 0,-2-2 5 0,-1 1-10 15,3-2 3-15,3 12 11 16,-11-17 0-16,5-3 0 0,-5-2-6 0,-5-1-7 16,8-2 10-16,-8 0 3 15,0-5 9-15,0 0-11 0,0 0 2 0,0 0-8 16,0 0 1-16,0-11-3 16,0 1 4-16,0-2-7 0,0 0 6 15,0-13-5-15,0 13-1 0,-44-24-15 16,21 27 12-16,-1 1 0 0,12 0 9 15,-9 1-1-15,-13-1-2 0,16 3-6 16,0 4 7-16,-8 0 7 0,5 0-10 16,3 1-4-16,-15 0-2 0,9 0 14 0,11 12 3 15,-2-1-9-15,-1-1 0 0,-10 13-8 16,13-15 11-16,6 5 1 16,7-2-2-16,0 0-1 0,0 15-2 0,0-14 4 0,0 2 2 15,0-3-4-15,28 1 2 16,1-2-7-16,30 6-30 0,-25-8-13 15,-6-1-20-15,6-3-34 16,5-2-53-16,49-1-250 0,-49-1 194 0,5 0 25 16,-6 0 29-16,4-12 20 0,-3 0 38 15,20-11-14-15,-36 9 96 0,-4 0 11 16,1-2 5-16,-2 0 15 0,6-17 96 16,-14 18 7-16,3 1 30 0,-8 1 10 15,0 4 8-15,6-7 97 0,-11 13-172 0,0 0-36 16,0 0-24-16,0 2-16 15,0 1-18-15,0 0-11 0,0 0 13 16,0 0 5-16,0 0 7 0,0 10 18 16,0 11 15-16,0-10-27 0,0 0-7 0,18 1 6 15,0 2-7-15,10 11 3 0,-12-14-15 16,2 0 5-16,-2 0 1 0,2 0 2 16,2 0-16-16,14 3-136 0,-18-8 0 0,-1-3-60 15,-2 0-43-15,0-3-48 16,10 0-382-16,-12 0 155 0,-1-14-14 0,0 4 97 15</inkml:trace>
          <inkml:trace contextRef="#ctx0" brushRef="#br0" timeOffset="114439.3922">12429 3834 1993 0,'-29'-2'16'0,"1"2"32"15,-21 0 123-15,25 0-69 0,9 0-9 16,-3 9-8-16,7-9 2 0,-4 19 105 15,15-11-89-15,0 0 11 0,0-1 23 16,0-2 35-16,0 1 14 0,41 4 141 16,-20-7-220-16,0-2-29 0,-1-1-28 15,-1 0 31-15,14 0 17 0,-15 0-58 0,-7 0-39 16,2-9 13-16,-3 1 6 16,-2-3 11-16,-8 2-24 0,0 1-12 0,0 2 4 0,0 1-17 15,0 1-1-15,0 0-88 16,0 4 9-16,0 0-46 0,-13 0-52 15,13 0-61-15,-42 0-388 0,24 9 270 16,-2 1-98-16,4-1-186 0,-2 3 66 16</inkml:trace>
          <inkml:trace contextRef="#ctx0" brushRef="#br0" timeOffset="114855.7792">12732 4060 2003 0,'10'0'44'0,"-2"1"48"0,2 0 40 0,1 0 42 16,1 2 164-16,-1 0-193 0,-1 0-18 0,3 1-26 16,-3-1-12-1,32 14 89-15,-27-12-138 0,14 8 39 16,-19-7-33-16,3 1-6 0,-2 1 7 16,1-1-14-16,-4 1-10 0,0 4 19 0,0-6-17 15,-3-1 1-15,-2 0 3 16,-3 0 5-16,0 1 36 0,0-6-44 15,0 0 7-15,0 0 11 0,0 0 12 16,0 0 80-16,0 0-91 0,0 0-20 16,0-11-14-16,0 1-6 0,0 2 3 15,0-19-9-15,0 13-22 0,0-34 33 16,0 35 19-16,18-3-29 0,-3 4-8 16,3 2-2-16,16-5-11 0,-16 12 17 15,5 0 4-15,-2 3-5 0,5 0 2 0,23 0 3 16,-20 12 1-16,-6-3-4 15,3 1-6-15,-3 2 7 0,16 12-13 16,-24-11-4-16,4 0-31 0,-7 1-36 16,4 0-17-16,-3-1-48 0,13 12-327 0,-16-15 132 15,1 0-33-15,-1 1-18 0,3-4-175 16,8 4-568-16</inkml:trace>
          <inkml:trace contextRef="#ctx0" brushRef="#br0" timeOffset="115486.5548">13850 4086 2420 0,'0'-13'65'0,"0"0"76"15,0 3 65-15,0-10 269 0,0 12-303 0,0 0-53 16,0 2-45-16,0 1-19 16,-21 0-34-16,21 3-26 0,-18 2-6 0,0 0 18 15,2 0 0-15,-4 0 6 0,-17 21 11 16,19-11-19-16,0 2-2 15,-15 28 6-15,25-24-9 0,3-3-3 16,5 1 12-16,0 13-4 0,0-16-1 16,0 1-1-16,0-3-1 0,0 0 3 15,54 6 3-15,-31-10 2 0,1-2-9 16,-6-1 11-16,5-2 14 0,16 0 43 16,-24 0-39-16,-15 0-7 0,21-10-6 0,-5-1 5 15,-1 3 0-15,-2-16 8 16,-3 11-25-16,-10-3-8 0,8-2 4 0,-8 1 2 15,0-20 3-15,0 21-5 16,0 4-6-16,0-1 6 0,0 4-6 16,0 0-5-16,0 6 3 0,0 3 10 15,0 0 15-15,0 0-20 0,-18 11-1 16,18-3 0-16,0 13-6 0,0-9 14 16,0 2-6-16,0 3-6 0,0 2 2 15,0 0 3-15,0 27 8 0,29-22 0 0,2 4-6 16,0 2 5-16,-5 0-3 15,28 35 11-15,-26-33-2 0,-2-1 12 16,-5 2 1-16,-3-1-6 0,11 27 11 16,-22-34-22-16,-7 1 10 0,0-4 11 0,0-3 8 15,0-4 11-15,0 6 116 0,0-14-19 16,0-1 37-16,-23-6 10 0,23 0-12 16,-60 0 92-16,32-15-173 0,-6-2-15 0,1-4-28 15,-6-4 8-15,-39-32 40 16,45 24-62-16,4 0-17 0,3 1-18 15,6 0 1-15,4 4-9 0,6-20-9 16,10 30-28-16,0 2-75 0,0-2-138 16,0 4-85-16,0-13-388 0,26 14 450 15,-26 2-28-15,28-2-87 0,-10-1-119 0,3-15-938 16,10 15 771-16,-3 1 152 0</inkml:trace>
          <inkml:trace contextRef="#ctx0" brushRef="#br0" timeOffset="115744.2797">14223 3922 2545 0,'0'-6'95'0,"0"-2"111"15,0-3 399-15,0 6-343 0,0 1-93 16,0 2-59-16,0-1-30 0,0 3-34 16,0 0-6-16,0 0-28 0,0 0 9 15,18 0 7-15,-18 12 14 0,39 13 23 16,-24-11-36-16,3 3-11 0,-5 0-7 0,3 3-3 15,10 22-12-15,-16-21 10 16,0 2-3-16,1-1-4 0,2-1 2 0,-3-2-49 16,5 17-135-16,-7-19 40 0,3-4-29 15,-6-2-49-15,0-1-46 0,0 2-367 16,0-12 255-16,-2 0-263 0,5 0 1 16,-3 0 81-16</inkml:trace>
          <inkml:trace contextRef="#ctx0" brushRef="#br0" timeOffset="115996.1701">14608 3905 2536 0,'0'-17'84'15,"0"1"106"-15,0-11 400 0,0 16-324 16,0 0-81-16,0 2-69 0,0 4-39 16,0 1-27-16,0 1-28 0,0 3-9 0,0 0 13 15,0 0 23-15,0 11 20 16,26 13 63-16,-5-8-88 0,-3 2-12 0,0 3-13 15,0 1-5-15,16 25 2 16,-19-22-16-16,-4-4 1 0,4 2 0 16,-2 0-1-16,-2 1-49 0,12 18-162 15,-13-23 31-15,-2-3-43 0,2 2-77 16,-2-4-108-16,2 7-568 0,-4-15 240 16,1-1 131-16,4-2 130 0</inkml:trace>
          <inkml:trace contextRef="#ctx0" brushRef="#br0" timeOffset="116640.2336">15043 4017 2722 0,'0'-12'162'0,"0"3"77"16,0 1 47-16,0 4-37 0,0-3-4 16,0 5-211-16,0 0-22 0,0 2-16 0,0 0-9 15,0 0 7-15,0 10 4 16,0 1 5-16,0-3-1 0,0 4-2 15,0 0-2-15,0 15-4 0,0-11 10 16,0-1 3-16,21-1-2 0,-21 2 8 16,33 11-13-16,-14-15 2 0,-1-1 11 15,0-2 8-15,0 1 8 0,5-4-10 16,16 2 8-16,-18-8-15 0,-1 0 22 16,-1 0-6-16,-1 0-3 0,13-11 67 15,-16 1-59-15,1-2 0 0,-6 1-7 0,3-3-35 16,10-19 48-16,-12 14-29 15,-3-3 8-15,-1 1 4 0,1-1 27 0,0 2 18 16,2-14 73-16,-10 22-136 0,0 1 26 16,0 6-22-16,0 1-4 0,0 1 12 15,0 3-42-15,0 0 6 0,0 0 5 16,0 0 0-16,0 11 11 0,0 1 7 16,0 1 3-16,0 4-8 0,0 0 4 0,0 5 7 15,0 29-9-15,0-23 3 16,0 6-12-16,0 4 7 0,93 90 49 15,-59-82-29-15,2 4-8 16,42 53 17-16,-42-51 6 0,-2-1 12 0,2 0 16 16,-7-1-9-16,20 40 53 15,-31-50-59-15,-8-6 14 0,-10-4 4 0,0-3 38 16,0 12 73-16,0-28-49 0,0 0 19 16,0-3 21-16,-26-8-17 0,3 0-50 15,-34-11-44-15,21-2-48 0,-6-3-4 0,-7-6 7 16,-5-5-7-16,-60-47-2 15,57 31-6-15,5-6 12 0,3-1 3 16,8 0 0-16,-19-44-1 0,42 53-8 16,2 6-8-16,16 6-2 0,0 5-8 15,0-16-82-15,0 26-44 0,29-1-130 0,-1 1-108 16,1 3-62-16,2 1 34 16,36-8-228-16,-31 10 298 0,3 0-98 0,0 2-86 0,-5 1-309 15,36-4-475-15</inkml:trace>
        </inkml:traceGroup>
      </inkml:traceGroup>
      <inkml:traceGroup>
        <inkml:annotationXML>
          <emma:emma xmlns:emma="http://www.w3.org/2003/04/emma" version="1.0">
            <emma:interpretation id="{E59BF755-91EB-41B2-BE37-C40328A6057D}" emma:medium="tactile" emma:mode="ink">
              <msink:context xmlns:msink="http://schemas.microsoft.com/ink/2010/main" type="line" rotatedBoundingBox="19992,6024 20570,6376 20306,6812 19727,6460"/>
            </emma:interpretation>
          </emma:emma>
        </inkml:annotationXML>
        <inkml:traceGroup>
          <inkml:annotationXML>
            <emma:emma xmlns:emma="http://www.w3.org/2003/04/emma" version="1.0">
              <emma:interpretation id="{978C8A80-0068-4ACB-A3BC-19E4CB64977B}" emma:medium="tactile" emma:mode="ink">
                <msink:context xmlns:msink="http://schemas.microsoft.com/ink/2010/main" type="inkWord" rotatedBoundingBox="19956,6083 20338,6316 20167,6597 19785,6364"/>
              </emma:interpretation>
              <emma:one-of disjunction-type="recognition" id="oneOf15">
                <emma:interpretation id="interp23" emma:lang="" emma:confidence="0.5">
                  <emma:literal>)</emma:literal>
                </emma:interpretation>
                <emma:interpretation id="interp24" emma:lang="" emma:confidence="0">
                  <emma:literal>\</emma:literal>
                </emma:interpretation>
                <emma:interpretation id="interp25" emma:lang="" emma:confidence="0">
                  <emma:literal>,</emma:literal>
                </emma:interpretation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`</emma:literal>
                </emma:interpretation>
              </emma:one-of>
            </emma:emma>
          </inkml:annotationXML>
          <inkml:trace contextRef="#ctx0" brushRef="#br0" timeOffset="119038.8045">9719 5083 2583 0,'0'-7'73'0,"0"-3"120"16,0 3 97-16,0-2 53 16,0-2 152-16,0 7-377 0,0 1-41 0,0 2-16 0,0-1-18 15,0 1-24-15,0 1-14 16,0 0 12-16,0 0 30 0,0 13 30 15,31-1 31-15,-31 21 160 0,28-13-118 16,-10 3-8-16,-18 4-5 0,24 2-29 0,-9 31 5 16,3-29-100-16,-2 1-4 15,-3-2-5-15,-3 2 5 0,1 25-5 16,-6-32-37-16,-5-4-76 0,0-4-85 0,0 0-46 16,13 3-227-16,-8-15 302 0,-5-2 35 15,0 0 10-15,5 0-49 0,-5-3-105 16,0 0-575-16,0 0 316 0,0 0-187 15</inkml:trace>
        </inkml:traceGroup>
        <inkml:traceGroup>
          <inkml:annotationXML>
            <emma:emma xmlns:emma="http://www.w3.org/2003/04/emma" version="1.0">
              <emma:interpretation id="{66185B63-C11E-4A85-A049-81218CDD964B}" emma:medium="tactile" emma:mode="ink">
                <msink:context xmlns:msink="http://schemas.microsoft.com/ink/2010/main" type="inkWord" rotatedBoundingBox="20030,6048 20570,6376 20306,6812 19765,6484"/>
              </emma:interpretation>
            </emma:emma>
          </inkml:annotationXML>
          <inkml:trace contextRef="#ctx0" brushRef="#br0" timeOffset="119427.9814">9651 5330 2517 0,'-12'-8'94'15,"6"0"64"-15,-4-2 348 16,2 5-287-16,8 0-25 0,0 2-49 0,0 1-32 15,0 0-22-15,0 1 3 16,0 1-65-16,0 0-14 0,0 0 2 0,0 0 13 16,0 0 73-16,0 9-44 0,0 1-4 15,0-1-18-15,0 2 3 0,24 16 16 16,-1-11-33-16,0 0-7 0,-23 4-5 16,16 0-1-16,17 19 21 0,-33-16 15 15,0-2 30-15,0 0-18 0,0-2-2 0,34-1-18 16,0 11 86-16,-11-16 28 15,3-3 84-15,-26-6 75 0,23 0 34 16,-5-2 188-16,3-2-400 0,-3 0-65 16,0-14-27-16,5 1-9 0,32-20 3 0,-22 14-34 15,1-3-5-15,-5-3 2 0,4-2 0 16,24-22-1-16,-28 27-3 0,-6 2-2 16,-8 2-23-16,19-15-353 0,-29 27 109 15,-5 2-136-15,0 1-592 16,8 2 555-16,-5 1 73 0,-3 0-44 0,0 0-104 15,0 0-1031-15,0 0 868 16,0 9 160-16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47:29.087"/>
    </inkml:context>
    <inkml:brush xml:id="br0">
      <inkml:brushProperty name="width" value="0.06667" units="cm"/>
      <inkml:brushProperty name="height" value="0.06667" units="cm"/>
      <inkml:brushProperty name="color" value="#8DE6C4"/>
      <inkml:brushProperty name="fitToCurve" value="1"/>
    </inkml:brush>
  </inkml:definitions>
  <inkml:traceGroup>
    <inkml:annotationXML>
      <emma:emma xmlns:emma="http://www.w3.org/2003/04/emma" version="1.0">
        <emma:interpretation id="{E213ADA4-440D-4C8C-B790-3C029A8B7F91}" emma:medium="tactile" emma:mode="ink">
          <msink:context xmlns:msink="http://schemas.microsoft.com/ink/2010/main" type="writingRegion" rotatedBoundingBox="342,449 29679,536 29669,3982 332,3895"/>
        </emma:interpretation>
      </emma:emma>
    </inkml:annotationXML>
    <inkml:traceGroup>
      <inkml:annotationXML>
        <emma:emma xmlns:emma="http://www.w3.org/2003/04/emma" version="1.0">
          <emma:interpretation id="{A0365B6E-0841-44EC-A1AC-2B8F410B4B8F}" emma:medium="tactile" emma:mode="ink">
            <msink:context xmlns:msink="http://schemas.microsoft.com/ink/2010/main" type="paragraph" rotatedBoundingBox="342,449 29679,536 29669,3982 332,38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56385C-065F-481F-9E58-9E33A63BC583}" emma:medium="tactile" emma:mode="ink">
              <msink:context xmlns:msink="http://schemas.microsoft.com/ink/2010/main" type="line" rotatedBoundingBox="341,492 29678,531 29677,1290 340,1252"/>
            </emma:interpretation>
          </emma:emma>
        </inkml:annotationXML>
        <inkml:traceGroup>
          <inkml:annotationXML>
            <emma:emma xmlns:emma="http://www.w3.org/2003/04/emma" version="1.0">
              <emma:interpretation id="{134DFDAB-8D02-45DA-B83B-9FB65014BCAB}" emma:medium="tactile" emma:mode="ink">
                <msink:context xmlns:msink="http://schemas.microsoft.com/ink/2010/main" type="inkWord" rotatedBoundingBox="341,523 4723,529 4722,1145 340,113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 29 2152 0,'-10'3'33'0,"2"1"122"16,8-3-45-16,0 1-14 0,0-2-29 15,23 0-14-15,3 0-23 0,36 0-19 16,-28 0-13-16,5 0 4 0,2-10-20 15,1 10-48-15,33-8-253 0,-42 3 56 0,1-1-151 16,-3 1-128-16,-5 0 49 0</inkml:trace>
          <inkml:trace contextRef="#ctx0" brushRef="#br0" timeOffset="-191.6098">211-96 2383 0,'-21'3'136'16,"14"-2"-13"-16,4 2 38 0,1-3-22 0,-4 0-4 15,1 0-27-15,5 0 24 16,0 0-96-16,0 0 0 0,0 0 0 15,0 0-3-15,18 0 11 0,0 0-35 16,3 0 6-16,5 0-8 0,2 0-2 16,6-7-4-16,39 2-7 0,-35 5-12 15,1 0-63-15,-5 0-83 0,5 0-89 16,15 0-409-16,-31 0 269 0,-4 0-191 0,-4 0 45 0,-5 0 70 16</inkml:trace>
          <inkml:trace contextRef="#ctx0" brushRef="#br0" timeOffset="320.4684">361-247 2026 0,'0'-3'41'0,"0"0"34"0,0 3 25 0,16 0 20 15,15 0 122-15,-8 0-122 0,3 0-5 16,8 0-19-16,7 10 19 0,3 2-2 16,62 12 160-16,-51-8-216 0,-4 0-32 0,1 3-90 15,-5-1 84-15,30 22 62 16,-48-20-36-16,-6 3-4 0,-5-2-15 15,-7-2-15-15,-11 2 0 0,0 18 22 16,0-20-6-16,-31-1-10 0,2-2-9 0,1 3-6 16,-40 11 1-16,35-17-2 15,-4-2 8-15,4 0-5 0,-1-4-4 0,1 1-6 16,-27 1-126-16,34-9-64 0,3 0-103 16,0 0-81-16,2 0-82 0,-10-25-836 15,26 12 768-15</inkml:trace>
          <inkml:trace contextRef="#ctx0" brushRef="#br0" timeOffset="795.4122">1744-312 2811 0,'0'-3'62'0,"0"1"32"0,0 1 93 16,0 1-155-16,0 0 9 0,0 0 33 0,0 0 33 16,0 14 25-16,38 21 43 15,-12-13-114-15,3 6-18 0,2 0-7 16,2 2-12-16,32 37-19 0,-3-6-9 16,-13-4 13-16,-25-33-8 15,-6-2 8-15,-3-1-18 0,-4-1-10 0,-4-5-25 16,1 10-85-16,-8-15 48 15,0-1 1-15,0-3-18 0,-18-2-34 0,-28-2-154 16,12-2 146-16,-2 0 15 0,-8-9 10 0,-8-3-4 16,-2-3 12-16,-76-24-14 15,63 14 103-15,0-2 20 0,-3-2-2 16,0-4 11-16,-49-30 63 0,69 35 15 16,6 2 42-16,11 1 10 0,7 6-8 0,8 1-39 15,7-8-20-15,11 18-60 16,0-3-6-16,29 3-3 0,5 0-11 15,61-11 7-15,-35 11 2 0,15-1-2 16,8-3-7-16,5 1 10 0,10 0 4 16,101-12-12-16,-98 11-29 0,-2 1-62 0,-6 1-57 15,-5 2-76-15,52-6-405 16,-86 9 126-16,-10 2-22 0,-13-1 100 0</inkml:trace>
          <inkml:trace contextRef="#ctx0" brushRef="#br0" timeOffset="1309.5116">1868-328 2080 0,'0'0'89'16,"15"0"287"-1,9 0-83-15,-9 10-165 0,3-10-24 16,6 9-21-16,20 9 50 0,-19-9-84 15,-1 2-15-15,2 3 6 0,-1 0-10 16,1 4 10-16,24 22 46 0,-27-16-41 0,0-1-12 16,0 2-5-16,1-1 4 15,20 27 15-15,-24-28-31 0,4-1-18 16,-1 3-3-16,-5-5 3 0,-2 0-2 16,12 12 34-16,-17-19-31 0,-4-1-4 15,1-2 6-15,-3-3 6 0,-2 2 33 0,-1-7 3 16,-2-2 15-16,0 0 7 0,0 0-8 15,0 0-29-15,0-13-3 0,0 0-25 0,-41-34-10 16,28 29 6 0,-3-1-1-16,16-2 2 0,-12-1 1 0,12-18 8 15,0 22 3-15,0 2-8 16,0 4-12-16,0 1 4 0,0 3 1 16,0-4 7-16,15 9-1 0,1 1-7 0,-1 1-4 15,-2 1-1-15,23 0 9 16,-15 0 8-16,-3 10-4 0,5 0-8 0,1 0 0 15,-1 4 1-15,24 14 3 0,-27-12 5 16,-2 0-5-16,1 2 11 0,-6-1-7 16,12 13-36-16,-17-16 23 0,-3 0-11 15,3-1-10-15,-5-3-80 0,2 0-69 16,-5 6-359-16,0-10 193 0,0 0-35 16,0-2-179-16,0-1-91 0</inkml:trace>
          <inkml:trace contextRef="#ctx0" brushRef="#br0" timeOffset="1773.4909">2862-71 1886 0,'0'-2'23'16,"0"2"42"-16,0 0 35 0,0 0 18 0,0 11 104 15,0-11-127-15,0 11-2 16,0-2-18-16,0 2 7 0,0 6 65 15,18-6-59-15,3-2 8 0,-6-2 8 16,3 4 3-16,0-3 9 0,21 4 37 0,-21-7-92 16,3-1-18-16,-6-1 3 15,4-3-2-15,14 0 9 0,-20 0-25 0,0 0-5 16,18-30 23-16,-26 20-44 16,3 1-2-16,-3-20 6 15,-5 20-14-15,0-3 13 0,0-6-18 16,-23 10 11-16,5 2-5 0,0 0 7 15,0 1-7-15,0 1 6 0,-26 0 1 16,20 4 1-16,1 0-3 0,0 0-7 0,-1 0 0 16,-20 10-7-16,26 1 12 0,0-2 6 15,3 1 10-15,-1 1-12 16,6 1 1-16,-3 13 2 0,10-12 7 16,3 1-1-16,0 1 3 0,0-2-6 0,42 14 33 15,-19-15-20-15,8 0-7 0,8-1-9 16,2-2-6-16,8-2 1 0,60 5-28 15,-55-8-33-15,1-4-103 0,-1 0-112 16,-2 0-88-16,41 0-429 16,-15-12-188-16,-19-4 20 0</inkml:trace>
          <inkml:trace contextRef="#ctx0" brushRef="#br0" timeOffset="2271.4569">3568-47 2030 0,'-13'-7'40'15,"13"2"46"-15,-7 2 40 0,7 0 33 0,0-2 106 16,0 2-176-16,0-2 84 16,0 5-130-16,0 0-1 0,0 0-4 15,18 0 29-15,18 0 48 0,-15 0-58 16,2 0-20-16,3 9 2 0,2 1-1 16,-2-2-8-16,29 16 38 0,-32-13-32 0,5 2-11 15,-2-1-5-15,-2 0-1 16,14 11 10-16,-20-11-9 0,1-1-10 15,-9 0 6-15,3-1-2 0,-5-2 5 16,2 7 21-16,-7-11-29 0,-1 1-3 0,-2-2 7 16,0-1 2-16,0 0-9 15,0-2 25-15,0 0 4 0,0 0-3 0,0 0 36 16,0 0-58-16,-15-12 4 16,-14-5 3-16,14-3 0 0,4 9-10 15,4 0 2-15,1 2-7 0,6-2 5 0,0-12-3 16,0 14 3-16,0-1-12 15,0 1 4-15,0 2-8 0,18-5 3 16,1 8 2-16,-4-1 3 0,1 2-11 16,2 1 12-16,0 1-11 0,21 1 7 0,-16 0-5 15,0 0 12-15,1 0-1 0,-1 11-9 16,0-3 11-16,24 12-5 0,-24-9 1 16,0 1-1-16,-2-1-4 0,-3 1 8 15,13 16 6-15,-20-16-1 0,2 0-20 16,-8 1 1-16,0 1 0 0,0-4 2 15,-5 10-11-15,0-11-29 0,0-2-43 0,0 0-54 16,0-1-93-16,0 5-476 0,0-8 289 16,0-2-111-16,0-1-105 15,0 0 77-15</inkml:trace>
        </inkml:traceGroup>
        <inkml:traceGroup>
          <inkml:annotationXML>
            <emma:emma xmlns:emma="http://www.w3.org/2003/04/emma" version="1.0">
              <emma:interpretation id="{AF331ADC-55B7-427C-A925-7D542D6534A4}" emma:medium="tactile" emma:mode="ink">
                <msink:context xmlns:msink="http://schemas.microsoft.com/ink/2010/main" type="inkWord" rotatedBoundingBox="5544,622 7537,625 7536,1151 5543,114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680.9249">5261-168 2598 0,'0'-12'73'0,"0"-7"270"16,0 11-102-16,0 3-30 0,0-1-56 0,0 2-39 15,0-1 1-15,0 5-91 16,0 0-22-16,0 0 3 0,0 0-13 15,0 0 5-15,0 9 21 0,0 0-9 16,16 2 6-16,-1 3 7 0,3 2 10 0,3 2 9 16,20 24 43-16,-12-18-51 0,-6 1-12 15,3 1-9-15,3-1 5 0,20 25-2 16,-29-28-16-16,1 0-1 0,-5-4 4 16,-1 1-8-16,-2-5 5 0,-2 6 9 15,-11-12 6-15,0-3-6 0,0-1-12 0,0-1 7 16,0-2 4-16,-26-1-45 15,0 0 41-15,-3 0-5 0,-4 0 13 0,-4-14 31 16,-40-12-31-16,38 11-7 0,5 3 6 16,1-4-15-16,4 1 5 0,-10-11-19 15,32 15 10-15,-1 1-25 0,3 3 11 16,5 1-6-16,0-1 2 0,0 1-7 16,25 3 7-16,1 1 11 0,0 0 5 15,5-1 7-15,42-2 9 0,-34 2 1 16,-1-1-5-16,4 0-5 0,-6 1 3 15,3-2-4-15,20-6 17 0,-33 6-6 16,-2-1-10-16,-6 0-2 0,-3-1 2 16,6-6-4-16,-13 4 8 0,-6 1-2 15,-2-1 7-15,0-2-9 0,0 1 3 16,0-14-12-16,0 14 11 0,0-3 1 0,-18 1 3 16,3 0-1-16,2-7 3 0,13 12-9 15,-11 1 8-15,11 1 8 0,-10 3-10 16,10-1-43-16,0 1 43 0,0 2-14 15,0 0 48-15,0 0-53 0,0 0 10 16,0 9 6-16,0 0 11 0,0 0-11 16,0 1 5-16,0 3 6 0,0 2 3 0,29 21 37 15,-14-16-28-15,-2 2-9 16,5 1-2-16,-2 5 13 0,20 24 34 16,-18-28-36-16,0 1 0 0,0-1-3 0,0-2 0 15,-2-3-7-15,10 12 14 16,-13-17-24-16,-6-1 15 0,1-2-5 0,0-2 4 15,-5 0 101-15,-3-5 42 16,0-3 93-16,0 0 34 0,2-1 14 0,1 0-97 16,-3 0-74-16,0-15-136 0,0 0-1 15,0-1 2-15,0-3 2 0,0-21 4 16,0 17-10-16,0 2-4 0,0 2-4 16,0 3-9-16,0 0 11 0,0-7-12 15,0 15 13-15,15 1-6 0,-15 2-10 0,16 2-6 16,10 2-70-16,-13-1 39 15,2 2-28-15,1 0 1 0,-1 0-33 0,3 0 20 16,21 18-53-16,-21-7 117 16,-2-1 5-16,2 0 9 0,0 3-1 0,16 14 16 15,-21-14 13-15,2 0 3 0,1 1-10 16,-6 1 11-16,6-3-4 0,7 8 12 16,-13-11 2-16,-2-1 3 0,2-2 10 0,1-2-9 15,-3-1 5-15,2 1 18 16,-2-3-22-16,-3-1-13 0,3 0 4 15,-1 0 21-15,6-12 45 0,-2 3-39 16,-4-1-36-16,1 0-1 0,0-2-4 0,-3-1-1 16,3-12 10-16,-3 12 0 0,-5-1-5 15,0 2 6-15,0 0-20 16,0-4-4-16,0 9 10 0,0 1 3 0,0 3-8 16,0 1-6-16,0 2-11 0,0 0-61 15,0 0 59-15,0 0 8 0,0 0 17 16,0 8-9-16,0 8-8 0,0-6 4 15,0 1 27-15,0-2 1 16,0 4-16-16,0 0 15 0,44 9-19 0,-23-11 20 16,-1-3-3-16,6 2 4 0,0-2-4 15,18 3 95-15,-23-6-78 0,2-2-3 16,16 0-52-16,-29-3 42 0,-4 0-12 16,1 0 17-16,11-19 5 0,-7 9-13 15,-6-1-1-15,3 0-16 16,2-3 21-16,-5-2-4 0,0-18-18 0,-2 18 5 15,0 0 0-15,4 3 4 16,-1 1-4-16,1-4-29 0,-1 11 13 0,-1 1 0 16,0 2 8-16,0 1-12 0,0-1 12 15,19 2-6-15,-12 0 24 0,4 9-11 16,7 0 4-16,-2 2 8 0,31 17-9 16,-26-14 0-16,-3 2 4 0,0 0 4 15,-2 2 4-15,-3-2-4 0,8 17 21 16,-16-18-15-16,-5-3 9 0,1 1-9 15,-6-3-4-15,0 6 1 0,0-10 3 0,0-1 10 16,0-3-10-16,-18 2 14 0,2-4-9 16,-23 1-59-16,18-1-10 0,-2 0-97 15,-3 0-61-15,-2 0 20 0,-3-11-72 16,-37-5-326-16,35 6 217 0,-3 0-60 16,2-1-81-16,-2-1-203 0</inkml:trace>
          <inkml:trace contextRef="#ctx0" brushRef="#br0" timeOffset="3978.6797">6299-309 1896 0,'-8'-1'39'0,"6"1"60"16,-1 0 50-16,3 0 44 0,0 10 4 16,0 11 145-16,0-11-174 0,18 1 4 15,-18 0-13-15,18-1 8 0,16 8 89 16,-18-18-142-16,4 9-9 0,-2-3-4 15,3-1 23-15,-3-2 0 0,21 0 158 0,-21-3-119 16,0 2 3-16,-7-2-17 0,4 0-21 16,8 0-3-16,-15-10-97 0,0 10-11 15,0-11-14-15,-8 1-8 0,2 2-27 16,-2-5-194-16,0 9 26 0,0-2-36 16,0 1-9-16,0 0 19 0,-41 5-141 15,18 0 167-15,-1 0-79 16,1 0-75-16,-8 0-61 0,-3 0-30 0,-33 11-762 15,39-2 699-15</inkml:trace>
        </inkml:traceGroup>
        <inkml:traceGroup>
          <inkml:annotationXML>
            <emma:emma xmlns:emma="http://www.w3.org/2003/04/emma" version="1.0">
              <emma:interpretation id="{A7207081-404A-4ADD-9E8F-2D909F2305FF}" emma:medium="tactile" emma:mode="ink">
                <msink:context xmlns:msink="http://schemas.microsoft.com/ink/2010/main" type="inkWord" rotatedBoundingBox="8342,622 13852,629 13851,1226 8341,121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850.3634">8290-226 2841 0,'10'-12'117'0,"-10"-7"285"16,8 13-164-16,-8 3-109 0,0 0-66 15,0 1-29-15,0 2-21 0,10 0 15 0,-5 10-7 16,3 1 6-16,2 1-4 16,6 4-2-16,15 25 2 0,-16-18-12 15,-2 2-11-15,3 3 8 0,-3-1-5 16,0 2-8-16,13 25 8 0,-19-27 4 16,9-3 2-16,-3-1-9 0,-3-2-2 0,14 16 6 15,-17-23-1-15,14 13 1 16,-18-22 5-16,-1-2-7 0,-2 0 4 15,0-3 6-15,0 0-10 0,0 0-2 0,0 0-4 16,0-15 7-16,0 2 1 16,0 1-16-16,-26-17-10 0,8 13 7 15,3 0 17-15,-6 2-5 0,3 0 0 16,-3-1 4-16,-25-6-2 0,22 13-1 16,-2-1-1-16,-56-2-1 0,56 9 3 15,0 1 4-15,-3 1-9 16,-22 0 6-16,27 0-1 0,1 13 2 15,0-1 1-15,2-1-14 0,-15 16 24 16,23-13-3-16,0 3-5 0,8 0 2 16,5-1-6-16,0 2 6 0,18 17 13 0,5-19-14 15,0-1-3-15,11 0 3 0,2-2-6 16,50 7 7-16,-37-11-20 0,5-3-32 16,1-3-45-16,2-3-85 0,-1 0-89 15,58 0-428-15,-57-13 334 0,-2 1 21 16,-6-1-22-16,-3 1-125 0,35-13-388 15,-45 11 603-15</inkml:trace>
          <inkml:trace contextRef="#ctx0" brushRef="#br0" timeOffset="5250.5512">9048 100 1751 0,'8'-12'49'16,"-3"0"24"-16,-5-22 326 15,0 24-249-15,0 2-11 0,0 0-1 16,-23-6 74-16,4 9-140 0,4 0-12 16,15 2-20-16,-18-1-3 0,7 3-27 0,-17 1-5 15,18 0-5-15,-3 0 16 16,0 0 16-16,0 12 15 0,-13 12 53 15,13-12-69-15,3 3-12 0,2-1-9 16,3 3 4-16,0 0-7 0,5 17 17 16,0-18-3-16,0-1 2 0,0 2 10 15,23-2 15-15,-5-3-2 0,16 8 78 16,-14-13-73-16,-2-1 0 0,1-1-11 0,4-5 2 16,18 0 24-16,-23 0-41 15,-2-10-3-15,-1 0-7 0,4 0 5 0,-7-2-10 16,9-15-5-16,-16 12-7 0,3 0 4 15,-3-1-6-15,-2 1 10 0,-3-9 15 16,0 16-20-16,0 2 0 0,0 1-8 16,0 2-11-16,0 3 13 0,-18 0-7 0,18 0 17 15,-13 10 0-15,13 1-6 16,0 0-4-16,0 11-5 0,0-9 11 16,0 1 3-16,0 0-2 0,0-1 1 0,0 2-4 15,52 10-23-15,-24-15-20 16,3 2-31-16,3-3-56 0,2-2-80 0,37 2-442 15,-40-6 256-15,3-3-70 16,-2 0-187-16,0 0 60 0,-8-9 110 0</inkml:trace>
          <inkml:trace contextRef="#ctx0" brushRef="#br0" timeOffset="6600.2184">9563-193 2412 0,'-13'-10'114'15,"3"4"56"-15,-1 0 25 0,6 3-30 16,-3-1-37-16,8 3-114 0,0 1-7 0,0 0 9 16,0 0 28-16,0 14 4 0,19 15 72 15,-19-10-71-15,20 1-4 0,-2 3-10 16,-2 1-5-16,23 29 17 0,-21-27-29 16,3 2-14-16,-1-1 5 0,1-1-8 0,0 0 3 15,20 20-5-15,-25-27 6 16,-1 0-7-16,-2-6 10 0,-3 2 1 15,3 5-4-15,-13-15 2 0,0-2 1 0,0 1 5 16,0-4-2-16,0 0-6 0,-33 0 6 16,15 0-6-16,-6-14-6 15,1 2 0-15,-3-1 4 0,-2 1-1 16,-27-15 24-16,32 14-14 0,5-1 12 16,0 1 3-16,5 2-8 0,-3-4 2 0,16 10-21 15,0 0 0-15,0-1-12 0,0 4 12 16,29-2-10-16,30-3 1 15,-22 2 5-15,7 1 3 0,2-1 1 0,6 1-2 0,51-5 4 16,-48 6-8-16,-3 2 16 16,-3-4-6-16,0 4-2 0,-5-1 1 0,26-1-19 15,-44 2 14-15,-3 1 2 16,-10 0 5-16,-3 0 3 0,-2 0-30 0,-8 0 15 16,0 0-1-16,0 0 4 0,0 0 8 15,0 0-5-15,-21 7 13 0,21 1-14 16,-20-1 4-16,2 1-3 0,-1 2 0 15,-19 10-4-15,20-8 13 0,-3 0-7 16,3 1 2-16,0 0 2 0,2 0-16 16,-7 14-20-16,15-12 10 0,3-3 11 15,2-1-3-15,3 1 16 0,0 6-4 16,0-10 9-16,21-2-2 0,-3-1-8 16,3-2-5-16,2 0 14 0,24-2-26 15,-21-1 24-15,2 0-1 0,-2 0-2 0,-3-13 16 16,24-10-14-16,-29 11 11 15,-3 0 0-15,-2 0 0 0,3-1 5 0,-8-1-21 16,5-13 29-16,-11 14 4 0,1 1 0 0,-3 2-6 16,0 1-1-16,0-5-26 15,0 10 0-15,0 0-4 0,0 2-4 16,0 2-1-16,0-1 2 0,-13 1 5 16,13 0 5-16,-13 0-6 0,13 9 4 0,-10-9 2 15,10 20-8-15,-11-20 1 16,11 13 1-16,0-1 7 0,0-3 0 15,0 2 3-15,39 12 6 0,-21-11-14 16,5 2 0-16,1-5-10 0,2 0 10 0,33 5 8 16,-30-9 3-16,2-2 0 15,0-3 0-15,0 0-6 0,2 0 4 0,22 0-5 16,-29-12-2-16,-3 1-6 0,-2 0 8 16,-1 2 0-16,6-19 3 0,-18 14-3 15,0-3-7-15,-3-2 2 0,-2-2 1 16,-3-5-1-16,0-29 15 0,0 24-14 15,0-2-2-15,0-1 1 0,-21-1-1 0,3 3 0 16,5-22 15-16,13 30-6 0,-16 5 2 16,6 2-1-16,0 5-3 15,-3-4 16-15,10 11-21 0,3 2-6 16,-8 1 0-16,8 2-1 0,0 0 8 0,0 10 6 16,0-1-3-16,0 2-5 0,0 1 7 15,0 7-1-15,0 19 4 0,0-15-2 16,0 2 4-16,0 2 2 0,0 2-3 15,26-2 0-15,18 30-1 0,-23-29 5 16,0 1-8-16,-3-2 4 0,-3-2 2 0,21 22 3 16,-20-25-12-16,-3-1-12 15,0-2-4-15,0-2 12 0,-3-5-1 16,6 8 31-16,-11-14-20 0,0-3 28 16,-5-3 36-16,0 0 46 0,0 0 243 15,0 0-280-15,0 0-45 0,0-12-30 0,0 1-83 16,0 0 84-16,-21-21-14 15,3 12 7-15,3-2-7 0,15-2 6 0,-13-3-3 16,13-26-10-16,0 30 33 0,0 0-36 16,0 4-7-16,0 3-4 0,0 3-32 15,41-3 25-15,-15 13 15 0,-5 3 13 16,7 0-1-16,3 0-3 0,37 11 10 16,-32-1-5-16,3 2-4 0,-3 0 0 0,-2 2 2 15,48 33 7 1,-58-30 2-16,-6-1-9 0,8 15-5 15,-19-16 14-15,-1-1 7 0,-6-2-6 0,0 1 8 16,0 6-3-16,-21-12 2 0,21 1-15 16,-29-2 10-16,11-3 4 0,-8 1-8 15,-20 1 13-15,23-5-14 0,-6 0 6 16,3 0-35-16,-2 0-54 0,-19-11-166 0,24 11 111 16,5-10-32-16,2-2-69 15,1 3-76-15,7 0-39 0,0-8-304 16,8 8 358-16,0 0-37 0,26 1-94 15,2 2-26-15</inkml:trace>
          <inkml:trace contextRef="#ctx0" brushRef="#br0" timeOffset="7340.1264">11613 39 1926 0,'41'-4'26'15,"1"1"54"-15,-6-2 52 16,21 2 256-16,-36 0-195 0,-6 2 1 0,-4-1-11 16,-4 0-1-16,-7-1-26 0,0 3 44 15,0 0-156-15,0 0-19 0,0 0-22 16,0 0-8-16,0 0-2 0,-18 0 16 15,3 0-9-15,-1 11 10 0,1-2-10 16,2 1-7-16,-26 11 23 0,23-9-9 16,1 2 5-16,5-1-13 0,-3-1 3 15,2 0-1-15,-2 15 2 0,11-16 6 16,2 1 2-16,0-1-10 0,0-2 8 0,18 9 35 16,-18-12 3-16,21 1 2 0,-3-3-17 15,2 0 10-15,-2-4-18 0,14 0 24 16,-17 0-25-16,6 0-6 0,-6-11 8 15,3 2-9-15,11-12 15 0,-19 11-23 16,21-29-42-16,-23 25 35 16,0 2 1-16,-6-1-1 0,4 1 39 0,-4-3-44 15,-2 10-1-15,0 0 1 16,0 4-19-16,0 1 12 0,0 0-8 16,0 0-1-16,0 0 13 0,0 0 4 15,0 10-11-15,0-1 7 0,0 14-17 16,0-11 22-16,0-3 3 0,0 2-5 0,0-2 11 15,0 0-6-15,42 10-9 16,-22-14 13-16,50 8 21 0,-44-10-28 16,3-3-9-16,-6 0 13 0,3 0-2 15,20 0 4-15,-25 0-9 0,-3-9 2 16,-5 9-4-16,3-11 5 0,-9 0 5 16,9-10-17-16,-6 10-4 0,-10-4-1 15,0 1 14-15,0-1-2 0,0-15 5 16,0 19-5-16,0-1 6 0,0 3-1 15,0 1 3-15,0 2 2 0,0-2-5 0,0 5 2 16,0 3-2-16,0 0 1 0,0 0-11 16,0 0-8-16,0 0 15 0,0 0 15 15,0 0-9-15,21 13-9 16,2-4 11-16,29 14-6 0,-18-11 9 0,-6 0-10 16,6 4 3-16,-1-1-3 0,30 17 0 0,-38-16 2 15,-1 0 3-15,-1 1 7 16,-7-4 4-16,-3 1-2 0,-1 7 23 15,-12-14-7-15,0-1-1 0,0 1-2 16,0-3-3-16,0-1-3 0,-46-2 18 0,17-1-19 16,4 0-11-16,-7 0 3 15,-1 0 4-15,-37-18 0 0,34 8-12 16,-65-18 0-16,72 17-18 0,-2 0-42 16,5-1-22-16,6 2-51 0,-9-15-283 15,21 12 90-15,3 2-57 0,5-1-53 16,0 0-213-16,24 1 1 0</inkml:trace>
          <inkml:trace contextRef="#ctx0" brushRef="#br0" timeOffset="7787.7494">12998-16 1879 0,'5'0'46'0,"0"8"181"0,-2-8-72 0,-3 10-22 15,0-2-12-15,0 0 3 0,0 7 117 16,0-5-137-16,0 0-1 0,0 1 4 15,0-1-4-15,21 2-5 0,-9 9 75 16,4-11-105-16,-3-2 6 0,0 0-11 16,0-2 9-16,15 4 41 0,-12-7-77 15,7 0-18-15,-7-3-2 0,4 0 5 16,6 0 2-16,13 0 33 0,-21 0-32 0,0-9-12 16,-7 1 1-16,4 8-3 15,1-21 8-15,-9 13-8 0,-7-1-14 16,0 1-1-16,0-1-5 0,0 1-1 15,0-7 8-15,-23 9 6 0,2 0-1 0,3 2-7 16,-5 1 1-16,-29-2-3 0,32 2 7 16,-6 3-4-16,5 0 1 15,-33 0-5-15,38 9 6 0,3-2-5 16,-8 2 7-16,-10 9 8 0,16-8-1 16,5 0-11-16,-3 1-4 0,7 2 6 0,1 13 5 15,5-14 9 1,0 25-7-16,24-24-4 0,-1-2 5 15,-2 0-10-15,-6-1 13 0,8-1-12 16,24 9-3-16,-19-13-45 0,3 3-39 16,1-2-62-16,1-1-100 0,55-4-480 15,-49-1 268-15,5 0-174 0,3 0-24 0,4 0 82 16</inkml:trace>
        </inkml:traceGroup>
        <inkml:traceGroup>
          <inkml:annotationXML>
            <emma:emma xmlns:emma="http://www.w3.org/2003/04/emma" version="1.0">
              <emma:interpretation id="{F8331831-5FD9-4465-991A-1A4A983E2801}" emma:medium="tactile" emma:mode="ink">
                <msink:context xmlns:msink="http://schemas.microsoft.com/ink/2010/main" type="inkWord" rotatedBoundingBox="14730,706 16969,709 16968,1241 14729,123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320.5352">14421 48 2504 0,'-18'-6'67'0,"18"0"59"0,0 3 43 15,-15 2 25-15,15-4 8 16,0 4-174-16,0 1-29 0,0 0 5 0,0 0 20 16,0 0 9-16,0 10 84 0,0 1-64 15,0-2 2-15,0 4-11 0,0-2-5 16,0 15 44-16,0-12-43 0,0-1-1 15,21 1-2-15,-3 0 17 0,2 1-2 16,17 10 45-16,-14-11-48 0,3-4 3 0,-3 1 17 16,6-2-3-16,15 2 54 15,-21-8-66-15,-5-1 9 0,3-2-6 16,-6 0 3-16,-2 0-16 0,21 0-6 16,-24-10-37-16,0 2-4 0,-2 8 8 0,3-9-18 15,-4 9-16-15,-4 0 12 0,-3 0 0 16,0 0-5-16,0 0-7 15,0 0 7-15,0 0 3 0,0 0 20 0,0 0-1 16,0 0-2-16,18 9 0 0,11 3 4 0,-14-12-7 16,3 10 25-1,55 7-2-15,-45-11-25 0,6 0 15 16,-6-6 1-16,6 5 3 0,33-5 24 16,-43 0-8-16,4 0 8 0,-5 0 6 0,3-11 60 15,3-6 17-15,-16 7-59 16,-3 0-80-16,-5-1 34 0,0-3-13 15,-5 2-11-15,0-20-29 0,0 18 17 0,0 1-4 16,-23 1 5-16,23 1-22 0,-21-4-159 16,8 10 43-16,-2 2-11 0,15 0-10 15,-16 1 23-15,3 1-25 0,-15 1-334 16,18 0 194-16,-9 0-25 0,9 0 11 16,0 0 7-16,2 8-329 0,8-8 211 15,0 0 64-15</inkml:trace>
          <inkml:trace contextRef="#ctx0" brushRef="#br0" timeOffset="8854.4872">15630-108 1907 0,'-33'-16'32'0,"-45"-6"168"16,44 15-58-16,1 2-6 16,4 1-46-16,1 2-8 0,-14 0 81 15,27 2-45-15,4 0 1 0,6 10-2 16,-3-1-16-16,8 2-19 0,0 12 82 16,0-10-83-16,0 0 0 0,29-1-15 0,-11-1-2 15,26 10 47-15,-15-12-54 16,-6-2-9-16,5 1-10 0,1-4-4 0,2 1-14 15,26-1 23-15,-29-4-17 16,-4 0 1-16,-9 0 0 0,3 0-5 16,8-9 4-16,-18 9-14 0,2-12-8 0,-10 5 0 15,0-2-9-15,0 1-5 0,0-6-11 16,-28 6 10-16,7 3-16 0,-2-1-16 16,-1 1-23-16,-27 0-126 0,25 5 57 15,2 0-64-15,-4 0-57 0,-6 0-57 16,11 0-36-16,-21 9-377 0,26-9 218 15,8 10-14-15,4-5 104 0</inkml:trace>
          <inkml:trace contextRef="#ctx0" brushRef="#br0" timeOffset="8554.9722">15501 103 2256 0,'10'0'67'0,"-5"-7"52"0,-2 7 50 0,7-5 195 15,-10 5-240-15,0-4-59 0,0 4-30 16,5 0-17-16,1 0 71 0,-6 0-22 16,5 0 17-16,-5 11-19 0,2 2 0 15,9-1-10-15,-1 17 10 0,-5-13-52 16,6 1-5-16,2-1-2 0,0 0 4 15,23 15 0-15,-18-20-18 0,0 1 6 16,8-1 0-16,-8-2-3 0,3-1-29 0,15-1-201 16,-15-7 25-16,-8 0-47 15,2 0-34-15,-2 0-31 0,13-24-361 16,-21 11 228-16,3-2-18 0,-3-1 93 0,-5-3 83 16</inkml:trace>
          <inkml:trace contextRef="#ctx0" brushRef="#br0" timeOffset="9160.0845">15894-105 2261 0,'0'-8'62'0,"0"-4"269"0,0 5-85 15,0 1-20-15,0 0-39 0,18 2-18 16,-18-1 52-16,0 2-160 0,0 3-20 0,0 0-18 16,16 0-12-16,-16 0 7 15,0 0 36-15,0 12-8 0,23 2-6 16,-5-2-8-16,3 5-1 0,18 22 34 0,-16-18-31 16,-5 2-8-16,3 1-10 0,2 2-10 15,-5-2-4-15,13 24 4 0,-12-25 2 16,-1 1-2-16,2-4-9 0,-1 1 7 15,14 11-12-15,-17-19-26 0,-3-2-25 0,-3 0-36 16,0-3-40-16,-4-3-30 16,1 2-403-16,-2-6 168 0,-5-1-100 15,6 0-204-15,-1 0 54 0,0-16 136 16</inkml:trace>
          <inkml:trace contextRef="#ctx0" brushRef="#br0" timeOffset="9419.5287">16210-126 2153 0,'-5'-16'52'0,"0"2"73"16,5-2 71-16,0 5 57 0,0 2-8 15,0-8 140-15,0 11-250 0,0 2-28 16,0 0-35-16,0 3-44 0,15 0 12 16,-2 1-16-16,-13 0 30 0,16 0-9 15,-1 13 14-15,-2 0-4 0,21 20 39 16,-13-13-56-16,7 2-10 0,-5 2-4 15,-5 1-2-15,21 29-23 0,-18-27 1 0,-3-1 3 16,-8 2 11-16,3-2-3 0,-2 0-8 16,17 20-78-16,-17-23-15 15,35 32-557-15,-36-42 268 0,-4 1-71 16,4-5-231-16,-2-1-56 0</inkml:trace>
        </inkml:traceGroup>
        <inkml:traceGroup>
          <inkml:annotationXML>
            <emma:emma xmlns:emma="http://www.w3.org/2003/04/emma" version="1.0">
              <emma:interpretation id="{1E59CF8C-64D0-4360-84FC-ACB7816A5B38}" emma:medium="tactile" emma:mode="ink">
                <msink:context xmlns:msink="http://schemas.microsoft.com/ink/2010/main" type="inkWord" rotatedBoundingBox="17776,562 21760,567 21759,1280 17775,127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7458.563">18454 70 2163 0,'-23'-12'59'15,"7"2"79"-15,16 1 49 0,-13-6 286 16,3 9-297-16,10-2-38 15,0 3-49-15,0 1-26 0,0-3-13 0,0 5-48 16,0 0-2-16,23 1-5 0,-2 1-2 0,31 0-9 16,-13 0 16-16,2 9 5 15,3 0 8-15,5 4-6 0,-2-1-2 16,49 20 10-16,-52-16-6 0,7 2 17 0,-17 1 5 16,-3-3 2-16,5 15 55 15,-30-17-35-15,-1-3 10 0,-5 1-1 0,0 1 0 16,-18-5-9-16,-3 6 41 15,-8-8-45-15,6-3-7 0,2 0 0 0,3-3 2 16,-21 0 38-16,16 0-50 0,8-16-17 16,-9 4-7-16,9 0 2 0,-14-14-7 15,22 14-9-15,1 2-6 0,6 1-6 16,0 1 1-16,0 3-2 0,0 0-20 16,24 5 4-16,4-3-9 0,1 3 0 15,2 0 3-15,39 0 8 0,-32 0 16 16,1 0 0-16,5 0 6 0,-2 0 5 15,-4 0 8-15,43-10 14 0,-48 1-15 16,-2-2-3-16,0 3 3 0,-10 0 4 16,13-7 4-16,-24 6-2 0,-2-1-2 0,-3 1 0 15,-5 0 0-15,0-3-10 0,0-12 24 16,-23 12-4-16,7 1 7 0,-2 2-12 0,3 0-16 16,-14-3-2-16,11 10 10 15,8-1 1-15,-3 3-8 0,-3 0-1 16,-2 0-6-16,-16 9 6 0,14 1 18 15,9 2-7-15,-7-2-7 0,8 4 2 0,-3 19-15 16,13-17 11-16,0 3 0 16,0 0 2-16,0-1-1 0,47 18 5 15,-27-19-25-15,9-2-15 0,-1-1-37 16,11-2-28-16,-5-1-31 0,51 4-319 0,-46-11 149 16,10-2-36-16,-2-2 13 0,4 0-31 15,45-10-514-15,-52-3 405 16,5 1 101-16</inkml:trace>
          <inkml:trace contextRef="#ctx0" brushRef="#br0" timeOffset="26881.0819">17986-50 2373 0,'-16'-7'137'0,"1"5"7"15,15-1 41-15,-13 0-23 0,2 1-7 16,-7-2 67-16,3 2-133 0,2 2-14 15,-8 0-1-15,-2 0 1 0,-34 0 57 16,18 14-91-16,-5-3-9 0,5 1-3 16,-2 2-12-16,7 0-1 0,-38 20 6 15,43-15-14-15,6 0-6 0,2 4 2 0,13-1-5 16,8 24-4-16,0-24 10 0,18-1-12 16,11 3 13-16,5-1 1 0,4-4-8 15,53 16 15-15,-34-22-7 0,3-2-5 16,-4-3-16-16,12 0-37 0,56-5-226 15,-67-3 45-15,0 0-65 0,-8 0-29 0,-2 0-46 16,41-26-487-16,-52 13 293 0,-5-2 94 16</inkml:trace>
          <inkml:trace contextRef="#ctx0" brushRef="#br0" timeOffset="28366.5875">19927 67 1863 0,'8'-17'29'0,"-3"2"49"0,-5-13 224 16,0 19-107-16,0 0-16 0,0 2-26 0,-23 1-14 15,7-3 15-15,-7 6-117 16,5 1-9-16,2 1 2 0,-2 1-9 0,3 0 7 16,-22 0 39-16,11 12-24 0,3 0-7 15,2 3-18-15,-2 1 3 0,-13 18-7 16,20-15-15-16,6 0 3 0,0 0-1 15,2 1 1-15,8 17 12 0,0-21-11 0,0-2 0 16,23-2 0-16,-2-2 9 16,-8-2 22-16,26 0 111 0,-24-8-57 15,-2 0-8-15,8 0-27 0,-8 0-13 16,20-12 10-16,-17 1-32 0,-3 0 0 16,0 1 1-16,-3-4 9 0,1 0-2 0,4-16 18 15,-12 17-20-15,2 0 2 16,-5 1-3-16,5 3-17 0,-5 1-26 15,0 8 8-15,0 0 0 0,0 0 8 16,0 0-13-16,0 0 36 0,0 12-44 0,0-1 20 16,0-2-14-16,0 4-38 15,21-1 58-15,10 14-1 0,8-1-7 16,10-5 12-16,-21-9 7 0,-4-5-8 16,-1-1 0-16,3 0-2 0,25-1-5 15,-27-4-7-15,2 0 13 0,-3 0-2 16,0-10 5-16,1 1-1 0,14-12-8 15,-14 8 5-15,-9-1-3 0,-2-2 8 0,-5-2-3 16,5-24-10-16,-8 17-1 16,-5-2-5-16,0-3 9 0,0-3 7 0,0-37 2 15,-21 36-4-15,3 1-24 16,3-1 28-16,-3 4 15 0,5 2 10 0,-13-17 93 16,13 28-67-16,2 2 2 0,1 4-14 15,2 2-3-15,3-2 4 0,0 8-28 16,0 1-27-16,5 0-49 0,0 2 52 15,0 0-17-15,0 0 55 0,0 0-40 16,0 0 11-16,0 11-7 0,0-2 2 16,0 18 10-16,20-10-5 0,-7 4 2 15,6 3-12-15,-4-1 25 0,19 30-11 16,-14-26-7-16,-1 3-26 0,-1-2 25 0,5 1-4 16,-2 1 10-16,28 22-10 0,-26-24 11 15,0-3-5-15,6 1-1 0,-6-3 3 16,39 19-1-16,-33-22 5 0,-1-3 1 15,-2-3-8-15,3-1 10 0,17 6 7 0,-25-14-5 16,-3-2-13-16,3-3 5 16,-3 0-1-16,8 0 1 0,20-24 21 15,-22 10-13-15,-1 1 2 0,0-4-14 16,-2-2 1-16,13-22-10 0,-19 19 10 16,3-50 6-16,-18 48 6 0,0 3 24 15,0 3 40-15,0 1 15 16,-15-4 58-16,15 12-126 0,-24 4-24 15,24 2-20-15,-10 1-11 0,-3 2-30 16,13 0 45-16,-15 0 0 0,4 10 15 0,3 1-3 16,-4 3-13-16,-4 15 3 0,6-11 8 15,10 1-3-15,0 0-1 16,0 37-6-16,20-40-5 0,-2 1-28 0,29 9-116 16,-26-15 62-16,2 0-12 15,11-3 14-15,-6 0-26 0,32 2-173 16,-29-5 72-16,-3-5-53 0,1 0-48 15,-9 0-60-15,6 0-67 0,8-25-785 0,-21 11 767 16</inkml:trace>
          <inkml:trace contextRef="#ctx0" brushRef="#br0" timeOffset="28569.4268">20271-129 2541 0,'-39'-3'131'0,"8"2"60"15,5 0 46-15,3-1 149 0,23 2-273 16,0 0-37-16,0 0-38 0,0 0-25 16,23 0-5-16,29 0-3 0,-18 0 0 0,5 0-10 15,5-9 36-15,7 9-48 0,50-7-57 16,-51 3-98-16,-4 4-49 0,-2 0-90 16,3 0-50-16,-3 0-37 0,33 0-786 15,-38 0 672-15</inkml:trace>
        </inkml:traceGroup>
        <inkml:traceGroup>
          <inkml:annotationXML>
            <emma:emma xmlns:emma="http://www.w3.org/2003/04/emma" version="1.0">
              <emma:interpretation id="{B9268C05-51FB-4158-B02F-8ED5AE7A5545}" emma:medium="tactile" emma:mode="ink">
                <msink:context xmlns:msink="http://schemas.microsoft.com/ink/2010/main" type="inkWord" rotatedBoundingBox="22873,663 25736,667 25735,1155 22872,115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9480.3162">22893-10 1922 0,'3'-2'38'16,"2"-4"168"-16,-5 5-41 0,3-2 22 15,-3 0-1-15,0 1 0 0,0-2-1 0,0-3 116 16,0 3-149-16,0 1-35 0,0 0-26 16,-18 0-12-16,2-3 2 15,0 4-54-15,4 2-15 0,1-2-2 16,-4 2-7-16,-1 0-7 0,-20 0 28 0,13 0-18 16,4 0 14-16,-4 10-22 0,0-2 4 15,-21 10-5-15,23-8-1 0,0 2 3 16,3 3 1-16,3-1 0 0,2 2 6 15,0 16 27-15,13-15-33 0,0-1 2 16,0 0-27-16,18 0 24 0,31 11 11 16,-20-15-8-16,-1-2 9 0,8-3-13 15,3-2 10-15,0-4-6 0,41-1 0 16,-43 0-5-16,1 0 9 0,-4-9-1 0,-8-1-1 16,18-9 14-16,-26 8 4 0,-8 0 7 15,-2-3 6-15,-8 2-1 0,0-3-2 16,0-11 11-16,0 16-18 0,0-1-1 15,0 3-6-15,0 3-7 0,0-2-30 16,0 7 7-16,0 0-1 0,0 0-3 16,0 0 11-16,-21 0 5 0,21 19-11 15,0-10-4-15,0 22-5 16,0-19 28-16,21-1-10 0,5 1-36 16,-3 2-19-16,42 9-147 0,-26-11 49 0,2-2-72 15,11-1-77-15,-5-3-72 16,56 1-399-16,-56-7 420 0,-1 0-172 15,-7 0 54-15,-5 0 77 0</inkml:trace>
          <inkml:trace contextRef="#ctx0" brushRef="#br0" timeOffset="29873.6717">23711 83 2009 0,'0'-11'51'0,"0"2"56"16,0-1 54-16,-15-8 232 0,-1 10-236 16,16 2-21-16,0-2-19 0,0 4-17 15,0 1-16-15,0-1-2 0,0 4-72 16,0 0-6-16,0 0-17 0,0 0 7 15,0 0-4-15,21 11 8 0,2-3 1 0,3 3 3 16,0-3-7-16,5 4 10 16,31 12-2-16,-28-12-3 0,-6-2-9 15,-2-1-1-15,-5 2 13 0,7 10 22 16,-20-13-12-16,-3 3-2 0,0-2 19 0,-5-3 27 16,0-1 91-16,0-4-80 0,0-1 0 15,0 0-1-15,0 0 2 0,0 0-3 16,0-10 22-16,-23-1-55 0,0 2 2 0,7-3-6 15,3-2-5-15,0-18 5 16,3 15-22-16,10-1-3 0,0-1-2 16,0 3-2-16,0 2-12 0,0-8 1 15,18 16-1-15,0 2 9 0,-18 4-2 16,24 0 0-16,25 0-5 0,-21 14-1 0,1 0 9 16,7-1 5-16,-5 3-3 0,0 0-4 15,26 15-55-15,-34-14 3 0,1 0-25 16,-1 0-22-16,-8-1-58 0,4-2-83 15,17 12-447-15,-18-15 264 0,3 0-185 0,2-4-19 16,3-2 76-16</inkml:trace>
          <inkml:trace contextRef="#ctx0" brushRef="#br0" timeOffset="30332.8187">24850-252 2700 0,'0'-7'89'0,"0"0"26"0,0 6 85 16,0 1-165-16,0 0-29 0,0 0-13 15,0 0 27-15,0 12 113 0,0 2-30 16,16 2 3-16,2 2-34 0,-3 3-13 16,6 3-16-16,18 26 7 0,-21-23-4 15,3-1-41-15,-3-2 2 0,0-1-3 16,18 18-29-16,-23-23 28 0,3-4 1 15,-3 0 1-15,20 12 16 16,-28-21-5-16,3-2 22 0,-3-1 13 0,0-2 52 16,-2 0-79-16,-3 0-7 0,3-10-9 15,-1 1-1-15,1-13-4 16,-3 8-3-16,0 1 6 0,0-1-5 0,0-2 2 16,0 4-7-16,-44-11-7 0,26 14 7 15,0 2 6-15,-3 2-7 0,-2 2 0 16,-27 3-1-16,25 0 6 0,-4 0 5 15,1 10-4-15,2-1 10 0,-3 2-5 16,-20 11 16-16,28-8-21 0,3 1 1 16,3 0-2-16,4 1-5 0,6 16 12 15,5-13-11-15,0-4 11 0,18 0-9 0,3-1 12 16,7-1 4-16,45 10-10 0,-32-14-35 16,6-3-53-16,5-2-96 0,2-1-110 15,68-3-570-15,-63 0 303 0,3 0-178 16,6-13 145-16</inkml:trace>
        </inkml:traceGroup>
        <inkml:traceGroup>
          <inkml:annotationXML>
            <emma:emma xmlns:emma="http://www.w3.org/2003/04/emma" version="1.0">
              <emma:interpretation id="{01E2D18B-D5BD-474F-8D80-C74EA433CDD4}" emma:medium="tactile" emma:mode="ink">
                <msink:context xmlns:msink="http://schemas.microsoft.com/ink/2010/main" type="inkWord" rotatedBoundingBox="26367,527 29678,531 29677,1129 26366,112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0790.1061">26061-382 2814 0,'-15'-9'108'15,"2"1"16"-15,5 4-1 0,8 0-60 0,0 4-50 16,0 10 104-16,13 15 155 16,-13-7-197-16,23 2-3 0,-7 4-16 15,2 4-73-15,8 1 68 0,21 35 37 16,-24-31-54-16,0-1-8 0,0 2-8 16,1-3 5-16,12 28 11 0,-20-33-20 15,-1-4-6-15,1-1-3 0,-3-4-1 0,-3-5 15 16,-10 7 76-16,0-13 21 15,0-4 78-15,0-2 86 0,0 0 61 0,0 0 148 16,0 0-395-16,0-8-83 0,0-2-10 16,0-2-6-16,0-19-1 0,0 11-1 15,0 0 6-15,0-3-12 0,0 0 2 16,0 3-3-16,18-13-38 0,0 19 29 16,-18 6 3-16,39 2-19 15,-26 6 25-15,2 0-3 0,1 9-3 16,31 12-15-16,-24-7 29 0,0 2 8 15,6 0-23-15,-6 3-40 0,0 1-90 16,19 18-308-16,-24-21 219 0,-3 0 41 16,1 0 30-16,-3-1-23 0,10 12-333 15,-13-18 179-15,-2 0-33 0,0-2-19 0,0-2-106 16,5-6-133-16</inkml:trace>
          <inkml:trace contextRef="#ctx0" brushRef="#br0" timeOffset="31190.5301">26957-22 2302 0,'3'-11'92'0,"-1"2"38"16,1 4 27-16,-3 1-38 0,0 4-37 16,0 0-88-16,0 0 22 0,0 0 39 0,0 0 26 15,0 0 22-15,0 17 68 16,0-10-101-16,0 1 5 0,23 1 8 0,-7-9 5 16,12 15 72-16,-12-10-84 0,-1-2-6 15,-4 2-4-15,1-5-10 0,4 0-7 16,10 3 64-16,-11-3-62 0,-2 0-4 15,-2 0-9-15,2-8 1 0,2-5 39 0,-10 2-55 16,-5 0-9-16,0 0-7 16,0-1-13-16,0 2 6 0,-18-13-10 15,18 14 6-15,-23 0-3 0,5 3 2 16,-3 0 0-16,-13 1-17 0,16 5 12 0,-2 0 1 16,2 0 2-16,-3 0 8 15,-2 12-6-15,-14 8-4 0,19-8 4 0,5 2 8 16,3 2 1-16,5-1-4 15,0 21-6-15,5-19 6 0,0 2 3 16,67 34-1-16,-44-37 1 0,8 0-6 16,5 0-31-16,42 8-158 0,-34-15-16 15,3-2 19-15,-1-4-59 0,6-3-80 16,-3 0 18-16,47 0-405 0,-49-13 348 16,-3-1-156-16,-3 0 27 0,-7 0 54 0</inkml:trace>
          <inkml:trace contextRef="#ctx0" brushRef="#br0" timeOffset="31921.9842">27749-31 2135 0,'0'-11'58'16,"0"-5"185"-16,0 9-58 0,0 2-18 16,0 0-17-16,0-1 9 0,0 1 58 0,0 2-157 15,0 3-34-15,0-1-13 0,0 1 89 16,0 0-105-16,0 0-9 0,18 0-93 16,3 9 106-16,2-1 18 0,6 3-3 15,35 10 106-15,-25-7-53 0,3-2 2 16,-4 5-34-16,4-3-6 0,-6 2-66 15,31 13 59-15,-41-16-10 0,-8-1 64 0,-2-3-46 16,-8 0 5-16,-8 4 68 0,0-10-40 16,0 0 15-16,0-1 8 0,0-1 40 15,-18-1 35-15,-3 0 240 16,5 0-190-16,1 0-20 0,-1-11-27 0,-2 0-31 16,-13-11-22-16,18 10-116 0,0-2-2 15,5-2-7-15,3 0-22 0,5-1-31 16,0-17-340-16,21 20 99 0,2 0-27 15,3 2 58-15,5 1 3 0,39-8-280 16,-31 11 207-16,2 3-30 0,3 2 2 16,3-2 14-16,0 4 13 0,41-1-436 15,-47 2 422-15,-2 0 97 0,-6 0 153 16,-1 0 132-16,-9 0 258 0,10 0 434 0,-20 0-372 16,-5 0-159-16,-3 8-23 0,1-8 8 15,-6 5 135-15,0 2-179 0,0-2 1 16,0 1-15-16,0-1 9 0,0 2-6 15,0 7 52-15,0-5-107 0,0-1-10 0,0 1 13 16,0-1 5-16,0 12 56 16,0-10-74-16,0-3 15 0,0 2 0 0,15-4 21 15,-2 1 5-15,13 2 67 16,13-6 13 0,-6-2-59-16,-20 0-56 0,5 0 1 0,-2-8 7 15,10-1 99-15,-18-2-69 16,10-22 11-16,-16 22-108 15,-2-3 13-15,0 1 13 0,0-3 14 16,0-7 42-16,-18 14-64 0,18 0-13 0,-23 2-14 16,5 1-8-16,0 2 5 0,-24 4-12 15,22 0 32-15,-4 0 4 0,-2 0 7 16,0 12-4-16,-25 12 3 0,27-10-3 16,4 2-11-16,-1-1 11 0,5 4 8 15,6-2-3-15,2 20 30 0,8-19-26 16,0 0 1-16,0-2 5 0,24 2 1 15,25 11 3-15,-21-15-24 0,3-2 5 16,3 0 4-16,5-3-5 0,2 0-44 16,50 3-326-16,-45-8 85 0,-2-1-6 0,3 0 15 15,2-3-90-15,31 0-535 16,-43 0 341-16,-6 0-174 0,0-10 137 0</inkml:trace>
        </inkml:traceGroup>
      </inkml:traceGroup>
      <inkml:traceGroup>
        <inkml:annotationXML>
          <emma:emma xmlns:emma="http://www.w3.org/2003/04/emma" version="1.0">
            <emma:interpretation id="{9AB4B54E-D2CB-45C7-8871-6FD33861516F}" emma:medium="tactile" emma:mode="ink">
              <msink:context xmlns:msink="http://schemas.microsoft.com/ink/2010/main" type="line" rotatedBoundingBox="2991,1542 28722,1730 28714,2707 2984,2518"/>
            </emma:interpretation>
          </emma:emma>
        </inkml:annotationXML>
        <inkml:traceGroup>
          <inkml:annotationXML>
            <emma:emma xmlns:emma="http://www.w3.org/2003/04/emma" version="1.0">
              <emma:interpretation id="{2BADE6B3-DB56-4B24-80D6-0692C84CFDB5}" emma:medium="tactile" emma:mode="ink">
                <msink:context xmlns:msink="http://schemas.microsoft.com/ink/2010/main" type="inkWord" rotatedBoundingBox="2990,1662 6572,1688 6567,2419 2985,239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4090.3334">3863 794 2666 0,'-7'-5'63'15,"-4"-1"21"-15,4 1 43 0,-4 0 75 16,9 3-165-16,-1-3-109 16,3 5 24-16,0 0-39 0,0 0-65 15,26 0-61-15,-3 12-61 0,26 10-511 0,-20-12 240 16,4 1 79-16</inkml:trace>
          <inkml:trace contextRef="#ctx0" brushRef="#br0" timeOffset="33915.4753">2647 977 2539 0,'0'-2'65'0,"0"-2"71"15,0 1 280-15,0 1-243 0,0-1-53 16,0 3-51-16,0 0-39 0,0-1-7 16,18 1-15-16,5 0 3 0,1 0 7 15,7 0 13-15,5 0 1 0,57 17 26 16,-41-9-44-16,7 3-2 0,3 0 1 15,-2 2 2-15,0 1-39 0,48 13 35 0,-59-13 1 16,-7 0 23-16,-6 0-33 0,-5-3-3 16,3 10 10-16,-26-11 1 0,-3-6 2 15,-5 15 62 1,-24-14-33-16,1-5-33 0,2 1 21 16,1-1-4-16,-4 4 15 0,-27-4 10 15,27 0-31-15,-2 0-1 0,3-13 7 16,0 2-3-16,7-1-4 0,-15-29-6 15,26 18-26-15,5 11 9 16,0 1-7-16,31 0-1 0,0 2-1 16,3-2-2-16,49-10-1 0,-34 11 9 15,5 1-1-15,1 1-2 0,2 1 10 16,56-1-5-16,-63 5 5 0,-1 2-5 0,-5 1 7 16,-5 0-6-16,-8 0 8 0,20 10-9 15,-30 0 8-15,-8 0-2 16,0 0 2-16,-3 2-6 0,9 13 0 0,-12-15 2 15,1 4 3-15,0-1-4 0,-3-2-3 16,3-1-35-16,5 9-106 0,-8-11 4 16,-3 0-51-16,4-2-85 0,-1-1-73 15,0 2-467-15,-5-7 163 0,0 0 76 16,0 0 108-16</inkml:trace>
          <inkml:trace contextRef="#ctx0" brushRef="#br0" timeOffset="34670.4545">4630 877 2315 0,'5'0'133'16,"-5"-8"14"-16,0 8 39 0,0 0-30 15,0 0-20-15,0 0-23 0,0 0-77 16,0 0 3-16,0 0 7 0,-26 9 1 0,3 2-13 15,-29 12-3-15,26-7-22 16,-3 2 3-16,4-1 2 0,1 2-4 0,-9 15 0 16,17-17-12-16,8 0 8 15,3-1-2-15,5-1-1 0,0-3 0 16,23 8 9-16,1-14-6 0,2-2-1 0,2-2 5 16,3-2-10-16,26 0 17 0,-26 0-9 15,0-12 12-15,-2-1 16 0,-3 2 11 16,-6 1 2-16,14-12 30 0,-21 11-60 15,-5-2-7-15,-3-2-8 0,0 0 6 0,-5-22-3 16,0 21 17-16,0-2 8 16,0 5 0-16,0-1 6 0,-16-4-34 15,1 14-10-15,15 1-4 0,0 1 0 16,-13 2 4-16,13 0-1 0,0 0 0 16,0 13-4-16,0-3 9 0,0 1 0 0,0 2 9 15,0 17 9-15,0-11-13 0,0 0 3 16,23 2-4-16,6 3-8 15,2 3 1-15,46 28-1 0,-35-24 17 0,2 0-6 16,2 1-9-16,1 1 7 0,36 28-13 16,-49-34 13-16,-9 1-1 0,-6-5 5 15,-7-2 12-15,-6-2 5 0,-6 5 36 16,0-13-19-16,0-3-20 0,-24-4 30 0,4 0 6 16,-35-4 39-16,22 0-66 15,-4 0-6-15,-9-16 11 0,-6 4 7 0,-2-3-17 16,-52-20 11-16,54 15-35 15,3-1-3-15,7-2-56 0,3 1 54 0,-15-18 11 16,36 24 42-16,0 1-81 0,7 4-30 16,1 1-36-16,5 2-33 0,2-9-219 15,3 8 81-15,0 0-91 0,0-2-74 16,0 0-142-16,50-15-806 0</inkml:trace>
          <inkml:trace contextRef="#ctx0" brushRef="#br0" timeOffset="35389.1482">4997 810 2574 0,'0'-10'68'0,"0"0"91"15,0-5 479-15,0 13-526 0,0 0-48 16,0 1-29-16,0 1-9 0,0 0 3 0,0 8 21 16,0 4 7-16,23 3 2 15,14 20 19-15,-22-13-46 0,1 3-3 16,2 0-1-16,-5 4 4 0,-3-1 6 15,16 29 5-15,-13-29-28 0,-3-2-7 16,1-1 9-16,-6-3-2 0,5 14-2 16,-7-23-6-16,-1-1-1 0,-2-2 9 0,0-6 39 15,6-1 57-15,-6-3 310 0,0 0-217 16,0 0-68-16,0 0-87 0,0-14-41 16,0-9-16-16,0 11 12 0,0-5-34 15,0-4-10-15,0-1-4 0,0-23-44 16,23 25 59-16,-5 3-12 0,-3 1-26 15,1 5-24-15,0 4-16 0,7 2-75 16,-13 5 109-16,1 0 13 0,-1 0-8 16,3 12 14-16,15 9-5 0,-15-10 49 15,3 2 0-15,2 1-5 0,-3 0 4 0,6 3 8 16,18 14-18-16,-21-15 9 0,3 1 0 16,0-2-5-16,2-2 10 15,18 9-7-15,-23-15 22 0,0 0-1 16,3-3-12-16,-5-2 3 0,2-2-5 0,15 0 8 15,-14 0 12-15,-4-13-11 0,3 3-1 16,-2 0 3-16,12-15-4 16,-17 13 7-16,-1-4-6 0,-2-1 0 0,-3-2 6 15,3-26-10-15,-8 19 5 0,0-2-7 16,0-2 18-16,0 1 20 0,0-1 20 16,0-22 79-16,-21 29-64 0,21 4 14 0,-16 6-7 15,16 0 4-15,-10-4 32 16,10 12-79-16,-10 1-20 0,10 2-24 0,0 1 0 15,-5 1-26-15,5 0-14 16,0 0 41-16,0 0 8 0,-6 13 7 16,4 0-4-16,2 16 6 0,0-10 0 0,0 3-3 15,0 2 4-15,0 3-12 0,0 0 7 16,18 27 8-16,-18-28-5 0,23 1-7 16,-2-1 8-16,-3-1 3 0,18 18-1 15,-18-25-9-15,39 28-95 16,-39-35-8-16,-2-3-26 0,-1-1-1 15,-2-2-8-15,16-5-227 0,-19 0 43 0,3 0-97 16,0 0-84-16,0-13-199 16,-3 0 8-16</inkml:trace>
          <inkml:trace contextRef="#ctx0" brushRef="#br0" timeOffset="35558.7653">5859 941 2215 0,'-23'-1'61'16,"2"1"58"-16,-5 0 240 0,24 0-202 15,2 0-48-15,0 0-53 0,0 0-22 16,0 0-26-16,0 0-7 0,23 0 2 16,0 0-8-16,0 0-54 0,6 0-56 15,41 7-307-15,-26-7 175 0,2 6-73 16,11 0-198-16,5-2-19 0,3-1 66 0</inkml:trace>
        </inkml:traceGroup>
        <inkml:traceGroup>
          <inkml:annotationXML>
            <emma:emma xmlns:emma="http://www.w3.org/2003/04/emma" version="1.0">
              <emma:interpretation id="{C8B0AA80-3107-4E18-9193-F809DD344955}" emma:medium="tactile" emma:mode="ink">
                <msink:context xmlns:msink="http://schemas.microsoft.com/ink/2010/main" type="inkWord" rotatedBoundingBox="7363,1614 10278,1635 10274,2196 7359,217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6804.4802">8667 992 2212 0,'13'0'50'0,"8"0"231"0,-13 0-65 16,-8 0-9-16,2 0-40 16,-2 0-5-16,0 0-44 0,0 0 16 15,0 0-112-15,0 0-14 0,0 0 3 16,-18 0 7-16,-13 0 86 0,18 10-34 0,0-3 3 16,-5 3-19-16,0 0-15 0,-15 12 22 15,4 4-22-15,6-1-25 16,18-11-1-16,2 0-11 0,3 0 0 0,0-1 2 15,0 1-4-15,41 13 16 16,-12-14-13-16,5-1 0 0,2-2-5 16,8-1-15-16,46 3-126 0,-38-12-9 15,0 0-79-15,2 0-87 0,-2 0-85 16,-5 0-36-16,43-26-698 0,-43 13 599 16,-8-1 104-16</inkml:trace>
          <inkml:trace contextRef="#ctx0" brushRef="#br0" timeOffset="37033.3324">9369 751 2381 0,'0'-13'50'16,"-21"4"76"-16,6 2 76 0,15 1 58 15,-13 3-23-15,13 0 16 0,0 3-218 0,-11 0-10 16,11 0 36-16,0 9 18 16,-5 18 100-16,5-9-113 0,0 52 75 15,0-44-92-15,0 1-17 16,0 1 31-16,18-1-37 0,16 29-21 0,-18-29-3 15,2-1 4-15,2 0 2 16,-4-3 1-16,-1 0-16 0,19 17-135 16,-21-23-4-16,3-4-82 0,-6-1-73 0,-5-3-72 15,5 2-573-15,-7-11 226 0,2 0 108 16</inkml:trace>
          <inkml:trace contextRef="#ctx0" brushRef="#br0" timeOffset="37359.6842">9739 841 2498 0,'31'-15'134'0,"-18"10"-2"0,0 5 12 15,3 0-25-15,-1 0 8 0,19 0 129 16,-16 9-131-16,-3 1-41 0,-2 1-23 16,0 0-17-16,-5-1 13 0,-3 17 90 15,-5-14-91-15,0 0-17 0,-21-3-11 16,-2 2 5-16,-31 9 43 0,23-12-39 15,-3 0-3-15,-2-2-3 0,2-1 2 16,1-2 5-16,-32 4 27 0,39-5-44 16,3-1-16-16,7-2-4 0,1 1-1 15,-3 1-9-15,15 1 4 0,0-1-4 0,3 0 15 16,0 3-7-16,0 1-6 0,0 7 15 16,18-6 1-16,-2 2-2 0,2 1-29 15,5-1-44-15,29 11-167 0,-18-10 72 16,-1-2-77-16,9 0-166 0,2-2-56 15,2-1-126-15,63 0-823 0</inkml:trace>
          <inkml:trace contextRef="#ctx0" brushRef="#br0" timeOffset="36259.5331">7311 955 2516 0,'-15'0'68'0,"15"-2"69"0,-16-1 288 16,6 3-232-16,2 0-52 0,8 0-43 0,-10 0-21 15,4 0-26-15,-9 0 23 16,7 0-27-16,-5 0-4 0,-2 0-5 0,-1 0 3 15,-25 21 4-15,20-10-13 16,0-1-8-16,1 1-2 0,-1 2-2 0,5 1-2 16,1 16 6-16,10-16-19 0,5 1-5 15,0 1-6-15,0-2 9 0,57 15 9 16,-26-18 0-16,5 1-17 0,5-1-35 16,6-3-24-16,0-2-52 15,108 0-496-15,-59-6 84 0,-55-11 259 0,-2 2-13 16,-3-2 20-16,-5-1-35 15,-5 0-107-15,15-19-314 0,-25 14 471 16,-6-3 193-16,-5-2 120 0,-5-4 187 0,0-30 417 16,0 25-358-16,0-1-127 0,-20-3-12 15,20 2 44-15,-18 2 22 0,0-23 248 0,5 32-273 16,13 4-30-16,-13 3-44 16,5 6-24-16,-2 1-21 0,10 6-85 15,-6 2-10-15,1 0 13 0,5 0 20 16,0 0 8-16,-8 26 49 0,3-11-48 15,0 2-3-15,0 3-8 0,5 3 5 16,0 28-3-16,0-24-20 0,0 0-7 16,0 2-5-16,18-1 7 0,-2 1-3 15,22 24 5-15,-20-29-8 0,3 0-5 0,2-3 14 16,1-2-9-16,35 11 16 0,-30-19-10 16,-3-2 3-16,5-3 1 0,-3-4-5 15,-2-2 4-15,21 0 43 0,-27 0 2 16,4-13-4-16,-6 0-20 0,2 0-3 15,12-16-5-15,-20 12-16 0,1-1-2 0,-2-1-5 16,-3 2 23-16,-1 2 24 16,1-14 56-16,-5 19-69 0,-3 4-36 15,0 3-15-15,0 3-49 16,0 0 60-16,0 0 0 0,0 23 6 0,0-12-6 16,0 3 84-16,0-2-77 0,0 3 2 15,0 13-97-15,0-14 48 0,18-2-42 16,0 1-4-16,-3-2-14 0,1-2-2 0,20 3-157 15,-18-9 16-15,-2 0-93 16,5-3-41-16,-3 0-102 0,15-12-807 16,-17 0 747-16</inkml:trace>
          <inkml:trace contextRef="#ctx0" brushRef="#br0" timeOffset="36511.9637">8303 810 1986 0,'-19'0'20'0,"4"0"27"0,-1 0 55 15,-12 0 148-15,15 20-68 0,3-10-62 16,7-4-53-16,3-6 37 0,0 7 37 16,0-7 43-16,0 0 214 0,0 0-244 15,16 0-29-15,-16 0-37 0,18 0-12 0,-5 0-8 16,7 0 60-16,-9-12-81 16,-11 3-15-16,10 1-24 0,-2 1-6 15,-8-8 5-15,0 8-6 0,0 1-9 16,0 1-9-16,0 1-18 0,0 1-19 0,-34 1-107 15,16 2 39-15,0 0-37 0,2 0-63 16,-4 0-89-16,-22 19-439 16,21-8 288-16,1 0-207 0,7 1 105 15</inkml:trace>
        </inkml:traceGroup>
        <inkml:traceGroup>
          <inkml:annotationXML>
            <emma:emma xmlns:emma="http://www.w3.org/2003/04/emma" version="1.0">
              <emma:interpretation id="{6C32CBC9-005F-46E7-9CDE-1C706093C8FC}" emma:medium="tactile" emma:mode="ink">
                <msink:context xmlns:msink="http://schemas.microsoft.com/ink/2010/main" type="inkWord" rotatedBoundingBox="11029,1887 13537,1905 13535,2208 11026,219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8508.5107">11256 1014 2836 0,'15'-5'122'16,"-2"5"55"-16,3 0 42 16,-3-1-19-16,23 1 38 0,-15 0-178 15,-1 0-18-15,6 0-7 0,0 14 4 0,5-4 2 16,31 15 42-16,-33-9-48 15,-1-1-11-15,1 0 0 0,-3 2-3 0,18 16 12 16,-26-18-26-16,-3-1-4 0,-2-2 11 16,-8-1 27-16,3-2 41 0,-3 2 215 15,-2-9-62-15,-3 1 35 0,0-3 31 16,0 0 32-16,0 0 171 0,0 0-367 0,0 0-66 16,0 0-51-16,0 0-11 15,0-11-3-15,-16-10-9 0,6 7-1 16,-3-1-17-16,13-1-26 0,-8-1-49 15,8-25-287-15,0 24 73 0,0-1-79 0,0 3-17 16,0 1 7-16,47-11-216 0,-26 16 318 16,2 2-42-16,0 1-13 0,3 1 8 15,0 3 64-15,26 0-88 0,-31 3 265 0,-1 0 38 16,1 0 38-16,-6 11 8 16,9-3 24-16,-6 19 171 15,-13-11 19-15,0-8-88 16,-5 2 9-16,3 0 0 0,2 10 121 15,-2-9-131-15,-1-1-2 0,3 1-4 16,1-3 16-16,-1 2 3 0,13 3 111 16,-10-7-126-16,-1 0-25 0,6-3-8 15,0 2-4-15,34-4 63 0,-29-1-96 16,16 0 15-16,-16 0-25 0,2 0-2 16,-7-10 5-16,-2-1 1 0,12-8 0 15,-15 9-46-15,-6 0 25 0,1-1 1 16,-3 1-2-16,0-1 13 0,0-9-21 15,0 12-3-15,-21 0 5 0,-2 3-1 16,2 0-11-16,-20 0 12 0,15 5-3 16,3 0 8-16,-6 0-10 0,3 0 2 15,3 12 2-15,-18 7 22 0,20-8 1 0,5-1 6 16,1 3-8-16,4-1-8 0,-9 16-6 16,17-14-5-16,3 1 8 0,0 0-12 15,0 0 3-15,0-2 5 0,47 11 16 16,-19-11-18-16,-2 0-7 15,8-5-45-15,7 0-51 0,50 1-300 0,-42-7 63 16,3-2-67-16,0 0-60 0,2 0-194 16,-2 0-19-16</inkml:trace>
          <inkml:trace contextRef="#ctx0" brushRef="#br0" timeOffset="37820.634">10811 1042 2500 0,'0'-4'49'16,"0"2"76"-16,0-3 80 0,0 0 307 16,0 3-325-16,0 0-61 0,0-1-56 15,0 2-20-15,0 0-18 0,0 1-24 16,0 0-6-16,-18 0-4 0,18 0 7 15,-13 12 10-15,-16 13 6 0,14-14-8 0,-1 0-6 16,6 2 4-16,-6-2-3 0,8 4 1 16,8 9-7-16,0-13 3 0,0 1 0 15,0 0 11-15,24-2 6 16,35 7 19-16,-28-12-20 0,6-1-6 0,-1-1 5 16,5-3 23-16,39 0 62 0,-38 0-38 15,-3-11 6-15,-8 0 36 0,5 2 38 16,-8-1 26-16,16-11 169 0,-28 11-218 0,-8-2-47 15,2-1-37-15,-5-1-11 16,-5-12-32-16,0 13-6 0,0 0-18 16,-23 3-9-16,0 0-1 0,-1 2-34 15,-25-2-196-15,21 7 62 0,7 3-26 16,-10 0 10-16,5 0 17 0,-28 0-263 0,30 0 133 16,-1 10-92-16,1-1-44 0,-2-1-191 15,8-1-10-15</inkml:trace>
          <inkml:trace contextRef="#ctx0" brushRef="#br0" timeOffset="38852.1505">12713 1031 2300 0,'0'0'63'0,"0"0"59"0,0 0 258 15,0 0-202-15,0-9-51 0,0 9-41 0,0 0-24 16,0-11-37-16,0 11-3 0,0 0-18 16,0 0 20-16,0 0 22 0,26 0 9 15,23 23 83-15,-18-11-78 0,0 1-5 0,6 1-13 16,-1 1-8-16,39 16 9 16,-49-15-31-16,2-3 10 0,-4 2-11 15,-6-2-3-15,-5 1-7 0,-3 6-4 16,-7-12-1-16,-1-1 17 0,-2-1-8 0,0-3 5 15,0 4 5-15,0-6-9 16,0-1 2-16,-18 0-3 0,-3 0 20 16,3 0 9-16,-21 0 92 0,21-9-68 0,-2 1-15 15,4-3-14-15,0 1-1 0,-15-16 45 16,24 11-49-16,-1-1-19 16,8 0-16-16,0 0-18 0,0 1-14 0,31-12-130 15,-3 17 59-15,1 0-52 0,-6 0-99 16,6 1-144-16,35-8-904 0,-25 9 555 15,3 1 163-15</inkml:trace>
        </inkml:traceGroup>
        <inkml:traceGroup>
          <inkml:annotationXML>
            <emma:emma xmlns:emma="http://www.w3.org/2003/04/emma" version="1.0">
              <emma:interpretation id="{92D03850-29FA-4505-83DF-0B2F10829C08}" emma:medium="tactile" emma:mode="ink">
                <msink:context xmlns:msink="http://schemas.microsoft.com/ink/2010/main" type="inkWord" rotatedBoundingBox="14141,1727 15548,1737 15545,2226 14138,221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9839.5124">13909 840 2913 0,'0'-6'93'0,"0"1"92"0,0 2 11 16,0 1 124-16,0 2-292 0,0 0 15 16,0 0 12-16,18 10 19 0,3 2 14 15,20 19 49-15,-15-12-93 0,3 2-7 16,-1 3-3-16,6 1 13 0,12 28-13 16,-25-26-26-16,-3 0-17 0,-2-3 19 0,-6 0 0 15,3-1-11-15,-13 13 7 0,0-22 0 16,0-2 9-16,0-3 3 0,0-1-6 15,-34 2-3-15,19-9-9 0,-3 1 1 0,-6-2 7 16,-4 0-4-16,-6 0-5 16,-33-11 2-16,33 4-3 0,1-2-27 15,-1-2-21-15,11-3-14 0,-27-14-51 0,35 14 81 16,2-1 6-16,3 1-3 16,10-2-12-16,0 4 8 0,0-8-13 0,28 11 32 15,-2 2-10-15,8 0-1 16,-6 1-4-16,47-6-22 0,-36 6 30 0,5 2-2 15,-5-4 5-15,0 4-1 16,-3-3 8-16,26-6-1 0,-36 6 12 0,-8 0-3 16,-2-1 8-16,-3 1-7 0,2-10 4 15,-15 9-7-15,5-1 14 16,-5-3-4-16,0-2-3 0,0-11-7 0,0 10 7 16,-23 2 16-16,23 1 5 0,-16 1 0 15,16 3-6-15,-10-1-18 0,10 6-9 16,0 3 5-16,0 0 6 0,0 0 1 15,0 0 28-15,0 12-7 0,0 0 3 0,0 1 7 16,0 1 8-16,0 4-4 0,0 25 51 16,0-18-67-16,0 0 7 0,16 3 4 15,2-1-1-15,8 25 56 0,-8-27-55 0,-8-1-13 16,8-3 0-16,-5-1-5 16,3-2-3-16,-1 7-2 0,-7-14-41 15,-3-2 45-15,0-3 15 0,-5-4 29 16,0-1 184-16,0-1-94 0,0 0 15 0,0 0-38 15,0 0-44-15,0 0-38 16,0-22-68-16,0 12 24 0,0-4-39 16,0 0 23-16,0-3 2 0,0-11-4 15,0 18-14-15,13-1-12 0,-13 5-12 0,16 1-2 16,2 5-3-16,-3 0 47 0,-2 9 12 16,-2 2-5-16,4-1 13 0,1 1-12 15,20 14 2-15,-15-12-5 0,-3-1 24 16,-3 2-4-16,3-3 1 0,21 10 7 15,-15-11 0-15,-1-4-8 0,3-1-2 0,-3 0-5 16,34-1 7 0,-3-4 8-16,3 0-6 0,-39 0-4 15,1-11 0-15,1 0 1 0,19-16-1 16,-34 16-12-16,0 0 9 0,-2-2-13 16,-3-20-2-16,0 15 7 0,0 0 7 15,0-1-13-15,0 2 1 0,-39-11-20 16,39 18 15-16,-23 1 4 0,5 4 3 0,0 2-7 15,2 1 14-15,-17 2-15 16,14 0 16-16,9 10-12 0,-8-1 7 16,2 2 1-16,-7 14-6 0,18-11 12 15,0 1-5-15,5 2 3 0,0 0-3 16,0 16-66-16,0-15-8 0,23-1-41 16,3-1-6-16,0 1-51 0,5-4-63 15,34 9-515-15,-29-12 251 0,5-2-259 0,8-4 91 16,3 0 95-16</inkml:trace>
        </inkml:traceGroup>
        <inkml:traceGroup>
          <inkml:annotationXML>
            <emma:emma xmlns:emma="http://www.w3.org/2003/04/emma" version="1.0">
              <emma:interpretation id="{3F1E428F-0EAB-4D77-812A-23EA878E9EA1}" emma:medium="tactile" emma:mode="ink">
                <msink:context xmlns:msink="http://schemas.microsoft.com/ink/2010/main" type="inkWord" rotatedBoundingBox="16738,1817 19345,1836 19341,2349 16734,233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1248.023">17616 920 2611 0,'-11'-8'75'0,"-2"4"70"0,3 0 235 0,5 4-247 16,5 0-71-16,-5 0-33 0,5 0 14 15,0 0 101-15,0 15-58 0,20-2-19 0,-2 5-24 16,-2 1 5 0,36 53 50-16,-34-47-91 0,15 27 16 0,-12-28-17 15,-8 1 6-15,-3-2-7 16,6 0-9-16,-3-3 5 0,10 16 1 15,-12-21 13-15,-6-4-8 0,0-2-4 0,-5-3 11 16,5 0 28-16,-5-6 5 16,0 0 3-16,0 0-4 0,0 0-11 0,0 0-55 15,0-11 28-15,-15 1-7 0,15-3 1 16,-19 1 44-16,9-19-40 0,10 13-5 16,0-1 2-16,0-1-13 0,0 1-5 15,0 0 7-15,34-12-17 0,-16 21 21 16,3 3-11-16,2 4 11 0,0 3-2 15,32 0 5-15,-27 9 0 0,0 2 0 0,1-1-4 16,-6 2-6-16,21 15 5 0,-26-13 13 16,-2 1 4-16,-6-1-9 0,-2 0 6 15,-3-1-6-15,-5 11 35 0,0-14-26 0,0 0-1 16,0-2-12-16,-23-3 4 16,-16 7 6-16,16-8-3 0,-1-1-2 15,-1-2 1-15,-4-1-16 0,-38 0-128 16,38 0 12-16,-4-9-61 0,-1 9-123 0,0-15-67 15,-28-8-554-15,34 10 309 16,10-3 7-16,-3-2 124 0</inkml:trace>
          <inkml:trace contextRef="#ctx0" brushRef="#br0" timeOffset="41463.3465">18089 939 2691 0,'11'-7'101'0,"4"3"89"0,-2-1 60 16,-3 2 20-16,9-2 10 0,-14 5-222 15,5 0 5-15,3 0 6 0,3 10 19 0,12 12 62 16,-10-6-95-16,-2 3-17 16,2-1-5-16,-3 4-6 0,14 23-11 15,-24-21-13-15,5-2-3 0,-2 2 2 0,-3-2 7 16,11 23-30-16,-11-26-41 0,3-1-36 16,-3-3-52-16,0 0-56 0,0-4-83 15,8 7-541-15,-8-11 281 0,1-3-194 16,-1-2 139-16</inkml:trace>
          <inkml:trace contextRef="#ctx0" brushRef="#br0" timeOffset="40768.6691">16396 928 2584 0,'16'-9'68'0,"-16"-1"85"0,18 1 53 0,-8 2 7 16,9-1 41-16,-9 7-200 0,-10 1 14 16,5 0 4-16,5 0 17 0,24 28 58 15,-21-12-101-15,8 2-10 0,-3 4-9 16,0 3-2-16,3 4-4 0,7 30 11 0,-12-27-18 15,-9-1-8-15,4 0-2 16,-6-2-1-16,3 25 4 0,-6-31 1 16,-2-4-6-16,0-3 6 0,0 0 1 15,0 4-7-15,0-13 7 0,-20-3-12 0,1-4 17 16,4 0-2-16,-3 0-6 0,-21 0 4 16,16-14-5-16,-3 0-3 15,3 0-1-15,4-2 3 0,-19-19-3 16,22 17 1-16,8-1-6 0,8 3-1 15,0 0-2-15,0-11-13 0,18 16 14 0,6 2-8 16,4 2-10-16,6 2 3 0,49-4-31 16,-32 7 36-16,4 1 4 0,2 0 4 15,0 1 4-15,0 0 7 0,44 0 0 0,-57-1 3 16,-6 1-7-16,-9 0-1 16,-6 0 1-16,6-1-10 0,-24 1 4 15,-5 0 6-15,0 0-2 0,0 0 6 16,0 0 10-16,0 0-7 0,-18 0-8 15,2 8-1-15,-7-8-10 0,7 10 10 16,-17 8 6-16,15-10-5 0,-3 1 4 16,3 1-3-16,0-1 1 0,-8 14-1 0,18-12 41 15,3 1-38-15,0 0-6 16,5 0 3-16,0 7-33 0,0-10 40 0,18-1 4 16,2-2 3-16,-1-1-12 0,19 3 15 15,-14-8-12-15,2 0 14 0,-3 0 3 16,5 0 0-16,1 0 17 0,20-23 30 15,-26 14-29-15,-5-2-16 0,-2 0-2 0,2-3-11 16,3-17 1-16,-13 15-5 16,-3 0 22-16,-5 2 9 0,0-1 8 15,0-4 29-15,0 13-65 0,0 2-10 0,0 2-9 16,0 2-7-16,0 0 3 0,0 0-2 16,0 14 14-16,0-2 4 0,0 0 0 15,0 1-9-15,0 16 10 0,0-15-6 16,0 1 6-16,20-3-16 0,-1 2-23 15,19 13-114-15,-14-15 39 0,4-3-31 16,6 2-64-16,-1-5-119 0,40 3-587 16,-39-9 217-16,4 0-10 0,-4 0 142 15</inkml:trace>
          <inkml:trace contextRef="#ctx0" brushRef="#br0" timeOffset="41893.7848">18545 1099 2515 0,'0'-2'138'15,"0"2"-48"-15,0 0 27 0,0 0-2 16,0 0 12-16,0 0 7 0,0 21 82 15,0-11-135-15,0-1-9 0,0 2-1 0,15-1 3 16,19 11 61-16,-16-13-74 0,-2 1 2 16,2-1-5-16,5-3 12 0,21 5 62 15,-21-7-75-15,-2 0-2 0,2-3-14 16,-5 0 12-16,-2 0 3 0,12 0 68 16,-22 0-43-16,7-10-25 0,-8 10-16 15,0-9 4-15,-5-7-3 0,0 7-35 16,0-1-10-16,0 1-13 0,0-2 0 15,0-5-12-15,-23 8 28 0,7 1-15 16,-2 3-36-16,-5 1 55 0,-21-2-29 16,26 5 61-16,-8 0-44 0,2 0 8 15,1 0-8-15,2 11 7 0,-20 10 4 0,20-11 1 16,8 3 8-16,-2 0-16 16,2 2 8-16,-8 17 20 0,21-14-7 0,0-1 0 15,0 1-9-15,0 1 5 0,21 16 8 16,-3-18-15-16,3-5 4 0,59 19-183 15,-46-23-26-15,-1-3-43 0,6-1-47 16,34 3-538-16,-37-6 281 16,8-1-295-16,0 0 130 0,2 0 110 15</inkml:trace>
        </inkml:traceGroup>
        <inkml:traceGroup>
          <inkml:annotationXML>
            <emma:emma xmlns:emma="http://www.w3.org/2003/04/emma" version="1.0">
              <emma:interpretation id="{E94E4963-5DB0-4640-84B4-046752AEC043}" emma:medium="tactile" emma:mode="ink">
                <msink:context xmlns:msink="http://schemas.microsoft.com/ink/2010/main" type="inkWord" rotatedBoundingBox="20475,1786 24456,1815 24450,2676 20469,2647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5730.3318">20968 1121 2361 0,'-6'-14'70'16,"6"0"65"-16,0 1 44 0,0 1 28 0,24-6 28 16,-1 9-169-16,0 1-13 15,3 1 26-15,3 3 8 0,43-4 61 16,-31 8-108-16,3 0-5 0,3 0-14 15,2 0 10-15,-2 14-5 0,33 15 14 0,-44-12-32 16,-10 0 14-16,-3 3 12 0,-7-1 1 16,-8 21 42-16,-8-20-43 0,0-3-8 15,0 1 3-15,-21-1-17 0,-31 12-9 0,29-18-4 16,-5-1 11-16,2-2-3 16,-3-1-30-16,-23 2 27 0,34-9-16 15,-2 3-2-15,1-3-106 0,1 0-100 16,-31-11-882-16,36 0 645 0,-7-10-811 15,14 7 750-15</inkml:trace>
          <inkml:trace contextRef="#ctx0" brushRef="#br0" timeOffset="45428.2823">21058 1096 3214 0,'29'-12'237'0,"-24"10"-144"16,5 2-31-16,0 0 117 0,-2 12-59 15,3 2-24-15,-1 3-23 0,3 5-12 16,26 33 46-16,-16-23-74 0,-2 5-10 15,2 2-13-15,0 2-10 0,24 42 4 0,-26-43-2 16,-1-1-2-16,4 0-11 16,-6-5-30-16,2-2-51 0,4 16-183 15,-14-29 72-15,-2-5-41 0,-3-3-49 0,-5-1-69 16,0-7-571-16,0-3 272 0,0 0 108 16</inkml:trace>
          <inkml:trace contextRef="#ctx0" brushRef="#br0" timeOffset="45180.8497">20419 1097 2274 0,'2'-3'50'16,"1"2"59"-16,-3-1 51 0,0 0 207 15,0-1-189-15,0 1-82 0,0 0-29 0,0 0-6 16,-18 1-58-16,2-2 68 16,-2 1-52-16,-3 2-2 0,3 0 2 0,3 0-1 15,-27 0 31-15,24 11-20 16,-2-2 0-16,-4 2-2 0,6 1-2 0,-18 15 9 15,23-13-25-15,3 3-2 16,4-1-8-16,6 2 7 0,0 0-2 0,0 16 14 16,21-19-14-16,8 0 15 0,-1-3 5 15,6-3 18-15,41 3 45 0,-36-12-60 16,-1 0-5-16,12 0 10 0,-9 0 14 16,37-19 70-16,-50 6-45 0,3 2 5 15,-7-1 19-15,-1-1 20 0,0-11 72 16,-12 11-124-16,-11-1-20 0,0 2-17 15,0 0-21-15,0-2 12 0,0-12-35 0,-19 13 11 16,-1 2-29-16,2 2 17 16,-3 3-8-16,-21-2-130 0,17 8 7 0,-4 0-32 15,6 0-10-15,-6 0-39 0,-28 25-446 0,31-13 204 16,3 1-281-16,2 0 21 16,3 2 108-16</inkml:trace>
          <inkml:trace contextRef="#ctx0" brushRef="#br0" timeOffset="46171.3342">21625 947 2677 0,'26'-15'69'0,"-5"2"76"0,2 1 38 16,16-8 169-16,-21 11-271 0,-3 3-37 15,3 2-13-15,-18 1-1 0,24 3 29 16,-4 0-38-16,1 10-5 0,2 3 4 0,1 2-1 16,33 23 32-16,-31-16-38 15,-1 4 8-15,-4 1-13 0,5 0 5 0,-8 3-4 16,5 22-11-16,-4-26 4 0,-12-1 10 16,1-3 4-16,-3-2-13 0,-5 10 21 15,0-19-12-15,0-2 8 16,0-1-6-16,0-5 0 0,-20 0-13 15,1-1 14-15,4-2 4 0,-6 0 16 0,3 0-10 16,5-12-4-16,-15-13-44 0,15 11 23 16,2-1 0-16,6-1 5 0,5-1 20 15,0 0-18-15,0-14-18 0,21 17 7 16,2 2-4-16,1 1 0 0,-1 4 4 0,36-5-1 16,-22 8 16-16,-4 0-14 15,1 4-1-15,5 0 4 0,36 0-17 16,-42 0 18-16,-2 0 0 0,-2 11-1 15,-1-1-3-15,-4 1-1 0,20 14 2 0,-26-13 4 16,-5 2 38-16,2-1-42 0,-9 0 2 16,6 14-110-16,-6-16 26 0,-4 1-59 15,-2-3-67-15,0 0-75 0,0 0-70 0,0 4-563 16,0-9 239-16,-20-4 106 16</inkml:trace>
          <inkml:trace contextRef="#ctx0" brushRef="#br0" timeOffset="46338.4677">22448 954 2633 0,'0'-15'71'0,"0"4"92"15,0 2 60-15,0 2 6 0,0-1 3 16,0 5-227-16,0 1-21 0,0 0-35 16,0 2-43-16,0 0-60 0,21 0-323 15,-21 12 179-15,18-1-32 0,0 0-132 16,-2 1-124-16</inkml:trace>
          <inkml:trace contextRef="#ctx0" brushRef="#br0" timeOffset="46672.7737">22792 1113 2106 0,'0'6'43'0,"0"8"196"16,0-6-73-16,0-1-7 0,0 1-29 15,-18 2 2-15,18 9 94 0,-15-10-139 16,15 2-19-16,0-1-5 0,0 0 17 0,0 13 58 15,0-14-70-15,15 0-10 16,3 1 12-16,-2-4 1 0,15 0-3 16,21 3 53-16,-24-9-67 0,3 0-5 15,0 0 5-15,0 0 5 0,24-13 62 0,-29 2-38 16,-6 2 26-16,-2-2-12 0,-5-1 4 16,-2 1-41-16,-11-15 2 0,0 12-32 15,0-1-1-15,0 3-12 16,0-1-12-16,0-9-26 0,0 13 12 0,-26 1-11 15,-3 0 4-15,3 2-5 0,-2 0 5 0,-32-1-67 16,29 4-29-16,0 1-50 16,3 1-13-16,2 1-9 0,-18 0-163 15,26 0 110-15,-3 0-80 0,3 0-52 16,3 0-65-16,2 8-107 0,-8-1-702 16</inkml:trace>
          <inkml:trace contextRef="#ctx0" brushRef="#br0" timeOffset="47178.1489">23266 1026 2386 0,'5'-4'49'0,"11"0"230"0,-9 3-83 16,1 0-4-16,3 1-41 0,2-2-13 15,18 2 72-15,-13 0-142 0,10 0-20 0,-5 0-23 16,3 0 2-16,-2 8 0 0,17 8 6 16,-20-8-17-16,0 2-2 0,-11 0 26 15,5 2-16-15,16 12 7 0,-20-10-26 0,2 0 3 16,-3 1 7-16,-2-2 7 16,0 0-4-16,2 10 11 0,-10-12-15 15,5-2 7-15,-5-2 10 0,0-3 0 16,0 4 57-16,0-8-21 0,0 1 43 15,0-1 47-15,0 0 87 0,0 0 315 16,0 0-190-16,0-9-215 16,0-1-95-16,0 1-6 0,0-1-22 15,0-4-16-15,0-17-5 0,0 12-8 0,0 0 2 16,0 2-16-16,0 0-4 0,0 3-4 16,21-8-22-16,-3 16 28 0,-2 0 4 15,2 6-5-15,0 0 3 0,28 0-18 16,-22 0 32-16,2 13 0 0,-1 0-2 15,4 0 0-15,23 16-24 0,-29-15 13 0,0 3-28 16,-2 0-28-16,-6-1-101 16,-4-1-98-16,12 11-385 0,-15-13 362 15,0-3 50-15,-6 1-1 0,3-5-103 0,-5 8-585 16,0-8 176-16,0-2 26 0,0-1 153 16</inkml:trace>
        </inkml:traceGroup>
        <inkml:traceGroup>
          <inkml:annotationXML>
            <emma:emma xmlns:emma="http://www.w3.org/2003/04/emma" version="1.0">
              <emma:interpretation id="{DBF2E7BA-25F8-401F-8712-71AEB939CF5A}" emma:medium="tactile" emma:mode="ink">
                <msink:context xmlns:msink="http://schemas.microsoft.com/ink/2010/main" type="inkWord" rotatedBoundingBox="25640,1708 28722,1730 28717,2322 25636,2299"/>
              </emma:interpretation>
              <emma:one-of disjunction-type="recognition" id="oneOf13">
                <emma:interpretation id="interp13" emma:lang="" emma:confidence="0.5">
                  <emma:literal>m</emma:literal>
                </emma:interpretation>
                <emma:interpretation id="interp14" emma:lang="" emma:confidence="0">
                  <emma:literal>n</emma:literal>
                </emma:interpretation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M</emma:literal>
                </emma:interpretation>
                <emma:interpretation id="interp17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49340.6726">26678 1198 1857 0,'0'-13'36'0,"0"4"48"0,0 0 59 0,-19-10 280 15,1 13-200 1,3-15 318-16,4 16-404 0,11 2-23 0,0-3-11 16,0 4-3-16,0-4 12 0,0 4-81 15,0 1-13-15,0-1-10 0,0 2-4 16,0 0-17-16,21 0 15 0,-3 0-4 0,-2 0 5 16,2 11-10-16,5-1 6 15,32 10 3-15,-27-8 0 0,0-1 1 16,1 2 5-16,-6-2 6 0,21 13 13 15,-26-15-14-15,-2 1-7 0,-3-2 3 0,-5-2-2 16,-1-1 5-16,1 0 44 0,-8-4-14 16,0 1 9-16,0-2 15 0,0 0 34 15,0 0 207-15,0 0-170 0,0 0-38 0,0 0-32 16,0-11 4-16,0 2 5 16,0-16 39-16,-10 11-102 0,10-1-10 15,0-4-13-15,0 2 5 0,0-18-19 16,0 21 6-16,23 0-5 0,-2 3 4 0,-1 3 1 15,24-1-30-15,-18 9 14 16,0 0 17-16,3 0 17 0,4 0-4 16,32 28 25-16,-31-14-34 0,-1 1 4 15,-4 1 1-15,-3 2-35 0,0 2 14 0,18 16-179 16,-26-17 56-16,-3-2-21 0,-4 1 19 16,7 23-327-16,-16-30 250 15,1-2-72-15,-3 5-503 0,0-9 131 16,0-4 19-16,0-1 118 0</inkml:trace>
          <inkml:trace contextRef="#ctx0" brushRef="#br0" timeOffset="48928.4844">25831 1151 2246 0,'0'-4'48'0,"3"-2"63"15,-1 0 73-15,-2 1 55 0,0 2-1 16,0-7 135-16,0 6-238 0,0-2-34 0,0 1-15 16,0 0-41-16,0-3 26 15,0 5-43-15,-23 1-2 0,23 0-4 16,-26 1 11-16,0 1-6 0,-33 0 26 15,28 0-34-15,-6 0-6 0,1 10-3 0,-5-1-13 16,-37 14 0-16,47-10 9 16,0 1-4-16,0 2-3 0,5 0 1 0,-13 21-5 15,26-18 3-15,5-1 6 0,3-1 2 0,5 2-3 16,0-2-1-16,29 10 9 16,-1-15-8-16,3-2 6 0,3-4 0 15,7-3-7-15,50-3 16 0,-44 0-12 16,-1 0 7-16,1-9-4 0,-8-2-3 0,23-12 26 15,-42 12-6-15,-4-2 3 16,-1-2-6-16,-2 1-9 0,-2-3-6 16,7-16 1-16,-13 16-1 0,-5 0 5 15,0 2 8-15,0 2 2 0,0-4-11 16,0 11-23-16,0 2-3 0,0 4 1 16,0 0 1-16,0 0-11 0,-23 0 16 0,23 10 4 15,0-2-3-15,0 1 5 16,0 2-7-16,0 13 4 0,0-9-8 0,0-2 7 15,0 1 0-15,0-1 7 0,36 14-28 16,5-14-32-16,3-1-25 0,6-1-30 16,4-2-47-16,5-3-67 0,61-1-410 15,-61-5 288-15,-2 0 20 0,-3 0 22 0,-2-13-61 16,31-9-529 0</inkml:trace>
          <inkml:trace contextRef="#ctx0" brushRef="#br0" timeOffset="49848.5682">27974 812 2989 0,'0'-6'92'0,"0"1"53"0,0-1 216 15,0 5-265-15,0 1-46 16,0 0-30-16,16 0 14 0,2 0 48 16,-3 15-36-16,-2-3-11 0,3 7-2 15,-1-1 10-15,1 4 6 0,20 29 42 16,-15-23-52-16,-8 0-10 0,2 1-8 0,-2 0-4 16,11 26 6-16,-11-30-14 15,-3 0-3-15,0-3 0 0,1-3 2 0,-4-1-3 16,12 6-3-16,-12-15 18 15,-1-3 43-15,-1-1 44 0,0-4 44 0,-3-1 272 16,1 0-244-16,0 0-47 0,-3 0-71 16,0 0-46-16,2-9-5 0,3-11-30 15,-2 9 21-15,0-4-12 0,-3 0 16 0,0-2-12 16,0-19-8-16,0 20 14 16,0 1-11-16,-16 1-7 0,16 4-8 15,-18 2-4-15,-16-1-4 0,16 7 27 16,-5 1-12-16,0 1 4 0,-9 0 4 0,-30 11 1 15,31 0-6-15,0 0 6 0,3 2-1 16,2 2 13-16,3 1 9 16,-11 18-12-16,21-16 3 0,3 1 10 15,2 0 5-15,8 0 13 0,0 15 21 0,0-15-21 16,0-3 8-16,26 0-4 16,-3-3-6-16,6-1 1 0,40 8-160 0,-30-13-134 15,5-3-90-15,3-4-52 0,-1 0-79 16,45 0-716-16,-55-10 265 0,1 1 174 15</inkml:trace>
        </inkml:traceGroup>
      </inkml:traceGroup>
      <inkml:traceGroup>
        <inkml:annotationXML>
          <emma:emma xmlns:emma="http://www.w3.org/2003/04/emma" version="1.0">
            <emma:interpretation id="{2BC5714C-328B-4C89-B7C0-3BE69DF9DE17}" emma:medium="tactile" emma:mode="ink">
              <msink:context xmlns:msink="http://schemas.microsoft.com/ink/2010/main" type="line" rotatedBoundingBox="9060,2772 27574,2827 27571,3975 9056,3920"/>
            </emma:interpretation>
          </emma:emma>
        </inkml:annotationXML>
        <inkml:traceGroup>
          <inkml:annotationXML>
            <emma:emma xmlns:emma="http://www.w3.org/2003/04/emma" version="1.0">
              <emma:interpretation id="{337B2FC6-868A-4B22-948B-F280E7A8D90C}" emma:medium="tactile" emma:mode="ink">
                <msink:context xmlns:msink="http://schemas.microsoft.com/ink/2010/main" type="inkWord" rotatedBoundingBox="9060,2786 10828,2791 10825,3831 9057,382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1290.387">9597 2149 2561 0,'-8'-14'83'15,"0"3"70"-15,0 4 16 0,-2-1 89 0,5 6-238 16,0 1-16-16,2 1-2 16,3 0-2-16,0 0-1 0,0 0 51 15,0 0 25-15,0 0 26 0,0 0 21 16,16 0 13-16,2 7 111 0,-3-7-135 0,3 0-19 16,1 0 7-16,-4 0 9 0,19 0 152 15,-19 0-102-15,1-12 28 0,-3 1-31 16,-8 4-32-16,0-1-53 0,-5-4-45 0,0 7-38 15,0 2-14 1,0 3-28-16,-21-5-38 0,-15 5-222 0,15 0 104 16,-2 0-8-16,-3 0 16 0,-2 0-24 15,-27 20-401-15,27-9 176 0,2 1-107 16,5 1-234-16,6 1 106 0</inkml:trace>
          <inkml:trace contextRef="#ctx0" brushRef="#br0" timeOffset="51532.2637">9967 2071 2930 0,'0'-9'101'0,"0"0"83"16,0 2 35-16,0 1 24 16,0 4-96-16,0-4-54 0,0 6-87 15,0 0-9-15,0 0 3 0,0 11 4 16,21 14 20-16,-3-7-18 0,0 3 11 0,2 4-15 15,-1 1-11-15,14 34 8 16,-15-30 4-16,-2 0-6 0,-3 3-49 16,0-3-67-16,2-2-105 0,6 19-445 15,-13-31 305-15,0 0 1 0,2-5-201 0,-2-6-30 16</inkml:trace>
          <inkml:trace contextRef="#ctx0" brushRef="#br0" timeOffset="51008.5843">8750 2252 2667 0,'-13'8'93'0,"3"-8"80"0,5 6 67 15,0 0 273-15,5-6-360 0,0 0-56 0,0 0-41 16,0 0-10-16,0-12 66 0,28 0-56 16,-2 1-13-16,0-2 17 0,-3 1 11 15,34-16 160-15,-28 14-102 0,-6-3 31 16,0 1 1-16,0-1-4 0,-4-2-31 15,19-44-8-15,-27 16-96 0,-11 23 13 16,0 0-12-16,0 2 1 16,0-29-44-16,-24 42-21 15,24 1-26-15,-20 8-30 0,20 0 67 16,-13 14 17-16,13 4-5 0,-16 5 6 16,16 40-6-16,0 64 30 0,0-79-13 15,31 2 12-15,0 4-8 16,8 1 8-16,0 3 3 0,49 61-12 0,-41-60-5 15,-1-1-3-15,-4-3 0 16,-6-6 6-16,18 32 3 0,-38-50 2 0,-8-5 4 16,-3-7 24-16,-5-3 13 0,0 2 40 15,-24-18-51-15,-1 0 3 0,-1 0 48 16,-5 0 28-16,-47-27 131 0,37 12-159 16,-6-5-4-16,-2-2-18 0,2-4-10 15,-41-37-5-15,52 28-43 0,5-3-8 16,8-1-2-16,10 2-5 0,13 1-23 15,0-31-168-15,0 37-21 0,28 3-122 16,3 4-33-16,3 3-17 0,51-16-148 0,-38 22 381 16,-1 0 32-16,6 2 20 0,-3 1-3 15,42-5-25-15,-52 10 103 0,0 2 28 0,-3 0 1 16,-10 2-1-16,15 2-6 16,-28 0 11-16,0 0-2 0,0 0-1 15,0 8 6-15,-5 0-3 0,15 16-1 16,-13-12-3-16,1 3-6 0,-1 1-24 15,-2 0-68-15,7 20-332 0,-7-18 136 16,-5-5-4-16,4 2-33 0,-4-4-199 16,7 4-475-16</inkml:trace>
          <inkml:trace contextRef="#ctx0" brushRef="#br0" timeOffset="51749.2793">10368 2058 2757 0,'0'-18'97'0,"0"2"92"0,-13 7 33 15,13-4 140-15,0 10-325 0,0 3-29 0,-13 0 20 16,13 0 24-16,0 25 79 0,0-8-87 16,0 4-22-16,0 1-2 0,0 7-18 15,0 1 4-15,13 33-10 0,0-31 9 16,-13 2-33-16,13-1-15 0,-3-2-150 0,11 25-463 15,-11-32 207-15,6-5-50 16,5-1-188-16,5-5 68 0</inkml:trace>
        </inkml:traceGroup>
        <inkml:traceGroup>
          <inkml:annotationXML>
            <emma:emma xmlns:emma="http://www.w3.org/2003/04/emma" version="1.0">
              <emma:interpretation id="{BB26E2D6-F5D3-4858-803A-4396BDF12B18}" emma:medium="tactile" emma:mode="ink">
                <msink:context xmlns:msink="http://schemas.microsoft.com/ink/2010/main" type="inkWord" rotatedBoundingBox="11590,2914 13464,2920 13463,3388 11589,3383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2680.6596">11978 2153 3054 0,'0'0'76'0,"0"-2"35"16,0 2 8-16,0 0-5 0,0 0-87 0,0 0-28 15,0 0 25-15,0 9 24 16,0 1 7-16,0 14 52 0,0-9-75 16,0 2-5-16,0 0 3 0,0 2 12 15,18 13 64-15,-5-17-61 0,8 1-8 16,-6-5 8-16,1 0 19 0,18 2 120 0,-16-8-68 16,-3-2 6-16,1-3 0 0,2 0-6 15,-5 0-12-15,18-11 51 0,-16 0-105 16,1 1-17-16,2 0-28 0,-10 1-16 15,12-7-12-15,-12 8-4 0,-3 2-4 16,-2 6-41-16,2-5-45 0,-2 5-92 16,-1 0 121-16,11 19-17 15,-10-9 104-15,5 1-32 0,2 0 14 0,3 1 6 16,18 11-10-16,-10-15 26 16,-1 1 0-16,4-2 4 0,-1 1-6 0,29-3-4 15,-24-5 3-15,1 0 6 16,2 0-1-16,2-13 4 0,17-16 9 0,-27 15-10 15,0 1 4-15,-5-1 9 16,-2 0 12-16,-6-1 8 0,8-20 50 16,-13-5-34-16,-5-6-23 0,0 21-12 15,0 0 33-15,0 1 26 0,-25 0 40 16,-9-18 95-16,34 27-144 0,-13 2-63 16,-3 4-23-16,16 2-19 0,-10 4-72 15,10 3 77-15,-13 0 8 0,5 10 20 16,3 2 1-16,-5 20-11 0,5-13 10 15,-6 6-16-15,11 0 28 0,0 4-12 0,0 29 58 16,0-30-63-16,24 3 6 16,-4-2-74-16,4 0-108 0,14 24-284 0,-19-31 236 15,1-1 38-15,-2-5-12 0,-2-2-74 16,-6-4-89-16,14-4-604 0,-24-6 211 16,7 0 138-16</inkml:trace>
          <inkml:trace contextRef="#ctx0" brushRef="#br0" timeOffset="52837.6801">12542 2181 2696 0,'-23'-10'87'16,"2"3"86"-16,8 0 49 0,0 3 23 15,11 2-71-15,-3-3-43 0,5 5-112 16,0-2-23-16,0 2 13 0,28-1-11 16,39 1-1-16,-25 0-80 0,15 0-108 0,5-2-125 15,10 2-131-15,86-1-796 0,-72-1 621 16,-1 1 141-16</inkml:trace>
          <inkml:trace contextRef="#ctx0" brushRef="#br0" timeOffset="52101.7865">11362 2200 2830 0,'0'-5'69'16,"0"1"36"-16,0 2-4 0,0 2 0 16,0 0-64-16,0 0 22 0,0 10-11 15,0-1 6-15,-18 1-20 0,18 3 0 0,-21 16-9 16,8-14-20-16,13 1 4 16,-10 1 0-16,10 0 5 0,0 7 23 15,0-13 0-15,0-2 20 0,0-1 6 16,23-2 4-16,26-3 27 0,-20-3-63 0,-3 0-2 15,5 0-3-15,0-10-3 16,-5 2 3-16,23-13 42 0,-31 9-23 0,3 2 2 16,-11-4-3-16,0 0-9 0,-2-14 3 15,-8 14-31-15,0-1 3 0,0 3-5 16,0-1-13-16,-41-5-2 0,20 12-1 0,0 1-14 16,-2 0-31-16,-3 2-26 15,-26 2-138-15,21 1 57 0,5 0-83 16,-2 0-101-16,0 0-99 0,2 9-88 15,-21 0-825-15,34-1 869 0</inkml:trace>
        </inkml:traceGroup>
        <inkml:traceGroup>
          <inkml:annotationXML>
            <emma:emma xmlns:emma="http://www.w3.org/2003/04/emma" version="1.0">
              <emma:interpretation id="{2440B13D-1EDC-4EBD-8228-5E79C28D950D}" emma:medium="tactile" emma:mode="ink">
                <msink:context xmlns:msink="http://schemas.microsoft.com/ink/2010/main" type="inkWord" rotatedBoundingBox="14134,2881 15647,2886 15645,3353 14133,3348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3695.6221">13917 1969 2841 0,'-18'-13'185'16,"18"5"128"-16,0 8-209 0,-13 0-40 15,13 0-30-15,0 0 8 0,0 0 26 16,0 21 114-16,0-7-100 0,0 2-27 15,0 7-10-15,0 1 7 16,13 33 35-16,-3-28-51 0,-10 4-12 0,0-3 2 16,0 1-4-16,21 24 11 15,-3 8-1-15,-3-36-11 16,-15-9 0-16,0-14 5 0,0-1 6 0,0-3-1 16,0 0-15-16,0 0-2 15,-36-11-11-15,18 2 4 0,0-4-9 16,-5-1 4-16,7-2-8 0,-23-27-28 15,26 19-7-15,5 0-13 0,8 0 1 0,0 0-3 16,0-17-29-16,26 25 44 0,-8 3 3 16,6 2 16-16,2 1-6 15,25-3 8-15,-27 6 13 0,2 1 16 0,-3-1-8 0,0 2 3 16,-5-2 12-16,11-4 31 16,-21 4-9-16,-1 1-1 0,-1 0-6 15,-1 0 13-15,-5-6 45 0,5 6-51 16,-5 1-16-16,0 2-20 0,0 2-12 0,0-1-13 15,2 2 12-15,-2 0 6 16,3 0-3-16,0 14 0 0,-1-1 5 16,11 20 18-16,-8-12 4 0,6 2 8 15,-6 1 26-15,3 2-6 0,10 31 83 0,-10-30-77 16,-1 0 1-16,4 1-21 0,-6-2-4 0,13 18 15 16,-13-27-22-16,0-3 11 15,-5-2 11-15,0-3 89 0,8-1 349 16,-8-8-212-16,5 0-80 0,-5 0-93 15,0 0-51-15,3-11-39 0,5-13-22 16,-8 11-3-16,5-6 7 0,0 0-27 16,-2-2-7-16,12-17-64 0,-5 21 71 15,-2 1-30-15,3 6-45 0,-1 2-9 0,3 3-102 16,-5 5 176-16,5 0 25 0,-6 0 8 16,1 11-14-16,21 10 15 0,-11-10 9 15,-3 0 11-15,3-2 10 0,-5 2-11 16,21 5 28-16,-13-10-27 0,-3-3 4 0,2 2-5 15,4-5 10-15,27 0-6 16,-22 0 1-16,-3 0-6 0,2-10 0 16,-4 10 0-16,1-13-14 0,22-6 12 15,-31 8-3-15,2 2-1 0,-3-3-18 0,-2-1 9 16,0-15-17-16,-13 11 17 0,0 3 1 16,0-1 4-1,-18-19-88-15,18 28 58 0,-34 1-15 16,11 5 26-16,8 0-7 0,-4 0 19 15,4 9 8-15,-3 1 0 0,-26 13-6 0,26-8 2 16,5 1 8-16,-3 2 5 0,11 1 4 16,-11 20-5-16,16-21-3 0,0 1-6 15,0-1-4-15,21 0 4 0,41 12-189 0,-20-18-18 16,12 0-67-16,8-2-77 16,6-3-133-16,7-2-105 0,103-5-1150 15,-77 0 1123-15</inkml:trace>
        </inkml:traceGroup>
        <inkml:traceGroup>
          <inkml:annotationXML>
            <emma:emma xmlns:emma="http://www.w3.org/2003/04/emma" version="1.0">
              <emma:interpretation id="{176FBD96-565A-4EA4-98DC-B66A8F275B35}" emma:medium="tactile" emma:mode="ink">
                <msink:context xmlns:msink="http://schemas.microsoft.com/ink/2010/main" type="inkWord" rotatedBoundingBox="16304,3043 17756,3048 17755,3396 16302,3392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4478.4164">16896 2215 2247 0,'0'-11'182'15,"-10"10"-52"-15,10 1-8 0,0 0-19 16,0 0 26-16,0 0 17 0,0 0 152 0,0 10-174 15,0-1-19-15,0 0-9 16,0-2 6-16,0 6 41 0,0-7-67 16,15-1 10-16,3-1 9 0,3-1-6 0,26-1 21 15,-24-2-59-15,3 0 8 0,-8 0 26 16,3 0 17-16,7 0 113 0,-15-9-123 0,-3-1-16 16,-10 3-27-16,6-1-28 15,-1-1-21-15,-5-9-33 0,0 10 7 16,0 0 6-16,0 1 11 0,-34 1-20 15,-15-1 11-15,20 7 9 0,1 0-4 0,-1 0 3 16,1 0-12-16,-26 21-15 16,30-10 36-16,1 1 9 0,0 2-1 15,7 2-4-15,-7 19-18 0,18-16 14 0,5 1 0 0,0 0 18 16,0 1-9-16,0-3-23 16,67 15-145-16,-28-20-3 0,2-1-30 15,3-3-20-15,13-3-53 0,67 2-424 16,-64-8 259-16,10 0-26 0,-3 0-170 0,6-11-28 15</inkml:trace>
          <inkml:trace contextRef="#ctx0" brushRef="#br0" timeOffset="54108.5305">15980 2120 2575 0,'-13'-4'61'0,"8"1"53"15,5 0 208-15,0 3-190 0,0 0-48 16,0 0-21-16,0 0 20 0,0 0 106 15,13 0-83-15,7 11-23 0,-2 0-15 0,6 0-8 16,2 2-13-16,25 14 45 16,-22-11-56-16,-9 0 5 0,9 3-15 15,-11 1-4-15,21 16 2 0,-29-18-12 0,-2-1-4 16,-3-1-5-16,0-4 6 0,1 6 27 16,-6-13 9-16,0-1 13 0,0-4 19 15,0 0 76-15,0 0 353 0,0 0-271 16,0 0-66-16,0 0-71 0,0-12 2 15,0 1-2-15,-19-13 27 0,19 8-114 16,0 0-12-16,0-4-8 0,0 1 3 16,0-15-21-16,0 19 2 0,19 4-1 15,-1 3 1-15,-3 1 2 0,19 7-16 16,-16 0 11-16,3 0-22 0,7 16-23 0,-5-1-28 16,27 19-217-16,-27-15 93 0,-5 0-28 15,5 0 11-15,-2-3 10 16,13 19-159-16,-11-19 125 0,-2-4-114 0,-3 0-88 15,5-1-171-15,6-6-129 0</inkml:trace>
        </inkml:traceGroup>
        <inkml:traceGroup>
          <inkml:annotationXML>
            <emma:emma xmlns:emma="http://www.w3.org/2003/04/emma" version="1.0">
              <emma:interpretation id="{3C7F908F-E744-4D7C-88D1-2F4C43030E54}" emma:medium="tactile" emma:mode="ink">
                <msink:context xmlns:msink="http://schemas.microsoft.com/ink/2010/main" type="inkWord" rotatedBoundingBox="17895,3016 23010,3031 23007,3962 17892,394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6930.173">22031 2107 2206 0,'-15'0'62'0,"15"0"34"0,0 0 46 0,0 0 21 15,0 0 12-15,-13 11 151 16,3-2-201-16,10 2-23 0,-8 0-18 0,0 3 10 15,8 17 32-15,0-15-75 16,0 2-15-16,0-1 4 0,0 0 7 0,21 17 23 16,-3-18-41-16,-3-3-8 15,6 0-5-15,0-2 4 0,25 8 15 0,-22-14-25 16,-1-1-6-16,0-4-6 0,3 0 6 16,-3 0 6-16,21 0 38 0,-25-12-21 15,-1 0 2-15,-5 0 6 0,0 0-7 16,7-12 20-16,-15 9-42 0,1-3 0 15,-4 1 2-15,-2-3-12 0,0-21 26 0,0 22-8 16,0 1-5-16,0 1 2 0,0 3-14 16,0 4-3-1,0-8-14-15,0 17-9 0,0 1 9 0,0 0 2 0,0 0 8 16,-13 11 5-16,13 16 9 16,0-9-1-16,0 3-4 0,0 4 5 15,0 5-5-15,0 5 6 0,18 42-4 16,-2-33 2-16,-1 3-3 0,11 2 11 0,-2 0-15 15,33 49 5-15,-29-50-3 16,-2-1 6-16,-3-1-5 0,-2-5-2 16,13 35-6-16,-27-45 8 0,-1-2-3 15,-6-5 4-15,0-5 1 0,0-3 6 16,-24 3 17-16,1-15 2 0,5-4 12 0,-5 0 30 16,-6 0 37-16,-33-22 135 0,23 8-123 15,-2-1 3-15,-6-5 35 0,-5-2-8 16,-46-31 130-16,49 22-208 0,7 0 20 15,9-4-23-15,2 1-5 0,-11-30 13 0,32 37-70 16,5 2-1-16,5 1-13 16,0 3-23-16,23-13-220 0,-2 19-33 15,2 3-72-15,0 0-14 0,76-17-546 16,-68 23 558-16,2-2-120 0,48-7-1072 16,-40 4 885-16</inkml:trace>
          <inkml:trace contextRef="#ctx0" brushRef="#br0" timeOffset="54684.6781">17851 2173 2389 0,'0'-12'50'0,"-15"4"77"0,-4 1 57 16,4 4 54-16,-19 0 133 0,16 3-236 15,3 0-25-15,-9 0-7 16,1 11-4-16,-21 13 23 0,21-9-83 0,2 2 1 15,3 0-8-15,2 4-7 0,9 0-8 0,1 19 8 16,6-18-14-16,0-1-1 16,24-1-14-16,-9-1 14 0,37 13-13 15,-18-20-40-15,-1 0-48 0,17-5-111 0,1-2-144 16,68-2-631-16,-57-3 211 0,11 0 85 16,-1 0 152-16</inkml:trace>
          <inkml:trace contextRef="#ctx0" brushRef="#br0" timeOffset="55650.6207">18387 2160 2345 0,'-29'-2'106'0,"19"2"-2"0,-3 0 36 16,3 0 21-16,-1 0 9 0,6 10-25 16,-13 6 70-16,18-6-153 0,-5-2 10 15,5 0 2-15,0 2 1 0,0 5 55 16,15-7-72-16,4-1-12 0,-4-2-3 15,8-2-7-15,34 2-7 0,-28-5-25 0,2 0 1 16,-3 0 4-16,1 0 3 0,23 0 19 16,-32-12-6-16,-7 4 0 0,3-1-3 15,-8 1-8-15,-3 0-3 0,0-11-9 0,-5 9 2 16,0-1-11-16,0 2-4 16,0 0 6-16,-44-5 2 0,26 11 3 15,-6 0-1-15,-1 1-5 0,-4 2-4 16,-28 0 7-16,29 0 4 0,-6 11 7 0,11-1 18 15,-6 1-17-15,3 2 4 16,-15 16 6-16,25-12-1 0,6 2 3 0,2-1 1 16,3 3-10-16,5 20 16 15,0-21-24-15,0 0 21 0,23-3-11 16,1-2 75-16,30 12-47 0,-20-17-19 0,-1-3-74 16,9-3 70-16,2-4-17 0,52 0 11 15,-47 0-3-15,-3-10-7 0,6-1-3 16,-8 0 0-16,0-2-7 0,36-14-8 15,-49 8 3-15,3-1-17 0,-5 0 3 0,-6-4-6 16,11-27-15-16,-22 24 30 16,-1 4 5-16,-6-1 9 0,0 3 0 15,-5-10 14-15,0 21-10 0,0 2 0 0,0 0-14 16,0 7 0-16,0 1 6 0,0 0-7 16,0 0-10-16,0 0 7 0,0 0-8 15,0 0 29-15,36 17 8 16,-15-7-10-16,2 1-8 0,6 3 0 0,2 1 4 15,31 19 0-15,-28-16 4 0,41 36-12 16,-65-39 12-16,3-1-5 16,-13 0 2-16,0-2 1 0,0 8 15 15,0-10-12-15,-28-3-4 0,-1 1 4 16,6-2-4-16,-32 3-5 0,27-5-3 16,-39 8-1-16,49-9 4 15,7-2 1-15,11 2-7 0,0-3 0 0,0 3-5 16,0-3 26-16,0 0-12 15,0 0 11-15,21 0-5 0,26 0-2 0,-16 0-7 16,2 0 6-16,-2-11 4 0,8 0 6 16,-5 2-1-16,33-11-17 0,-38 9 8 15,-1-2 2-15,-5-1 7 0,3-2 0 0,18-19-11 16,-31 16-2-16,5-2 1 16,-7 1 2-16,-6 0 1 0,10-17-10 15,-15 23 4-15,0 3 0 0,0 3-4 16,0 1-11-16,0 1-64 0,0 6 43 0,0 0 8 15,0 0 20-15,18 0 12 16,1 0-2-16,19 24-1 0,-9-13 3 16,2 3 2-16,5 1 4 0,3 2-3 15,49 17 1-15,-47-14-3 0,-2 0 8 0,-10-3-10 16,-1 1 3-16,1 14-1 0,-19-20 28 16,-10 0 2-16,0-1 15 0,0-3-15 15,-23-1-9-15,-26 2-2 0,20-6-11 16,-5-2-11-16,1-1 5 0,-6 0-40 15,-26 0 3-15,34 0-19 0,3 0-10 0,-1-9-109 16,6-2-115-16,-11-5-505 16,24 8 348-16,10-4-154 0,0 2 10 15,0 0 78-15</inkml:trace>
          <inkml:trace contextRef="#ctx0" brushRef="#br0" timeOffset="56039.1063">20468 2167 2413 0,'15'-6'70'0,"-4"2"72"0,-3 0 62 15,-3-2 195-15,-5 5-304 16,0-2-65-16,0 3-31 0,0 0-5 16,0 0-2-16,-47 0 1 0,21 10 32 15,3 1 26-15,0 0 13 0,-6 3-2 16,-25 17 16-16,31-14-51 0,2 0-2 16,3 1-11-16,0 0 17 0,-3 17 13 15,21-19-3-15,0-1-1 0,0-3-1 16,0 0 13-16,28 7 24 0,-4-12-40 15,-4-2-3-15,9-2-11 0,-1-3 2 0,-2 0-1 16,34 0 35-16,-34-11-17 0,-3 3 7 16,3-2-9-16,-3 1 7 0,6-13-44 15,-19 9 5-15,-2 0-10 0,-3-1-7 0,3-1 44 16,-8-10-44-16,0 17 1 16,0 0-3-16,0 2-5 0,0 4 0 0,0 2 10 15,0 0 3-15,0 0 33 16,0 12-29-16,-13-3-8 0,13 0 8 0,0 13-38 15,0-10 43-15,0 0-25 16,0 0-9-16,23 2-27 0,42 7-155 16,-26-13 38-16,2 0-87 0,3-1-79 0,3-4-59 15,54-3-444-15,-55 0 287 0,-4 0 7 16,-6-11 107-16</inkml:trace>
          <inkml:trace contextRef="#ctx0" brushRef="#br0" timeOffset="56365.2231">21071 2169 2386 0,'0'-23'151'0,"0"17"-7"0,0 6 15 16,0 0-45-16,0 0-19 16,0 0-28-16,16 0 90 0,4 0-82 0,1 0-15 15,0 0-12-15,7 0 10 0,39 19 72 0,-33-7-50 16,0 1-8 0,-1 2-1-16,9 4 2 0,30 21 24 0,-41-20-64 15,0 1-4-15,-5-1-12 0,-8-1-3 16,3 14 9-16,-21-21 7 0,0-2 17 0,0 0 12 15,0-5 30-15,0-1 17 16,0 0 151-16,0-4-103 0,-28 0 26 16,4 0 18-16,-2 0 16 0,-23-20 119 15,31 10-198-15,-3 0-42 0,6-3-19 16,2-1-31-16,0-16-30 0,13 13-24 0,0 1-1 16,0-1-33-16,0 2-57 0,23-11-378 15,-23 16 99-15,34-1-32 0,-3 3 37 16,5-1-45-16,37-7-507 15,-32 7 352-15,6 2-233 0,5 1 146 0,-3-2 104 0</inkml:trace>
        </inkml:traceGroup>
        <inkml:traceGroup>
          <inkml:annotationXML>
            <emma:emma xmlns:emma="http://www.w3.org/2003/04/emma" version="1.0">
              <emma:interpretation id="{E7E03F96-4002-4ACE-96CC-28489AF4B7FA}" emma:medium="tactile" emma:mode="ink">
                <msink:context xmlns:msink="http://schemas.microsoft.com/ink/2010/main" type="inkWord" rotatedBoundingBox="23890,2816 26187,2822 26185,3323 23889,3316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8373.3845">24816 1993 2239 0,'-18'-5'38'0,"-10"-3"117"15,18 8-27-15,-1 0 13 16,3 0 13-16,6 0 8 0,-1 0 6 0,1 0 132 15,2 0-152-15,0 0-5 16,0 0-1-16,20 7 0 0,14-7 93 16,-13 0-130-16,-1 0 15 0,43 0 315 15,-45 0-297-15,-5-10-22 0,-3 2-28 16,0 3-8-16,-10-3-89 0,0 1-8 0,0 2-23 16,0 1-48-16,0 4-39 15,-44-3-227-15,26 0 161 0,-5 3 4 16,-3 0 19-16,-2 0-17 0,-27 14-281 15,32-3 125-15,-3 1-70 0,3 1-69 0,2 2-250 16,-5 17-433-16</inkml:trace>
          <inkml:trace contextRef="#ctx0" brushRef="#br0" timeOffset="58785.7414">25013 2228 2148 0,'8'0'49'15,"2"-10"57"-15,-2 10 54 0,0-9 55 16,-3 9-4-16,18-13 126 0,-10 13-218 16,3-5-34-16,2 5-15 0,0 0-4 15,18 0 17-15,-18 0-50 0,-2 0 4 0,2 11 6 16,3-1-1-16,-3 1-5 0,15 16 18 16,-14-14-36-16,-4-1-1 0,-2 2 1 15,-5-2-2-15,7 12 16 0,-9-16-20 16,-4 0 9-16,-2-1 2 0,0-2 5 15,0 2 57-15,0-7-23 0,0 0 22 0,0 0 15 16,0 0 42-16,0 0 22 16,0 0 139-16,0 0-217 0,0-8-5 15,0-2 22-15,0 2-59 0,0-14 52 0,0 9-90 16,0-3-9-16,0-1 0 0,0 1-8 16,0-16-26-16,23 18 15 0,-2 2-48 15,36-5-7-15,-39 17 101 16,0 0-47-16,3 0-40 0,23 14-183 15,-23-1 80-15,-3 0 21 16,0 1 8-16,3 1-2 0,-6 1-6 0,16 13-174 16,-13-16 101-16,-2 2-92 0,2-3-87 15,0 0-114-15,26 7-928 0,-18-14 893 16</inkml:trace>
          <inkml:trace contextRef="#ctx0" brushRef="#br0" timeOffset="58099.1727">23799 1905 2894 0,'-10'-11'161'0,"5"8"-41"16,2 1-5-16,3 2-56 0,0 0 9 15,0 0 16-15,23 19 135 0,-23-3-137 0,24 2-29 16,2 4-9-16,-6 4-16 16,17 33 16-16,-19-27-23 0,-5 1-6 15,10 2-2-15,-10-3-3 0,5 29-7 0,-18-34 4 16,0-3 2-16,0-3-4 0,0-5 14 16,0 10 9-16,0-19-9 0,-31-2-7 15,5-2-3-15,0-2-9 0,-2-1 3 16,-40 0 2-16,32-9 3 15,-3-1-4-15,3-2-3 0,0 0 11 0,-19-16-20 16,32 13 2-16,2 1-5 0,6-1 9 16,7 1-5-16,8-11-14 0,0 13-1 15,31 1 8-15,-5 2 7 0,8-2-22 16,-1 4 24-16,42-10-12 0,-33 9 31 0,-3-2-6 16,0 1-6-16,2 1-3 0,34-11-15 15,-41 8 82-15,-3 0-55 16,-3 1-8-16,-2-2 9 0,28-25-40 15,-43 25 35-15,4-16 14 0,-12 13-11 16,-3 3 9-16,0-1 4 0,0-1 3 16,0-6 1-16,0 13-28 0,0 2-3 15,0 1-5-15,-16 2 0 0,16 2-8 0,-13 0 15 16,13 0 3-16,-13 11 82 16,3 2-90-16,2 0 8 0,-7 22-98 0,10-13 100 15,-1 2-5-15,6 2-1 16,0 2 14-16,0 32 7 0,0-30 16 0,21-1 7 15,2 4 27-15,-4-3-7 16,17 25 11-16,-18-31-65 0,-3-5-4 16,-15-2 1-16,16-5 32 0,-3 4 156 15,-13-12-2-15,5-4 71 0,-5 0 29 0,0 0-27 16,0 0-74-16,0 0-70 16,0-13-124-16,0 1 1 0,0-1 0 0,0-4-4 15,0-22-2-15,0 20-3 0,0-2 4 16,0 1-11-16,0 4-4 0,18-12-87 15,-5 22 12-15,-13 0-29 0,16 6 3 16,-3 0 3-16,-3 0 24 0,13 12-65 0,-7 0 96 16,2 0 3-16,0 0 15 0,0 0 22 15,26 11-1-15,-26-15 19 0,3 1 0 0,0-2 1 16,2-3 16-16,24 0 10 16,-24-4-8-16,0 0-14 0,1 0 6 15,-4 0-6-15,19-10 14 0,-29-4-1 16,3 5 0-16,-5-1 0 0,0 0-8 15,-6-1 4-15,4-9-8 0,-6 10-1 16,0 1 8-16,0 3-8 0,0 0-9 0,0 3-45 16,0 3 29-16,0 0 4 15,0 0 20-15,0 9 4 0,0 16-4 16,0-11-25-16,0 1-34 0,0 4-20 0,0-1-39 16,0 0-12-16,23 14-120 0,-2-18 113 15,-1-2-51-15,4-3-99 16,-1-1-109-16,21-4-647 0,-23-4 343 0,-1 0 134 15</inkml:trace>
        </inkml:traceGroup>
        <inkml:traceGroup>
          <inkml:annotationXML>
            <emma:emma xmlns:emma="http://www.w3.org/2003/04/emma" version="1.0">
              <emma:interpretation id="{A55AE82F-F677-400E-97BE-4958BBC93665}" emma:medium="tactile" emma:mode="ink">
                <msink:context xmlns:msink="http://schemas.microsoft.com/ink/2010/main" type="inkWord" rotatedBoundingBox="26238,3048 27573,3052 27571,3829 26236,3825"/>
              </emma:interpretation>
              <emma:one-of disjunction-type="recognition" id="oneOf20">
                <emma:interpretation id="interp24" emma:lang="" emma:confidence="0.5">
                  <emma:literal>g.</emma:literal>
                </emma:interpretation>
                <emma:interpretation id="interp25" emma:lang="" emma:confidence="0">
                  <emma:literal>g</emma:literal>
                </emma:interpretation>
                <emma:interpretation id="interp26" emma:lang="" emma:confidence="0">
                  <emma:literal>gr.</emma:literal>
                </emma:interpretation>
                <emma:interpretation id="interp27" emma:lang="" emma:confidence="0">
                  <emma:literal>gas</emma:literal>
                </emma:interpretation>
                <emma:interpretation id="interp28" emma:lang="" emma:confidence="0">
                  <emma:literal>go.</emma:literal>
                </emma:interpretation>
              </emma:one-of>
            </emma:emma>
          </inkml:annotationXML>
          <inkml:trace contextRef="#ctx0" brushRef="#br0" timeOffset="59582.3153">26155 2215 2623 0,'5'-29'253'16,"-5"15"-46"-16,0 1 37 0,0 3-87 16,0 2-58-16,0-2-35 15,0 6-59-15,-18 4-4 0,2 0-2 0,-2 0 1 0,-16 13-18 16,11-2 32-16,-3 2 0 16,-2 1 29-16,2 3-29 0,3 1-11 15,-11 21-6-15,24-17 6 0,2-2-5 16,8-2 2-16,0 0 4 0,0 14-9 0,23-18 7 15,-5-6 3-15,3-1-12 16,2-2-5-16,34-2-21 0,-28-3 28 0,2 0 3 16,-5 0 0-16,2-10 10 15,-5 2-1-15,14-11 9 0,-22 6-14 0,-5 1-1 16,-2-3 0-16,-3-1 9 0,6-24 33 16,-9 20-15-16,-2-2 7 15,0 2 2-15,0 3 0 0,0 2-2 0,0-6-26 16,0 14-18-16,0 4-6 0,0 3 8 15,0 0 7-15,0 16 14 0,0 2-17 16,0 3 10-16,0 5 9 0,0 4 7 16,0 44 47-16,0-32-28 0,29 6 15 15,-1-1-5-15,1 3 21 0,2 0-22 16,31 46 17-16,-28-51-52 0,-8-4 4 16,-3-5 4-16,-8-5-8 0,9 15 42 0,-24-32 42 15,0-3-31-15,0-4 20 0,0-4 6 16,0-3-41-16,-26 0-42 0,-3 0-4 0,3-14 17 15,-7 1 4-15,-3-4 1 16,-45-22 21-16,42 16-30 0,3-3-11 16,3-5-9-16,7 0 15 0,-11-32 2 15,30 35-1-15,7-1-28 0,0 4-5 0,0 4-2 16,23 2-14-16,29-11 9 0,-21 16 29 16,0 1 5-16,5 0-11 15,8 1 4-15,44-17-10 0,-41 15 12 16,-1-2 5-16,-2 0 0 0,0 0-6 15,37-20 4-15,-45 17-24 0,-5-1 0 0,-5 0-14 16,-3 0 11-16,-5 0 2 16,5-16-34-16,-17 21 22 0,-6 1-12 0,0 5-7 15,0 1-21-15,0 1-88 0,0 7 67 0,-21 0 18 16,3 0 3-16,18 0 6 16,-16 0-2-16,-2 0 55 0,18 7 4 15,0-7 3-15,0 13 5 0,0-3-14 16,0 10 21-16,18-10 6 0,11 3 23 0,-3-1 3 15,2 1 10-15,37 18 73 16,-32-13-51-16,1 1-13 0,0 0-17 0,-3 1-1 16,0-1-23-16,18 20 37 0,-33-23-58 15,-4-4-4-15,-1-1-30 0,-9-2 17 16,-2 6-119-16,0-11 0 0,0-1-50 0,0-2-21 16,-23 1-117-16,-36-2-710 15,22 0 109-15,-1-14 137 0,-6 1 206 16</inkml:trace>
          <inkml:trace contextRef="#ctx0" brushRef="#br0" timeOffset="59720.4859">27063 2347 3466 0,'23'0'69'16,"-4"0"35"-16,-4 0 24 16,6 0 64-16,-13 0-165 0,-1 0-33 0,1 0-38 15,-3 0-83-15,0 0-147 0,1 0-578 16,-6 0 283-16,0 10-155 0,0-10 134 0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55.95855" units="1/cm"/>
          <inkml:channelProperty channel="T" name="resolution" value="1" units="1/dev"/>
        </inkml:channelProperties>
      </inkml:inkSource>
    </inkml:context>
    <inkml:brush xml:id="br0">
      <inkml:brushProperty name="width" value="0.06667" units="cm"/>
      <inkml:brushProperty name="height" value="0.06667" units="cm"/>
      <inkml:brushProperty name="color" value="#8DE6C4"/>
      <inkml:brushProperty name="fitToCurve" value="1"/>
    </inkml:brush>
  </inkml:definitions>
  <inkml:traceGroup>
    <inkml:annotationXML>
      <emma:emma xmlns:emma="http://www.w3.org/2003/04/emma" version="1.0">
        <emma:interpretation id="{6F298ACA-2156-4CEF-A002-FC1E751CBC89}" emma:medium="tactile" emma:mode="ink">
          <msink:context xmlns:msink="http://schemas.microsoft.com/ink/2010/main" type="writingRegion" rotatedBoundingBox="16256,12169 16271,12169 16271,12184 16256,12184"/>
        </emma:interpretation>
      </emma:emma>
    </inkml:annotationXML>
    <inkml:traceGroup>
      <inkml:annotationXML>
        <emma:emma xmlns:emma="http://www.w3.org/2003/04/emma" version="1.0">
          <emma:interpretation id="{6134BCA9-0BC5-4663-B07D-5DD3A49E4DC3}" emma:medium="tactile" emma:mode="ink">
            <msink:context xmlns:msink="http://schemas.microsoft.com/ink/2010/main" type="paragraph" rotatedBoundingBox="16256,12169 16271,12169 16271,12184 16256,121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2DE996-B645-4DC6-957A-091BDFCA55FE}" emma:medium="tactile" emma:mode="ink">
              <msink:context xmlns:msink="http://schemas.microsoft.com/ink/2010/main" type="line" rotatedBoundingBox="16256,12169 16271,12169 16271,12184 16256,12184"/>
            </emma:interpretation>
          </emma:emma>
        </inkml:annotationXML>
        <inkml:traceGroup>
          <inkml:annotationXML>
            <emma:emma xmlns:emma="http://www.w3.org/2003/04/emma" version="1.0">
              <emma:interpretation id="{237D3774-56F2-487E-91ED-EC65C6BE9D15}" emma:medium="tactile" emma:mode="ink">
                <msink:context xmlns:msink="http://schemas.microsoft.com/ink/2010/main" type="inkWord" rotatedBoundingBox="16256,12169 16271,12169 16271,12184 16256,12184"/>
              </emma:interpretation>
              <emma:one-of disjunction-type="recognition" id="oneOf0">
                <emma:interpretation id="interp0" emma:lang="" emma:confidence="0.5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0 0 0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50:09.576"/>
    </inkml:context>
    <inkml:brush xml:id="br0">
      <inkml:brushProperty name="width" value="0.06667" units="cm"/>
      <inkml:brushProperty name="height" value="0.06667" units="cm"/>
      <inkml:brushProperty name="color" value="#8DE6C4"/>
      <inkml:brushProperty name="fitToCurve" value="1"/>
    </inkml:brush>
  </inkml:definitions>
  <inkml:traceGroup>
    <inkml:annotationXML>
      <emma:emma xmlns:emma="http://www.w3.org/2003/04/emma" version="1.0">
        <emma:interpretation id="{72E41F6F-987C-4D83-87D4-591FF07C3616}" emma:medium="tactile" emma:mode="ink">
          <msink:context xmlns:msink="http://schemas.microsoft.com/ink/2010/main" type="writingRegion" rotatedBoundingBox="15271,324 33562,421 33519,8470 15228,8373"/>
        </emma:interpretation>
      </emma:emma>
    </inkml:annotationXML>
    <inkml:traceGroup>
      <inkml:annotationXML>
        <emma:emma xmlns:emma="http://www.w3.org/2003/04/emma" version="1.0">
          <emma:interpretation id="{492A9021-9CD3-4A2A-99C4-7D9281737299}" emma:medium="tactile" emma:mode="ink">
            <msink:context xmlns:msink="http://schemas.microsoft.com/ink/2010/main" type="paragraph" rotatedBoundingBox="15791,352 31764,369 31763,1609 15790,15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FA4E51-EB2E-4C73-90D7-045D5A5B9281}" emma:medium="tactile" emma:mode="ink">
              <msink:context xmlns:msink="http://schemas.microsoft.com/ink/2010/main" type="line" rotatedBoundingBox="15791,352 31764,369 31763,1609 15790,1593"/>
            </emma:interpretation>
          </emma:emma>
        </inkml:annotationXML>
        <inkml:traceGroup>
          <inkml:annotationXML>
            <emma:emma xmlns:emma="http://www.w3.org/2003/04/emma" version="1.0">
              <emma:interpretation id="{C2C2E72C-5CCE-4D15-8D9A-4066E7A5B338}" emma:medium="tactile" emma:mode="ink">
                <msink:context xmlns:msink="http://schemas.microsoft.com/ink/2010/main" type="inkWord" rotatedBoundingBox="15791,352 19003,356 19002,1596 15790,159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34 48 3180 0,'0'-13'87'0,"0"2"43"15,-11 0 17-15,11 4 1 0,0 4-97 0,0 0-36 16,0 3-2-16,0 10 19 0,0 6 8 16,0 4-9-16,0 35 111 0,0-19-143 15,0 3-3-15,0 1 11 0,0 1-119 16,0 0 77-16,-15 37-320 0,15-42-16 15,-13-4-108-15,13 0-205 0,0-6-63 16</inkml:trace>
          <inkml:trace contextRef="#ctx0" brushRef="#br0" timeOffset="441.8208">80 18 2704 0,'0'-18'143'0,"0"2"66"0,0 2 28 15,0 4-43-15,0 1-83 0,21-3-45 16,-3 11-60-16,-5 1 1 0,3 0-5 16,2 0-2-16,21 32 7 0,-19-14-10 0,9 4 17 15,-11 6-13-15,3 1 1 16,-3 5 7-16,10 34-5 0,-12-33-5 0,-8 2-2 15,2-1 4-15,0-4-5 16,8 29 12-16,-2-36-2 0,-3 0 5 16,-3-6-2-16,6-1-8 0,12 11 31 0,-15-18 14 15,3-3 27-15,-9 0 9 0,9-3 40 16,-11-1 18-16,5-4 143 0,-10 0-169 16,0 0-36-16,0-11-13 0,0-2-16 15,0-15 14-15,0 9-54 0,-20 1-11 0,-60-47-39 16,46 43 38-1,-10 2-5-15,-3 1 8 0,-51-11-11 16,51 16-1-16,-2 5 1 0,3 1 0 16,2 2-1-16,2 4-25 0,-51 2-468 15,54 8 60-15,26 1 173 0,0 1-107 16,8-1-62-16,5 0-176 0,0 2-133 16</inkml:trace>
          <inkml:trace contextRef="#ctx0" brushRef="#br0" timeOffset="973.1713">777 295 2972 0,'0'-4'133'0,"0"1"47"0,0 0 45 16,0 0-36-16,0-5 56 0,0 4-224 15,0 0 36-15,0-2-1 0,13 0 9 16,2-2 61-16,-2-7 54 0,3 5-86 16,-3 0 1-16,-3-3-5 0,0-1 28 15,3-20 74-15,-2 13-124 0,-6-4-13 16,-5-2-21-16,5-3-10 0,-5-35 40 16,0 35-5-16,0 0 19 0,0 4-31 0,0 3-9 15,0 4-31-15,0-4-73 16,0 19 15-16,0 4 7 0,0 0 31 0,0 0-2 15,0 39 27-15,0-14-12 16,-10 8 3-16,10 4 0 0,-13 8 13 0,13 58 4 16,0-48-8-16,0 5-19 15,0 4 6-15,28 1 20 0,-5 2-8 0,34 71 11 16,-28-73-24-16,-1 1 6 0,1-5 9 16,-3-3-16-16,12 39 6 0,-25-58-4 15,-2-6 8-15,-11-5-6 0,0-6-1 16,0 7 50-16,0-22-22 0,-21-2 17 15,-2-5-16-15,-1 0-4 0,-33-15 37 0,24-2-9 16,-6-5-7-16,-5-4 24 0,3-5-41 16,-42-36 36-16,21 1-25 15,18 3-38-15,31 35-10 16,2 5-1-16,6 0-27 0,5 2-115 0,0 0-163 16,0-20-567-16,29 20 474 0,-9 0 25 0,9 0-75 15,4-1-116-15,48-26-1071 16,-37 23 1033-16</inkml:trace>
          <inkml:trace contextRef="#ctx0" brushRef="#br0" timeOffset="1546.0694">1463 24 2984 0,'13'-31'252'0,"-13"20"-66"0,5 4 14 0,-5 1-93 16,0 3-58-16,0 1-39 0,0 2-27 15,0 0 36-15,0 12 20 0,0 5 15 16,0 2 1-16,0 33 25 0,0-21-62 15,0 4-5-15,0 1-7 0,0 71 6 16,0-75-11-16,0-3 1 0,0 23-2 16,0-29 0-16,15-5-1 0,-15-2 2 15,0-3-4-15,13 8 0 16,-13-15 7-16,0-2 2 0,0-2-4 0,0-1 7 16,0-1-2-16,0 0 0 0,-18-13-14 15,3-1-1-15,-4 0-3 0,4-2 1 16,-19-21 8-16,21 18 1 0,3 3 2 15,10 0-8-15,0 3-3 0,0 3-15 16,0-2-34-16,0 9 33 0,0 3 16 16,0 0 12-16,23 0-7 0,26 11 4 15,-25-3-2-15,4-8 2 0,1 11 0 16,4-3 7-16,6-8-5 0,34 4-2 16,-40-4 3-16,9 0 0 0,-4 0 0 15,-4 0 2-15,39-11-4 0,-40 2 9 0,-4 2 15 16,-1-2-2-16,-5 0 0 15,-7-1-6-15,7-12 12 0,-23 10-11 16,0 1-5-16,0 0 7 0,0-1-10 0,0-10 8 16,-23 13-17-16,7 2-2 0,-2 1-1 15,-5 1 7-15,-21 3-18 0,16 2 17 16,-1 0-13-16,1 0 15 0,-1 12-5 16,8-2-3-16,-20 16 0 0,31-10 8 0,-6-1 5 15,8 2 8-15,3 1-4 16,5 18 4-16,0-18-18 0,0 0 7 15,0 1 4-15,24-3-10 0,32 16 20 16,-17-18-16-16,5-1-20 0,8-1-48 0,5-3-64 16,-3-2-101-16,60-1-567 15,-65-6 285-15,3 0-214 0,-8 0 62 0,-10-12 93 16</inkml:trace>
          <inkml:trace contextRef="#ctx0" brushRef="#br0" timeOffset="1906.6487">2309 261 2296 0,'-8'-6'49'0,"8"0"54"0,-15-3 226 16,15 8-182-16,0-3-39 0,0 3-43 0,0-1-11 15,0 2 8-15,0 0-13 16,0 0 24-16,23 0 21 0,-7 8 9 0,7 3-16 16,31 8 40-16,-20-7-82 0,-1 0-5 15,4 2-4-15,-4 1-13 0,40 16 26 16,-45-14-27-16,1-2 0 0,-1 2 0 15,-7-3 0-15,13 12 9 0,-29-15-34 16,5-2 20-16,-10-1 16 0,0-2 15 0,0-1 47 16,0 2 199-16,0-6-62 15,0 0 30-15,-26-1-3 0,3 0 7 16,-11 0 99-16,16-9-246 0,-3-2-45 16,3 2-10-16,-2-4-18 0,7-2-21 15,-11-21-2-15,14 18-34 0,10-3-1 0,0 2-10 16,0 1-42-16,23-15-290 15,1 22 10-15,2-1-62 0,7 1 3 0,3 4 31 16,47-7-314-16,-31 10 239 0,-3 1-128 16,3 0-267-16,5 1 89 0,-3 2 177 15</inkml:trace>
        </inkml:traceGroup>
        <inkml:traceGroup>
          <inkml:annotationXML>
            <emma:emma xmlns:emma="http://www.w3.org/2003/04/emma" version="1.0">
              <emma:interpretation id="{C74B4E0F-49D8-48AA-9D58-B82B816BB42E}" emma:medium="tactile" emma:mode="ink">
                <msink:context xmlns:msink="http://schemas.microsoft.com/ink/2010/main" type="inkWord" rotatedBoundingBox="19702,732 21775,734 21774,1018 19701,101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052.9609">5260 257 2404 0,'0'0'35'0,"0"0"13"16,0 0 12-16,0 0 43 0,0 0 147 0,0 0-97 16,0 9-25-16,0-1-14 0,0 0 8 15,18-2-6-15,8 8 171 0,-13-6-214 16,5 0-14-16,-3-3-77 0,9 1 66 16,22-1 35-16,-20-5-53 0,3 0 4 15,-4 0-21-15,-1 0 11 0,2 0-2 16,20-11 58-16,-28 2-24 0,0 1-5 15,-7-1-23-15,2 1-2 0,2-8 0 0,-15 8-15 16,0-2-14-16,0 3-1 16,0-1-3-16,-67-11-31 15,44 14 30-15,-34-3 12 0,26 7 3 0,2 1-3 16,-4 0-2-16,-1 0-14 0,3 0 2 16,-31 20-8-16,36-12 18 0,-3 3-6 15,9 1 1-15,-1 1 4 16,-10 15 7-16,18-13-8 0,8 0 11 0,5 2-8 15,0-1-6-15,0-1 13 0,41 16-2 16,-15-19 2-16,8 4-3 0,7-4-15 0,8 0-50 16,70 5-236-16,-54-11 29 15,5 0-115-15,2-4-109 0,4-2-224 16,-7 0-109-16</inkml:trace>
          <inkml:trace contextRef="#ctx0" brushRef="#br0" timeOffset="3642.687">3748 259 2296 0,'0'-5'51'0,"0"-6"224"15,0 8-42-15,0 1-1 0,0-1-20 16,0 0-9-16,0 2-51 0,0-3 32 16,0 3-154-16,0 1-21 0,0 0-8 15,0 0-8-15,0 0 2 0,0 0 0 16,0 0 3-16,0 13 2 0,0-3 7 0,0 1-7 16,0 15 7-16,0-10 1 0,0-1 13 15,0 0 11-15,26-2 3 0,10 12 50 16,-15-15-44-16,2-1 1 0,6-1-8 15,4-1 4-15,-4-2-10 0,43-2 33 16,-33-3-35-16,-5 0 19 0,-6 0 4 0,6 0-4 16,13-11 50-16,-32 3-66 0,3 1-2 15,-2 1-22-15,-3-1-3 0,-3 0-4 16,0 2 48-16,-2 0-54 16,-5 1-15-16,-3 4-14 0,0 0-56 0,0 0 34 15,0 0 49-15,0 0 8 0,0 10-4 16,0-1 6-16,0 0-2 0,0 8-11 15,18-9-65-15,5 1 71 0,0-3 12 16,6 2 8-16,36 3 76 0,-27-11-85 0,-1 0-7 16,7 0 8-16,0 0 3 15,-3 0 13-15,32-11 97 0,-40 2-17 16,1-2-43-16,-11 0 54 0,0-1 2 16,3-13 93-16,-15 13-171 0,-6-2-5 15,-5 0-27-15,0 1-4 0,0 0-18 0,-26-8-50 16,3 11-24-16,-1 2-81 15,-2 4-62-15,3-1-42 0,-29 4-301 0,27 1 196 16,-4 0-94-16,6 0-146 0,2 10-213 16,3 1 159-16</inkml:trace>
        </inkml:traceGroup>
        <inkml:traceGroup>
          <inkml:annotationXML>
            <emma:emma xmlns:emma="http://www.w3.org/2003/04/emma" version="1.0">
              <emma:interpretation id="{E5E0CE3F-B876-4F56-9557-77D254659427}" emma:medium="tactile" emma:mode="ink">
                <msink:context xmlns:msink="http://schemas.microsoft.com/ink/2010/main" type="inkWord" rotatedBoundingBox="22725,468 25679,471 25678,994 22724,99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115.7122">7041 203 2469 0,'0'-5'61'0,"0"2"44"0,0-1 30 16,0 1 21-16,-21 2 29 0,0 1-126 15,6 0-15-15,-9 0 1 0,1 0-8 16,-29 24 15-16,26-13-37 0,3 2 0 16,0 1 2-16,5 0 8 0,5 2-5 15,2 14 27-15,11-16-25 0,0 1 21 16,0 0 9-16,18 1 7 0,39 10 36 16,-18-14-74-16,8-3-14 0,7 0-6 15,8-3-4-15,8-1-32 0,70-2-289 0,-68-3 18 16,-4 0-87-16,-4 0-60 15,-7-11-245-15,39-10-458 0</inkml:trace>
          <inkml:trace contextRef="#ctx0" brushRef="#br0" timeOffset="7571.6244">7545 0 2426 0,'0'-25'229'15,"0"14"-47"-15,0 3 51 0,0 4-66 0,0 0-7 0,0-1 30 16,0 4-160 0,0 1-14-16,0 0-23 0,0 0 8 15,0 0-6-15,0 12 22 0,16 1-7 16,-16 1 18-16,15 2 0 0,-2 3 4 0,3 29 6 16,12 4-29-16,-2 2 10 15,-8-29-15-15,-2 0 4 0,5-2-10 16,-1 0 7-16,4-3 4 0,27 17 1 15,-25-23-10-15,5-1-2 0,-2-2-1 16,2-2 9-16,-5-3 2 0,25-2 23 16,-27-4-12-16,-4 0 8 0,1 0-8 15,-5-9 15-15,17-12 22 0,-20 9-28 16,-2 0-16-16,2 0 6 0,2 0-2 0,-7-1 3 16,7-10 46-16,-12 12-47 0,2 5-3 15,-5 0-15-15,0 2-8 16,0 0-1-16,0 4-15 0,0 0 23 0,0 0-2 15,0 0-2-15,0 14 3 0,0 7-3 16,0-9 3-16,0 0-49 0,0-1 32 16,18 1-8-16,-2 0-27 0,23 7-77 15,-16-9-9-15,-2-2-52 0,-1-1-76 16,1-3-89-16,0-1-47 0,12-1-710 16,-4-2 70-16</inkml:trace>
          <inkml:trace contextRef="#ctx0" brushRef="#br0" timeOffset="7823.2801">8182 79 2057 0,'-23'-23'32'0,"5"3"31"16,2 5 20-16,8 4-1 15,-2 0 0-15,-3 8 24 16,10 3 31-16,1 0-28 16,2 9 21-16,0-9 38 0,0 7 229 0,0-7-207 15,0 9-40-15,0-9-45 16,15 0-14-16,-15 0-17 0,34 0 39 15,-24 0-72-15,6 0-2 0,-16-12-9 16,13 3-10-16,-3 9-3 0,-10-14-19 0,0 14-1 16,0-7-25-16,0 7-24 0,0 0-27 15,0 0-169-15,0 0 72 16,-23 0-78-16,5 0-67 0,-5 12-67 0,-1 1-23 16,-15 15-522-16,24-14 397 0,5 1 97 15</inkml:trace>
          <inkml:trace contextRef="#ctx0" brushRef="#br0" timeOffset="8089.851">8785 223 2244 0,'8'0'43'0,"-3"-9"62"16,-5 9 46-16,0-8 190 0,0 8-243 16,0 0-51-16,0 0-34 0,-23 0-4 15,-13 0 18-15,15 0-4 0,3 0 2 16,-3 0-3-16,-2 10-1 0,-1 2 0 15,-7 14 42-15,16-11-46 0,-3-1-1 16,5 2-8-16,0 2-27 0,8-1 33 0,5 14 21 16,0-16-16-16,18 0-4 15,5 0-1-15,6-2-6 0,43 7-2 16,-31-11-39-16,6-1-76 0,2-5-79 16,0 1-80-16,1-4-59 0,40 0-381 0,-51-12 180 15,0 1 40-15,-8 0 100 0</inkml:trace>
          <inkml:trace contextRef="#ctx0" brushRef="#br0" timeOffset="8307.7367">9057 161 2012 0,'-13'-20'35'0,"3"1"66"15,-3 4 74-15,0 1 68 0,0 2 19 16,-8-6 147-16,13 10-275 0,-5-5 91 16,13 10-199-16,0 3-26 0,0 0-10 15,0 0-3-15,0 0 10 16,0 19 60-16,0-8-9 0,16 5-6 0,-1 0-12 15,-4 5-13-15,20 27 2 16,-16-23-15-16,1 2 1 0,2 2-8 0,-2-2 11 16,2-1-14-16,18 22-144 0,-15-26-52 15,-6-3-98-15,3 0-68 0,-5-3-84 16,3-4-232-16,12 8-507 0</inkml:trace>
          <inkml:trace contextRef="#ctx0" brushRef="#br0" timeOffset="8619.7816">9647 166 2110 0,'16'-2'21'16,"-1"-1"39"-16,11 3 104 0,-16 0-89 0,-2 0-30 15,-5 0 14-15,-3 12 30 16,0-3 35-16,0 9 139 0,-24-10-155 15,-1 0-18-15,-7 2-6 0,1-2-1 16,-44 9 55-16,37-9-87 0,-4-1-3 0,1-1-18 16,2 0-9-16,5-1-7 15,-18 3-14-15,34-5-1 0,3 1 1 16,4 0 4-16,4 1-3 0,4-1 2 0,1 6 9 16,2-5-7-16,0 1 3 0,20 2-8 15,4 0 1-15,4 1-3 0,42 10-141 16,-29-10-94-16,3-1-112 0,5 2-113 15,1-3-315-15,66 3-490 0</inkml:trace>
        </inkml:traceGroup>
        <inkml:traceGroup>
          <inkml:annotationXML>
            <emma:emma xmlns:emma="http://www.w3.org/2003/04/emma" version="1.0">
              <emma:interpretation id="{3AE94E37-DCC0-4882-AF1F-6E7E1F253C76}" emma:medium="tactile" emma:mode="ink">
                <msink:context xmlns:msink="http://schemas.microsoft.com/ink/2010/main" type="inkWord" rotatedBoundingBox="26215,800 27669,801 27669,1018 26214,101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003.8533">10486 313 2254 0,'-16'-7'42'16,"1"0"25"-16,-1 2 25 0,3 2 5 0,-18 3 13 16,16 0-87-16,-1 0 7 0,-2 0-3 15,0 0 8-15,-8 22 16 0,16-12-33 16,-1 1-6-16,3 1 8 0,1 0-39 16,2 0 68-16,5 10 74 0,0-10-3 15,0-4-57-15,23 0-6 0,5 3 0 0,3-3-12 16,34 5 23-16,-31-8-41 15,10-1-2-15,0 0 5 0,2-4 21 0,40 0 72 16,-50 0-55-16,11 0-4 0,-14-16-6 16,-7 6-7-16,-5-2-12 0,2-11-4 15,-15 11-32-15,-8 0-4 0,0 0 3 16,0 2-6-16,0-2 1 0,-44-9 0 16,18 11 7-16,-5 2 1 0,-3 0 4 0,-2 3-21 15,-3 0-41-15,-41 2-193 16,39 3 13-16,2 0-69 0,2 0-62 15,4 0-71-15,-22 9-777 0,40 1 668 16,5-4 119-16</inkml:trace>
          <inkml:trace contextRef="#ctx0" brushRef="#br0" timeOffset="9448.1939">10962 288 2217 0,'0'-5'49'0,"0"1"49"0,0-1 190 0,0 5-161 16,0 0-34-16,0 0-25 16,0 0-19-16,0 0-18 0,0 0 33 0,0 0 7 15,0 0 8-15,0 9 3 0,13 0-12 16,18 9 11-16,-13-8-54 0,-2-1-4 16,2 4-6-16,0-3 11 0,-5 2-7 15,15 9 14-15,-17-11-23 0,-1-1-2 16,-2 0-3-16,0-2 6 0,-6 0 0 15,3-1 27-15,-5-3-11 0,0-3 16 16,0 0 11-16,0 0 16 0,0 0 89 16,0 0-91-16,0 0-12 0,0 0-23 15,0-8-9-15,0 0-9 0,0-9 0 16,0 6-20-16,0-1-1 0,0 0 64 0,0-2-69 16,21 3 6-16,13-9-81 15,-16 11 80-15,5 3-1 0,0 2 5 0,3 2 0 16,34 2-11-16,-27 0 8 15,-2 0-5-15,1 0 4 0,-1 11-14 0,-8-2 13 16,23 11 0-16,-35-10 18 16,4 0-18-16,-2 2-15 0,-2-1-32 0,-4 0-35 15,4 13-200-15,-11-13 79 0,0 0-61 16,0-1-39-16,41 17-799 16,-23-20 512-16,8-2 105 0</inkml:trace>
        </inkml:traceGroup>
        <inkml:traceGroup>
          <inkml:annotationXML>
            <emma:emma xmlns:emma="http://www.w3.org/2003/04/emma" version="1.0">
              <emma:interpretation id="{51FF4786-B8F8-407C-B547-F67CB21FDFE4}" emma:medium="tactile" emma:mode="ink">
                <msink:context xmlns:msink="http://schemas.microsoft.com/ink/2010/main" type="inkWord" rotatedBoundingBox="28153,402 31764,406 31763,1078 28152,107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719.7396">12406 352 2131 0,'5'-14'65'0,"1"1"66"16,-6-10 246-16,0 13-206 0,0 1-35 16,0 1-34-16,0 2-20 0,0 2-33 15,-21-3-27-15,5 6-13 0,16 1 11 16,-18 0 26-16,3 0 6 0,-1 10-2 15,-23 12 45-15,21-9-61 0,0 0 4 0,0 1-11 16,3 3 7-16,-6 17 20 16,18-19-36-16,3 2-6 0,0-1 7 0,0-1-7 15,26 1 1-15,36 11 5 0,-23-15-10 16,2-2-11-16,6 0-41 0,5-3-91 16,0 0-107-16,62-5-452 0,-63-2 304 15,1 0-133-15,0 0-95 0,-6-9 68 16</inkml:trace>
          <inkml:trace contextRef="#ctx0" brushRef="#br0" timeOffset="10241.7425">12885 323 2157 0,'0'-9'20'16,"-15"2"48"-16,4 2 38 0,11-3 149 16,0 5-165-16,0 1-32 0,0 1-20 0,0-1-22 15,0 2-9-15,18 0-1 0,-2 0 9 16,51 20 136-16,-38-12-80 15,-1 1-10-15,1 2-14 0,2 1-4 0,-5 1-15 16,23 13 4-16,-29-14-27 0,-4 1 1 16,-6-3-3-16,-2 3 3 15,-3 4 30-15,-5-10 3 0,0-1 11 16,0 1 5-16,0-4-9 0,-26 0-17 16,-12 0 2-16,17-3-20 0,-2 0 2 0,2 0 7 15,0 0-1-15,0 0-4 16,-10-19 14-16,21 9-26 0,2 0-1 15,3 1-12-15,5-2-44 0,0-9 22 16,26 3 36-16,23 4-69 0,-23 7 33 16,5 1-9-16,3 0 3 0,2 1 2 15,3 0 4-15,46-6-8 0,-43 6 39 16,-4-2-2-16,1 1 5 0,-5-1 5 0,-3 0-2 16,18-8 20-16,-36 7-7 15,0 0 6-15,-5-1 2 0,-3 1 8 16,-5-8-13-16,0 2-33 15,0 2-3-15,-21 7 0 0,3 2 8 16,0 1 6-16,0 1-6 0,-3 0 11 16,-23 0-4-16,24 10 5 0,1-1-4 0,-1 3-5 15,2-2 2-15,-1 3 4 0,-1 15 13 16,9-15-5-16,6 1-3 0,3 3-5 16,2-1 5-16,0-1 0 0,36 17-3 0,-13-18-27 15,0 2-70-15,1-4-83 16,7 0-94-16,28 4-452 0,-22-10 170 15,1-2-46-15,6-4 107 0</inkml:trace>
          <inkml:trace contextRef="#ctx0" brushRef="#br0" timeOffset="10671.2919">13952 322 2000 0,'0'-9'45'0,"0"0"46"15,-21 2 26-15,21 1 21 0,-16 1-33 16,3 0 2-16,-2 3-82 0,7 1-8 15,-7 1-4-15,2 0-1 0,-18 0 9 16,12 11-9-16,1-1 4 0,-2 2 0 16,4 0-7-16,1 2 6 0,-11 13 24 0,10 2 6 15,16 1 7 1,0-17-20-16,0-1 40 0,0 0-24 0,23-1 13 16,1-3 4-16,17 7 21 0,-18-10-45 15,1-2 8-15,-1 0 18 0,0-3 6 16,19 0 85-16,-22 0-101 15,-1 0-4-15,1-14-13 0,-7 2-3 16,0 3-7-16,10-18-9 0,-15 15-19 0,-3-3-3 16,-2 2 4-16,-3-2 9 0,0 4-1 15,0-8 9-15,0 13-17 0,0 2-5 16,0 1-6-16,0 0 0 0,0 3-3 0,-10 0 5 16,-3 0 7-16,13 0-2 15,-8 10-4-15,-2 0 4 0,-3 8 46 16,13-6-41-16,0 0-8 0,0-2-36 15,0 3 36-15,0-1 5 0,44 12 1 0,-18-11-31 16,-3-3-32-16,10-1-60 16,4 1-74-16,2-4-78 0,41 2-455 15,-41-8 305-15,-1 0-188 0,6 0 70 0,-2 0 41 16</inkml:trace>
          <inkml:trace contextRef="#ctx0" brushRef="#br0" timeOffset="11503.5097">14529-91 2411 0,'0'-11'33'0,"0"0"18"0,0 5 6 16,0 3-5-16,0 3-11 0,0 0 184 16,0 10-50-16,0 3 24 0,0 3-32 15,0 5-15-15,18 2-22 0,8 37 25 16,-11-28-110-16,-2 2-15 0,5 0-11 15,-2 0-2-15,18 33 10 0,-16-35-24 16,-5-3-2-16,5-1-5 0,-3-2-12 0,-2-1 15 16,18 17 4-16,-15-26-27 0,-3 0-31 15,-3-4-35-15,3-4-43 16,-5-1-9-16,2 0-295 0,-5-7 166 0,-5 0-27 16,3 0 34-16,-3 0 8 0,0-27-188 15,0 12 263-15,-26 1 53 0,3-2 60 16,-6-2 70-16,-2 0 99 15,-33-21 219-15,32 21-136 0,1-1-21 0,6 2-5 16,-4 2 17-16,11 2-5 0,-13-6 126 16,20 13-183-16,4 1-2 0,2 1-38 15,2 1-9-15,3 2-6 16,23 1-62-16,1 0-2 0,40 0-83 16,-25 0-15-16,0 0-54 0,8 0-30 15,2 0-16-15,0 0 6 0,49 0-146 0,-51 5 203 16,-3-5 34-16,-3 0 41 15,-5 0 31-15,-4 0 51 0,14 0 122 0,-33 0-33 16,-3 0 6-16,-4 0-22 0,-4 0-13 0,1 0-21 16,-3 0 13-16,0 0-16 15,0 0 15-15,0 0 18 0,0 10 11 16,0-2-16-16,0 6 84 0,0-6-84 16,0-1 2-16,0 4-8 0,0-2 9 0,0 1 7 15,0 7 52-15,0-9-61 16,0 0 14-16,0 0 47 0,20 0-23 15,-1-2-8-15,19 3 33 0,-9-6-99 16,-6-1-10-16,8-2-13 0,-2 0-1 16,2 0-1-16,26-9 16 0,-31 1-6 0,-3 0 5 15,0-1-2-15,-5 0-8 16,-2 0-10-16,5-12-9 0,-14 10 0 0,-4-1-6 16,-3 2 1-16,0 1-4 0,0-10-13 15,-23 6 8-15,-19 4 8 16,-4 3-7-16,-9 6-2 15,-4 0 13-15,-1 11-8 16,32-2-1-16,-3 1 3 0,2 0 5 16,1 1-7-16,4 1 5 0,-25 18-7 15,31-13 12-15,5-1 7 0,5 0 25 16,3 2 15-16,5 0 38 0,0 16 117 0,31-18-113 16,6 3-40-16,-4-4-23 0,11 1-22 15,3-3-3-15,59 12-96 0,-47-14-18 16,-4 0-106-16,-3-5-55 15,2 0-92-15,-5 0-149 0,37-3-973 0,-55-3 700 16,-3 0 186-16</inkml:trace>
        </inkml:traceGroup>
      </inkml:traceGroup>
    </inkml:traceGroup>
    <inkml:traceGroup>
      <inkml:annotationXML>
        <emma:emma xmlns:emma="http://www.w3.org/2003/04/emma" version="1.0">
          <emma:interpretation id="{1037F8A3-74E7-41AC-A7C6-F65F5154C0EF}" emma:medium="tactile" emma:mode="ink">
            <msink:context xmlns:msink="http://schemas.microsoft.com/ink/2010/main" type="paragraph" rotatedBoundingBox="15311,1902 33133,1984 33117,5523 15295,5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71043B-D941-476A-AC0E-6655FD2A3115}" emma:medium="tactile" emma:mode="ink">
              <msink:context xmlns:msink="http://schemas.microsoft.com/ink/2010/main" type="line" rotatedBoundingBox="16249,1907 30689,1973 30685,2840 16245,2773"/>
            </emma:interpretation>
          </emma:emma>
        </inkml:annotationXML>
        <inkml:traceGroup>
          <inkml:annotationXML>
            <emma:emma xmlns:emma="http://www.w3.org/2003/04/emma" version="1.0">
              <emma:interpretation id="{04CFE62F-69B4-4D96-B6C2-AE72F6506740}" emma:medium="tactile" emma:mode="ink">
                <msink:context xmlns:msink="http://schemas.microsoft.com/ink/2010/main" type="inkWord" rotatedBoundingBox="16248,2064 18200,2073 18197,2605 16246,259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354.0856">1525 1543 2144 0,'0'0'59'0,"0"0"56"16,0 0 37-16,0 11 36 0,0 8 118 0,18-10-159 15,0-2-1-15,3 2-12 16,-8 1-1-16,25 3 147 0,-22-7-162 15,2-1-2-15,-2-3-7 0,-3-2-27 16,-13 0 37-16,15 0 155 0,-5 0-165 16,-10 0-7-16,13-8-29 0,-13 8-15 15,11-21 13-15,-11 10-71 0,0 3-4 16,0-2-14-16,0 1-8 0,0-3-213 0,0 6 26 16,0 4-39-16,0 2-7 0,0 0-44 15,0 0-83-15,0 10-571 0,0 0 196 16,-24 4 113-16,9 0 132 15</inkml:trace>
          <inkml:trace contextRef="#ctx0" brushRef="#br0" timeOffset="14090.6376">391 1560 3100 0,'0'-6'159'0,"0"-1"3"0,0 3-13 16,0 4-154-16,0 0 5 0,0 0 7 15,0 0 24-15,34 32 77 0,-14-13-46 16,4 5-14-16,-4 6-4 0,4 1-14 15,27 36-3-15,-27-31-26 0,2-1-1 16,-8 0 4-16,-3-3-3 0,14 27 7 0,-22-35-12 16,-1-1 10-16,-6-4 1 15,0-3 0-15,0-3 9 0,0 5 1 16,-24-12 6-16,1-1-4 0,-3-2 7 16,-2-3-3-16,-29 0 13 0,23 0-28 0,0-15 7 15,1 1-10-15,-3-4-2 0,-19-19-1 16,37 16-7-16,3 0 19 0,2 1-21 15,13 0-4-15,0 0 7 0,23-9-45 16,0 17 38-16,11 3 0 0,5 3-2 16,0-1 2-16,61-7-13 0,-53 9 10 15,5-2 8-15,-3 1 1 0,0-1 5 16,37-10 13-16,-53 8-10 0,-4 0-3 16,-6 1-5-16,-2-3 21 0,7-12 3 15,-23 12 3-15,3-3-8 0,-8 2 8 0,0 0 1 16,0 1-5-16,0-13 16 0,0 12-11 15,-13 1-5-15,13 2-5 16,-21 2 1-16,3-5-14 0,-5 2-12 16,23 8 9-16,-5 2 6 0,-5 0-12 15,4 0 4-15,1 0 4 0,-3 21-1 16,3-9-7-16,5 2 6 0,-5 2 4 16,5 2-6-16,0 26 12 0,0-22-7 0,0 3 12 15,23 0 4-15,-2 0-7 16,13 28-12-16,-21-29 4 0,7-1 5 15,-2-1 10-15,-7 0-10 0,2-2-3 16,7 10-1-16,-7-18-4 0,-7-3 3 0,-1-3 10 16,0-3 34-16,-5 0 188 0,0-3-21 15,0 0-19-15,0 0-54 0,0 0-34 16,0-21-82-16,0 9-28 0,-34-38-22 16,34 31 29-16,0-2-8 15,0 2-10-15,0-2 4 0,0-14-29 16,0 19-2-16,0 5-8 0,0 0-22 15,18 4-14-15,16-2-125 0,-18 9 114 0,35 10-93 16,-30-1 161 0,-3 0 4-16,6 3 3 0,-9 2 1 0,24 15 0 15,-16-13 18-15,-5 0 0 16,3 1 5-16,-3-2-4 0,21 15-1 0,-16-19 2 16,-2-2 7-16,-3-2-6 0,-2-1 12 15,7 0-6-15,-18-6 4 0,3 0-2 16,-3 0-1-16,5 0-4 0,-4 0 1 15,12-25-4-15,-8 13 6 0,0-2-4 16,-2 1 10-16,2 1-6 0,1-13-2 16,-6 15-60-16,-2 0 55 0,-3 4-4 15,0 2-3-15,0 4 34 0,0 0-37 16,0 0 1-16,0 0 11 0,0 10-9 0,0 0 5 16,0 6-19-16,0-8 15 0,25 3 2 15,-25-5 5-15,24 1-7 0,9 4 9 16,-20-6 3-16,8-5 1 0,-3 0-5 15,-2 0 3-15,23 0 5 0,-27-8 1 0,9-1-9 16,-3 1 3-16,-2-2-9 16,-3 0-3-16,10-9 10 0,-18 8-2 15,0-1-10-15,-5 0 10 0,6 0-9 16,-6-11 26-16,0 15-10 0,0 0-6 0,0 4-10 16,0 0-3-16,0 2-17 15,0 2 17-15,0 0 1 0,23 0 7 16,-8 0 0-16,37 22 11 0,-23-10-1 15,66 32-1-15,-63-29-4 16,-9 1-5-16,0 0 6 0,-5 0 8 0,8 13-12 16,-21-18 6-16,-5 0-7 0,0 2 11 15,0-3-1-15,0 4-1 0,0-9-5 16,-20-1-8-16,-4-2-38 0,1-1-67 16,-11-1-116-16,-33 0-562 0,23-12 277 15,0 2-229-15,3 0 89 0,-9-4 85 16</inkml:trace>
        </inkml:traceGroup>
        <inkml:traceGroup>
          <inkml:annotationXML>
            <emma:emma xmlns:emma="http://www.w3.org/2003/04/emma" version="1.0">
              <emma:interpretation id="{321DAB7E-4C75-4473-B473-4C393842A8B5}" emma:medium="tactile" emma:mode="ink">
                <msink:context xmlns:msink="http://schemas.microsoft.com/ink/2010/main" type="inkWord" rotatedBoundingBox="19009,1946 23560,1967 23558,2473 19006,245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336.6174">4393 1560 2230 0,'-16'-17'45'16,"-5"2"35"-16,3 5 26 0,-5 2 0 16,5 4-26-16,-31 2 3 0,28 2-51 15,-2 0 11-15,-1 0-2 0,4 14 3 16,-14 7 71-16,21-11-35 0,3 1 19 16,5 0 0-16,2 0 17 0,3 4 122 0,0-11-117 15,0 0-10-15,0 0-6 16,0-4-7-16,23 0 45 0,1 0-70 15,-1 0 5-15,0 0-11 0,3-12 6 0,-3 12-25 16,-5-19 11-16,-7 11-52 16,-11 1-3-16,0-1-4 0,0 2-8 0,0-7-74 15,0 7-25-15,0 3-14 0,0 3-17 16,0 0-11-16,-34 0-208 0,11 0 99 16,0 10-68-16,-6-1-58 0,3-1-109 15,-2 1-220-15,-14 14-412 0</inkml:trace>
          <inkml:trace contextRef="#ctx0" brushRef="#br0" timeOffset="15066.9314">4204 1731 2413 0,'23'0'71'0,"-20"0"-8"16,-1 0 46-16,3 0 18 0,-5 0 18 15,6 0 9-15,-1 23 64 0,0-11-148 16,3 1-28-16,-6-1-22 0,1 2-6 15,12 17 4-15,-7-15-16 0,0-1 5 16,0-2-12-16,-3 0-14 0,18 10-102 0,-13-15 21 16,3-4-45-16,-2-1-48 15,7-2-62-15,13-1-346 0,-13 0 226 16,-2-10-144-16,2-1 58 0,-5-1 54 16</inkml:trace>
          <inkml:trace contextRef="#ctx0" brushRef="#br0" timeOffset="14851.1713">3054 1734 2858 0,'0'-6'104'0,"0"-10"449"16,0 14-441-16,0-1-54 0,0-1-3 0,0 4-59 16,0 0-5-16,0 0 10 0,0 0-1 15,0 12 39-15,0-1-18 0,0 2 20 16,0-2 0-16,0 2-15 0,29 12 32 16,-16-12-29-16,2 0 8 0,4-2 4 15,1 0 7-15,4-2 3 0,38 10 54 0,-29-13-57 16,1 0-4-16,5-3 3 15,0-1 28-15,18-2 106 0,-29 0-75 16,-5 0-15-16,-7 0-14 0,-3 0 1 16,2-11-14-16,-7-2-48 0,-3 13-23 0,0-8-7 15,-5 8-32-15,0-12-146 0,0 12 110 16,0 0 19-16,0 0 46 0,0 0 9 16,0 0-8-16,0 23-53 0,0-13 44 15,0-1 7-15,0 0 11 0,0-1 20 16,57 4-8-16,-31-7 2 0,3-5-10 15,4 0 15-15,-4 0-9 0,46 0 31 16,-41 0-31-16,-1-11 17 0,-2 2-8 0,-7 0 9 16,-1-2 2-16,16-10 7 15,-24 10-34-15,-7 0 2 0,-3 2-13 0,-5-3 8 16,0-9-98-16,0 12-11 0,0 0-43 0,-18 1-5 16,-3 1-39-16,-15 1-385 15,15 4 183-15,3 2-85 0,-8 0-231 16,8 0 27-16</inkml:trace>
          <inkml:trace contextRef="#ctx0" brushRef="#br0" timeOffset="15753.3614">4558 1732 2192 0,'18'0'42'0,"-2"0"44"15,5 0 36-15,-3 0 12 0,15 0 71 16,-12 0-135-16,0 0 6 0,0 0-12 15,35 34 98-15,-40-26-119 16,2 3 3-16,13 7 53 0,-23-10-59 0,2 2-11 16,-2-3 2-16,0-1-3 15,0 9 3-15,-3-8-24 0,-5-2 2 16,5-1 13-16,-5-1 1 0,0 0 44 16,0-3-28-16,0 0 23 0,0 0-8 0,0 0 4 15,0 0-8-15,0 0 14 0,0-10-27 16,-16 2-6-16,16-1-6 0,0-2 0 15,0-15-4-15,0 10-10 0,0-4-6 0,0 2-10 16,0-1 8-16,34-16-9 16,-16 22 11-16,3 4-7 0,-3 1 6 15,-2 4-3-15,28 4-2 0,-21 0-9 16,0 0-1-16,3 10 13 0,0-2-11 16,0 3-41-16,26 15 51 0,-32-10 5 0,-2-2 45 15,3 1-60-15,-3-1-13 16,6 10-120-16,-12-13 20 0,-1 0-80 15,-6-3-86-15,5 1-75 0,1 5-525 16,-6-9 205-16,3-1 107 0</inkml:trace>
          <inkml:trace contextRef="#ctx0" brushRef="#br0" timeOffset="16241.404">5775 1461 3022 0,'13'-22'179'0,"-8"15"-68"0,-2 7 0 16,-3 0-86-16,0 0-13 0,0 0 63 15,0 8-8-15,0 3 0 16,20 2-11-16,-7 3-12 0,26 24 34 0,-39-17-58 16,16 3-5-16,7 51 8 15,-15-50-11-15,-8-2-7 0,0 0-6 16,0 19 2-16,0-25-3 0,0 2 5 15,23-3 5-15,-23-3-6 0,13-2 1 16,-13 5-16-16,13-12 2 0,-13 1 3 0,0-7 8 16,0 0-2-16,0 0-13 15,0 0 1-15,0-11 0 0,0 2 2 16,0-1 5-16,0-11-9 0,0 7 12 0,0 0 3 16,0-2 2-16,-18 1-6 0,-21-19-8 15,16 20 8-15,-3 0-19 0,2 2 27 16,-2 1-5-16,3 5-1 15,-29-4 12-15,32 10-15 0,-6 0 6 0,3 0-2 0,-3 0 2 16,-16 12-5-16,22-1 2 16,4 3 5-16,-2-1-24 0,8 1 18 15,-6 14 10-15,16-14 20 0,0 1-11 16,0 0 0-16,0-2-1 0,21 2 0 0,41 12 2 16,-23-15-16-16,7 0-1 0,-2-4-19 15,11 0-78-15,48-1-370 0,-49-7 120 16,-2 0-27-16,3 0-27 15,-9 0-182-15,45-20-498 0</inkml:trace>
          <inkml:trace contextRef="#ctx0" brushRef="#br0" timeOffset="16557.1398">6347 1782 1962 0,'0'-5'32'0,"-21"-2"41"0,6 7 44 0,15 0 24 16,-16 0 82-16,3 0-161 15,0 0-17-15,0 0-16 0,6 0 6 16,-12 0 18-16,12 0-10 0,1 0-1 15,-4 12 21-15,8-1-4 0,-6 0-9 16,0 12 32-16,8-13-42 0,0 2 25 0,0-1 14 16,21-3 9-16,20 9 91 0,-20-10-98 15,7-2-9-15,1-2-14 0,-1-1 6 16,34-2 23-16,-28 0-45 0,-6 0-4 16,6 0 7-16,-5-11-4 0,-6 1 1 0,16-7 34 15,-29 7-51-15,3 0-4 16,-8-1-18-16,-5 0-3 0,0-13-14 15,0 12 7-15,0 3 11 0,-18-2-11 16,0 1 2-16,-21-4-27 0,18 9-12 0,-2 2-40 16,-3 3-30-16,0 0-80 15,-51 0-362-15,48 0 183 0,1 8-75 0,-1-8-199 16,6 11-23-16,2-2 119 0</inkml:trace>
          <inkml:trace contextRef="#ctx0" brushRef="#br0" timeOffset="17037.9719">6712 1734 2439 0,'5'-5'43'0,"-2"-2"109"16,2 4-70-16,-5 3-44 0,0 0-26 0,0 0 13 16,2 0 25-16,4 12 102 0,-4 0-75 15,3 0-6-15,-5 0-20 0,11 1 2 16,2 16 14-16,-6-16-21 0,-4-1 9 15,7 0 10-15,1-1 1 0,12 9 79 16,-13-12-79-16,3-2 0 0,0-1-12 0,0-1-8 16,3-2-3-16,10-2 3 15,-11 0-28-15,3 0-7 0,0 0 0 16,-2-11-7-16,15 4 6 0,-18-4-20 16,-3 5 7-16,-2 6 2 0,-3 0-14 15,0 0 4-15,1 0-5 0,-6 0 15 0,5 0-1 16,0 0-4-16,8 17 0 15,-5-9 7-15,2 1 4 0,5 1 4 0,4-2-7 16,-1 0 0-16,31 4-2 0,-23-12-2 16,5 0 2-16,5 0 4 0,-2 0 0 15,36 0 24-15,-34-12-5 0,-3 3 11 16,-1-2 14-16,-7 11 3 0,17-23 51 16,-27 12-69-16,-7-1-11 0,2 0-15 15,-2-1 0-15,-5-1-5 0,-3-19-8 16,0 21 4-16,0 0-11 0,-23 0-1 15,4 2-7-15,-19-2-110 0,14 9 48 0,1 1-32 16,-5 2-10-16,4 0-64 16,-33 0-410-16,29 8 210 0,-1 0-28 0,6 1-164 15,0-1-53-15</inkml:trace>
        </inkml:traceGroup>
        <inkml:traceGroup>
          <inkml:annotationXML>
            <emma:emma xmlns:emma="http://www.w3.org/2003/04/emma" version="1.0">
              <emma:interpretation id="{24831589-2517-4E7F-A861-663C4B9B3A1E}" emma:medium="tactile" emma:mode="ink">
                <msink:context xmlns:msink="http://schemas.microsoft.com/ink/2010/main" type="inkWord" rotatedBoundingBox="24116,1943 26147,1952 26144,2468 24114,245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8151.3697">9396 1627 1926 0,'-23'-18'24'0,"-1"3"29"0,1 3 42 16,-5 4 26-16,-32-2 106 0,32 9-150 0,2-1-21 16,2 2-12-16,1 0-11 0,5 0 4 15,-13 0 83-15,18 10-33 0,5 0 11 16,3-3-9-16,3 0 5 0,2 9 94 15,0-11-87-15,0 1 4 16,0 0-16-16,0-2 9 0,36 4 30 0,-36-7-57 16,23 1-21-16,3-2 31 0,-5 0-14 15,-3 0 2-15,13 0 84 0,-18 0-91 16,-13-11-15-16,8 1-18 0,-8 4-7 16,0-10-25-16,0 10 0 0,0 6-13 15,0-7 2-15,0 2 1 0,-37 0-87 16,17 5 8-16,-1 0-18 0,-5 0-1 15,0 0-23-15,-23 0-181 0,26 0 91 0,5 10-55 16,-1-3-39-16,9-1-24 0,2 0-9 16,8 1-746-16,0-3 602 0</inkml:trace>
          <inkml:trace contextRef="#ctx0" brushRef="#br0" timeOffset="17843.4093">9173 1731 2298 0,'19'-5'72'0,"4"-4"237"16,-15 6-109-16,-1 1-77 0,-1 2-58 15,-1 0-9-15,2 0 62 0,-1 10-51 16,-4-1-20-16,3 3-23 0,-2 0 11 0,10 15-1 16,-5-14-14-16,-1 3-26 0,1 1 3 15,0-3 9-15,0 1-16 16,15 15-24-16,-13-17-33 0,3-2-84 0,-2-2-18 16,2 0-68-16,13 0-335 0,-14-9 155 15,1 0-155-15,3 0 69 0,-3-14 68 16</inkml:trace>
          <inkml:trace contextRef="#ctx0" brushRef="#br0" timeOffset="17642.0819">8161 1722 2223 0,'0'0'56'0,"0"0"167"0,0 0-78 16,0 0-41-16,0 0-42 0,0 0-17 0,0 0 45 16,0 0-34-16,0 9 17 0,0 2-15 15,0-2 1-15,0 11 54 0,0-8-74 16,0 0-2-16,16 2-8 0,-6-2 18 15,3 0 7-15,26 7 53 0,-21-10-70 16,5 0 13-16,1-2-12 0,2 0 4 16,25-4 29-16,-25-2-39 0,-5-1 9 15,2 0-11-15,-5 0 8 0,19 0 6 16,-27-12-29-16,5 12-8 0,-7-9-5 16,3 9-4-16,-6-10 2 0,0 6 40 0,-5 4-46 15,3 0-13-15,-3 0-50 16,0 0 67-16,0 0-9 0,0 0 8 0,0 9-6 15,0 0 9-15,0-3-2 16,44 9 6-16,-24-8-5 0,6-2 4 0,0-5-4 16,2 4 0-16,35-4-1 0,-35 0 10 15,6 0 4-15,-6 0 26 0,-2 0 6 16,0-13 4-16,15-9 40 0,-28 13-61 16,0 0-13-16,3 0-11 0,-8 1 3 15,-3 3 0-15,-5 5-9 0,0 0-34 16,0-12-31-16,0 12-28 0,-49-10-191 15,30 10 74-15,-1 0-65 0,2-7-45 0,0 7-58 16,-1 0-9-16,-6 0-794 0,17 0 678 16</inkml:trace>
          <inkml:trace contextRef="#ctx0" brushRef="#br0" timeOffset="18410.7541">9626 1571 2741 0,'8'-11'206'0,"-5"6"-34"0,-1 4 28 16,3 1-66-16,-5 0-36 0,0 0-43 15,3 0-12-15,0 0-22 0,-1 0 20 16,1 0 16-16,-3 9 6 0,10 11 45 0,1-6-78 16,-4 0-3-16,4 4-5 0,2 1-12 15,12 22 8-15,14 21-5 16,-10-25-13-16,-3-6 2 15,-13-17-16-15,0-4-33 0,2 1-16 0,-5-3-41 16,3 0-40-16,11 3-325 16,-17-8 116-16,4-3-69 0,-1 0-153 15,-2 0-107-15</inkml:trace>
          <inkml:trace contextRef="#ctx0" brushRef="#br0" timeOffset="18622.856">9950 1491 2275 0,'34'-48'434'0,"-24"34"-170"0,-10 10-205 16,13 4-25-16,-13 0 16 15,18 0 144-15,-13 14-78 0,3 0-24 16,0 3-26-16,-6 2-8 0,3 4-19 16,1 31-6-16,-6-23-33 0,0 0 2 15,0 1-4-15,0 0 9 0,0 28-83 0,0-33-60 16,20-2-110-16,1-1-71 15,-3-6-116-15,55 31-1515 16</inkml:trace>
        </inkml:traceGroup>
        <inkml:traceGroup>
          <inkml:annotationXML>
            <emma:emma xmlns:emma="http://www.w3.org/2003/04/emma" version="1.0">
              <emma:interpretation id="{04977019-0D60-466F-A668-7DA09050D898}" emma:medium="tactile" emma:mode="ink">
                <msink:context xmlns:msink="http://schemas.microsoft.com/ink/2010/main" type="inkWord" rotatedBoundingBox="26823,2124 28734,2133 28731,2712 26820,270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9135.5292">10869 1661 2506 0,'0'-5'40'16,"0"1"14"-16,0 1 50 0,0 3 59 0,0 0 4 16,0 24 145-16,0-9-216 15,0 1-28-15,0 6-5 0,0 2 1 0,13 30 34 16,-13-25-73-16,18 3-4 0,-3 0-13 16,-2 0-9-16,3 0 5 0,15 27 12 15,-16-30-8-15,1-5-12 0,2-2-12 16,-5-2-70-16,16 11-173 0,-19-21 85 15,-2 0 11-15,2-4-1 0,-5-3-11 0,3 0-148 16,-5-3 128-16,-1-12 115 16,-2 0 57-16,0-1 7 0,0-1 10 15,0-2 8-15,-23-5-4 0,-21-27 6 16,23 17-1-16,0-2 11 0,-2-2 10 16,5-3 19-16,-18-37 124 0,23 40-61 15,2 4-4-15,4 3-3 16,-1 6-9-16,8 3-19 0,0-5 28 0,0 14-83 15,0 5-11-15,0 1-8 0,23 1 1 16,24 0 4-16,-21 3-6 0,2 0 7 16,1 0 7-16,7 0 13 0,-2 13 28 15,43 11 101-15,-41-12-66 0,-2 1-17 16,2 2-17-16,-7 2-12 0,15 13 9 16,-29-17-29-16,-7 5 5 0,-5-3-14 0,-3-3 3 15,0-2-7-15,0 9 12 0,-26-8-12 16,2-3-11-16,1-8-6 15,0 0-77-15,-24 11-310 0,27-11 87 0,-4 0-33 16,6 9-88-16,0-9-237 16</inkml:trace>
          <inkml:trace contextRef="#ctx0" brushRef="#br0" timeOffset="19460.411">11542 1722 2561 0,'26'-11'151'0,"-16"7"-29"15,-5 0 15-15,0 4-66 0,-5 0-37 16,0 0-39-16,0 0 7 0,0 0 10 16,0 11 8-16,0 1 4 0,0 1-3 0,0 13 18 15,0-12-14-15,0 0 12 0,0-1 7 16,0 0 5-16,0 10 72 0,0-12-41 16,21 0 6-16,0-2 0 0,-1-1-3 15,6-2-30-15,26-1 13 0,-21-5-41 16,-5 0 7-16,3 0 11 0,-1 0 3 15,19-24 46-15,-29 16-60 0,0-3-3 16,-3 3-8-16,-4 0-6 0,-6-3-6 16,-5-7-15-16,0 8-2 0,0 2 8 0,-26-1-18 15,-2 2-21-15,-29-7-117 16,26 10 52-16,-6 1-46 0,1 0-87 0,-3 3-112 16,0 0-87-16,-36 0-733 0,42 0 547 15,4 0 114-15</inkml:trace>
          <inkml:trace contextRef="#ctx0" brushRef="#br0" timeOffset="19955.1841">12199 1617 1922 0,'0'-6'32'0,"24"1"37"16,-1 4 39-16,0 1 25 15,34 0 115-15,-26 0-154 0,3 0 6 16,5 0 18-16,-3 11 23 0,5 0 23 15,42 19 121-15,-41-12-181 0,-6-2-30 16,47 39 35-16,-68-38-97 0,-7-3-3 16,-3 2 4-16,-5 10 10 0,0-15-20 15,-23-1 3-15,-1 0-3 16,1 1 2-16,-29 5-109 0,27-9-54 0,-4-2-100 16,1 1-64-16,-1-4-91 0,3-2-109 0,-15 0-746 15</inkml:trace>
          <inkml:trace contextRef="#ctx0" brushRef="#br0" timeOffset="19698.1271">12355 1679 2701 0,'0'0'55'0,"0"0"64"15,0 0 55-15,0 9 51 0,0 3-41 16,0 18 57-16,0-13-194 0,0 6 6 15,18 0-11-15,-18 5-9 0,28 31-3 0,-18-28-22 16,-2 0-4-16,5 0-4 16,-2-2 1-16,-4-1-67 0,11 19 38 15,-5-28-54-15,-2-3 1 16,9 18-668-16,-17-30 447 0,0 0-62 0,2-4-283 16,3 0-520-16</inkml:trace>
        </inkml:traceGroup>
        <inkml:traceGroup>
          <inkml:annotationXML>
            <emma:emma xmlns:emma="http://www.w3.org/2003/04/emma" version="1.0">
              <emma:interpretation id="{D67AA035-40F7-4766-AA72-D6B50D5AF414}" emma:medium="tactile" emma:mode="ink">
                <msink:context xmlns:msink="http://schemas.microsoft.com/ink/2010/main" type="inkWord" rotatedBoundingBox="29318,2160 30688,2166 30685,2840 29315,2834"/>
              </emma:interpretation>
              <emma:one-of disjunction-type="recognition" id="oneOf9">
                <emma:interpretation id="interp9" emma:lang="" emma:confidence="0.5">
                  <emma:literal>up</emma:literal>
                </emma:interpretation>
                <emma:interpretation id="interp10" emma:lang="" emma:confidence="0">
                  <emma:literal>ups</emma:literal>
                </emma:interpretation>
                <emma:interpretation id="interp11" emma:lang="" emma:confidence="0">
                  <emma:literal>ump</emma:literal>
                </emma:interpretation>
                <emma:interpretation id="interp12" emma:lang="" emma:confidence="0">
                  <emma:literal>top</emma:literal>
                </emma:interpretation>
                <emma:interpretation id="interp13" emma:lang="" emma:confidence="0">
                  <emma:literal>yep</emma:literal>
                </emma:interpretation>
              </emma:one-of>
            </emma:emma>
          </inkml:annotationXML>
          <inkml:trace contextRef="#ctx0" brushRef="#br0" timeOffset="21061.5074">13369 1710 2423 0,'-2'-8'78'0,"2"1"94"16,-3-8 356 0,3 2 46-16,0 11-532 0,0 2-16 15,0 0-23-15,0 0-14 0,0 0 4 0,0 0 2 16,0 0-1-16,0 23 17 15,16-12 11-15,-16 2 10 0,12 3-5 0,4-1-5 16,-6 1-3-16,21 16 5 0,-15-14-11 16,5-5 0-16,-1 2 3 0,4-2 13 15,22 5 33-15,-22-13-29 0,-1 1-9 16,-2-1 7-16,2-5 18 0,-5 0 1 16,18 0 48-16,-25 0-67 0,4 0-5 0,-7-13-1 15,5 4-14-15,-3-4-1 16,-5 4-15-16,-2 2-3 0,2 7-7 15,-2-8-6-15,-3 8-105 16,0 0 0-16,0 0 96 0,0 0 11 0,0 9-4 16,0 2 2-16,0 0-11 15,0 0 21-15,18 11 5 0,3-11 2 0,2-3 4 16,3 2-4-16,2-4 4 0,47 4 0 16,-31-8-4-16,-2-2 7 0,-1 0-1 15,0 0-2-15,-2 0 4 0,29-12 0 16,-40 4-9-16,-7-3 9 0,-6 1-4 15,1-1 2-15,2-12 4 0,-18 10-4 0,3-2 32 16,-3-2-30-16,0-1-1 16,0-16-12-16,0 22 28 0,0-1-10 15,0 0-1-15,0 4-9 0,0 2-3 16,0-3-6-16,-13 8 3 0,13-2 5 0,0 4-58 16,-11 0 59-16,3 14 7 0,1 1 51 15,2 4-62-15,-1 0-3 0,-1 2 8 16,1 2 0-16,4 29 14 15,2-22-3-15,21 1 10 0,-21 2 5 0,18-1 1 16,5 35 34-16,-5-36-39 0,-18-1 1 0,0 0-18 16,0-3 0-16,0-1-3 15,29 18 3-15,2-24-2 0,-31-4-1 16,0-4 1-16,0-1 1 0,0 1 27 16,0-9-19-16,0-3 18 0,0 0-18 0,0 0 5 15,0-10-5-15,0-11-11 16,-39-6-9-16,39 10 16 15,-21-5-9-15,3-3 0 0,2-3 8 0,3-7-21 16,-5-48 13-16,18 38-6 0,0-2 5 16,0-4-4-16,42-82-12 15,-19 99 16-15,31-35-25 16,-54 58 17-16,16 2-1 0,12 3 2 16,-17 6 3-16,7 0 0 0,8 0 0 15,0 13 3-15,36 20-4 0,-36-13 1 16,0 1 2-16,-3 3 6 0,-5 0 2 15,-8 1-1-15,3 24 12 0,-13-26-2 0,0-2-6 16,0-2 6-16,0 0-13 0,-28 10 11 16,2-17-14-16,-3-2-17 15,-4-2-64-15,-1-4-72 0,-62-1-514 16,42-3 162-16,-3 0-295 0,3 0-4 0,-3-10 123 16</inkml:trace>
        </inkml:traceGroup>
      </inkml:traceGroup>
      <inkml:traceGroup>
        <inkml:annotationXML>
          <emma:emma xmlns:emma="http://www.w3.org/2003/04/emma" version="1.0">
            <emma:interpretation id="{ACEE1491-7B66-4821-A5B7-45B5400E57CD}" emma:medium="tactile" emma:mode="ink">
              <msink:context xmlns:msink="http://schemas.microsoft.com/ink/2010/main" type="line" rotatedBoundingBox="15306,3073 33128,3168 33122,4285 15300,4190"/>
            </emma:interpretation>
          </emma:emma>
        </inkml:annotationXML>
        <inkml:traceGroup>
          <inkml:annotationXML>
            <emma:emma xmlns:emma="http://www.w3.org/2003/04/emma" version="1.0">
              <emma:interpretation id="{8795C4E3-6674-4BF8-9B17-B3F5563C0D8D}" emma:medium="tactile" emma:mode="ink">
                <msink:context xmlns:msink="http://schemas.microsoft.com/ink/2010/main" type="inkWord" rotatedBoundingBox="15306,3105 17843,3119 17840,3659 15303,3645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2586.8122">215 2937 1728 0,'0'-16'62'16,"-18"1"34"-16,2-13 238 0,16 16-147 15,-18 0 15-15,18 2-13 0,-10 1-11 0,10-3 55 16,0 6-166-16,0 2-26 0,0 1-14 16,0 3-19-16,0 0-4 0,18 0-10 15,3 0 16-15,-8 0 2 0,7 9 9 16,4 1 14-16,27 12 65 0,-27-12-58 15,2 2 0-15,2 1 26 0,-5-1-39 16,16 14 17-16,-26-13-74 0,3-1 38 16,-6-1-5-16,-5-2-4 0,0 5-1 15,3-11 5-15,-8 2 6 0,0-4 0 16,0-1 20-16,0 0 17 0,0 0 96 16,0 0-85-16,0 0-15 0,0 0-12 0,0-11 13 15,0-12 54-15,0 11-62 0,0-2-20 16,0-1-4-16,0-1-7 15,0-12-17-15,16 16-8 0,-16 5 16 0,23 0 10 16,-8 3-11-16,27 4 5 0,-21 0-16 16,2 0 6-16,0 15-16 0,0-2 8 15,3 4-8-15,26 14-76 0,-29-14 18 16,-2-1-29-16,-3 1-24 0,3-1-97 16,7 10-454-16,-9-15 240 0,-4-1-231 15,-2-2 25-15,8-2 87 0</inkml:trace>
          <inkml:trace contextRef="#ctx0" brushRef="#br0" timeOffset="23023.8066">1385 2639 2942 0,'10'-17'90'0,"3"-7"171"0,-2 19-134 0,-6 2-83 15,0 3-19-15,3 0 10 16,-3 0 18-16,10 30 48 0,-9-12-60 15,1 5-9-15,-1 3-7 0,-1 3 2 0,-5 33 26 16,0-30-36-16,0-1-1 16,0-1-10-16,0 0 11 0,0 21 12 0,0-27-29 15,18-6 4-15,-18-1-5 16,15-1 6-16,-15-6 6 0,18 2 22 0,-2-8 11 16,-16-3-10-16,10-1-5 0,-10 0-1 15,8-9-17-15,-3-1-6 0,6-1-5 16,-11-2 2-16,0-1-3 0,0-22-10 15,0 19 6-15,0 1 22 0,0-3-15 0,-29 4 4 16,-10-12-37-16,24 18 25 16,-8 4-4-16,-1 1 12 0,1 1-10 0,-8 3 2 15,-21 0-5-15,24 0 12 16,4 9 2-16,4-9 21 0,-4 11-25 16,-4 12 14-16,18-11-41 0,2 1 35 0,3 1-16 15,5 2 9-15,0 17 2 0,0-16 4 16,23-1-12-16,5-2 7 0,1-1 1 15,4-1-2-15,63 5-83 0,-41-13-60 16,2-1-138-16,10-3-113 0,5 0-126 16,81 0-1017-16,-78-14 933 0</inkml:trace>
          <inkml:trace contextRef="#ctx0" brushRef="#br0" timeOffset="22241.6192">-274 2845 2622 0,'0'-8'95'0,"0"-6"241"15,0 14-133-15,0-5-78 0,0 0-53 0,0-1-7 16,-21-2 9-16,3 5-50 16,5 1 9-16,-3 2-5 0,-2 0 6 15,-2 0-2-15,-22 0 13 0,16 13-35 16,3-1 2-16,-5-1-1 0,-1 1-10 16,-20 12 12-16,31-10-8 0,-5 1 5 0,7 2-6 15,6 0-1-15,4 22 18 16,6-19-7-16,0 0 6 0,0-1-12 15,29-1 2-15,36 14 6 0,-37-20-11 0,1 0 2 16,-1-4-3-16,1 0 5 0,-9-5 6 16,22-3 37-16,-27 0-22 0,-4 0 2 15,1-11 10-15,4 2-2 0,7-14 35 16,-15 13-48-16,0-3-5 0,0-2-3 16,-3-2-12-16,-5-19-8 0,0 17-5 15,0 0 20-15,0 1 4 0,0 3-10 0,0 1 6 16,0-2-14-16,0 10-8 15,0 3-11-15,0 1 6 0,-24 2 4 0,-1 0 10 16,25 0-9-16,0 12-3 0,0-1 16 16,0 0-7-16,0 14 13 0,0-10-11 15,0-3 0-15,0 3-5 0,33-2-18 16,32 13-71-16,-29-16 15 0,3-1-28 16,5-2-37-16,-5-2-85 0,46-1-380 0,-12-4-44 15,-16 0 115 1,-34-12 280-16,-2 2-126 0,-14 1-10 15,4-2 17-15,-6-1 90 0</inkml:trace>
        </inkml:traceGroup>
        <inkml:traceGroup>
          <inkml:annotationXML>
            <emma:emma xmlns:emma="http://www.w3.org/2003/04/emma" version="1.0">
              <emma:interpretation id="{D8D41688-2617-4E31-B2C6-977CF3E8D4C0}" emma:medium="tactile" emma:mode="ink">
                <msink:context xmlns:msink="http://schemas.microsoft.com/ink/2010/main" type="inkWord" rotatedBoundingBox="18297,3148 20817,3162 20814,3612 18294,3598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3433.8774">2358 2650 2482 0,'0'-9'76'0,"-15"1"74"16,15 2 44-16,0 1 167 16,0 5-290-16,0 0-46 0,0 0-5 15,0 0 13-15,0 9 104 0,0 1-54 16,0 2-5-16,0 2-6 0,0 3-7 16,0 31 27-16,15-25-59 0,1 2 11 0,-3 2 0 15,2 1-1-15,14 29 7 16,-11-34-43-16,-3 2 0 0,-2-1-2 15,3-2 5-15,-3-1 0 0,7 12-6 16,-14-22 7-16,1-1 15 0,-7-4 49 16,0-2 65-16,0-2 215 0,0-2-132 15,0-11-200-15,0 0-9 16,0-1-9-16,0-4-16 0,0-2 17 0,0-29 18 16,0 22-7-16,0-2-12 0,0 2-23 15,0 2 3-15,26-12-33 0,-8 22 29 16,0 2 5-16,-2 5-1 0,0 6 0 15,20 0-19-15,-16 11 17 0,-1 2-2 0,-4-1 5 16,8 3 1-16,11 19-56 16,-24-17-23-16,3-2-41 0,-7 2-35 0,-1 0-30 15,0-1 6-15,5 10-345 16,-10-14 164-16,0-4-58 0,3-2-69 0,-3 0-237 16</inkml:trace>
          <inkml:trace contextRef="#ctx0" brushRef="#br0" timeOffset="23822.4589">3049 2799 2176 0,'0'-1'16'0,"0"1"40"0,0 0 27 16,0 0 143-16,0 12-138 0,0 1-14 0,0-3-16 16,0 2 16-16,0 10 65 0,18-10-58 15,-2 1-3-15,-3-2 6 0,2 1 11 16,4-3 7-16,19 8 116 0,-17-12-127 15,-3-2-22-15,5-3-19 0,1 0-3 0,9 0 14 16,-12-11-36-16,-8 2-3 16,3-1-3-16,-6 0 2 0,3-8 4 15,-8 7-14-15,-5 0-13 0,0-1-4 16,0 1 6-16,0-1-8 0,-44-7-5 0,26 10 11 16,-5 2 2-16,-3 4-4 0,2 3 9 15,-27 0-6-15,25 0 0 0,-3 11-8 16,6 0 9-16,5-1-5 15,-16 13 11-15,24-10-6 0,5 1-4 16,0 1 3-16,5 1-1 0,0 18 3 0,0-17 3 16,20-1 6-16,9 0-8 0,4-1 8 15,1-2-28-15,51 6-171 0,-33-13-27 16,3-3-104-16,2-3-60 0,-3 0-76 16,49 0-777-16,-48-13 667 0,-9 2 120 15</inkml:trace>
          <inkml:trace contextRef="#ctx0" brushRef="#br0" timeOffset="24482.1239">3720 2855 2138 0,'0'-14'35'0,"0"1"52"0,-13 2 58 16,13-4 200-16,0 11-211 15,0 0-44-15,0 2-29 0,0 1-21 0,0 1 3 16,0 0-25-16,0 0 24 0,18 0 8 16,5 11 26-16,21 10 81 0,-15-12-69 0,-1 4-10 15,1 0 3-15,-1 3-8 16,6 2-24-16,25 17 16 0,-36-18-39 15,1 2-15-15,-1-2 3 0,-7-3-3 16,-1 11 31-16,-15-17-26 0,0-1 6 0,0-2 10 16,0-2 0-16,0-2 90 15,0-1-67-15,-21 0 6 0,21 0-16 16,-28 0-19-16,-11-11 1 0,21 1-21 0,-3-1 3 16,3 0 6-16,18-3-12 0,-15-1-11 15,4-16-68-15,11 8 2 0,0 4-19 16,0 4-14-16,0 1-12 0,55-8-166 15,-22 13 90-15,1 0-42 0,0 9-18 0,7 0-12 16,42 0-109-16,-44-11 275 16,2 11 48-16,-5 0 36 0,-5 0 3 15,-5 0 11-15,11 0 17 0,-27 0 24 16,0 0 27-16,-10 0 15 0,0 9 5 0,0 6 63 16,0-8-79-16,0-1 3 0,0 0-14 15,13 2 2-15,3 9 53 0,-3-8-50 16,-3-1 13-16,0 3-2 15,1-3-5-15,-1 2 3 0,13 6 54 0,-10-10-47 16,-2-2-9-16,7-1-5 0,-8-1-20 16,29-2 25-16,-24 0-43 0,4 0 0 15,-4 0-13-15,27-29 62 16,-32 19-53-16,-2 1-8 0,7-9 6 16,-15 9-9-16,0-2-11 0,0 0 11 15,0 0-13-15,0-12 4 0,0 14-12 0,-15-2 5 16,15 3-2-16,-24 3-4 15,-14-3 9-15,14 8 2 0,6 0 3 0,-5 0-8 16,-3 0-2-16,-18 27-11 0,21-15 12 16,5 1 5-16,7 1 6 0,-4 0 2 15,2 3-4-15,0 15 4 0,13-15 0 16,0 0 0-16,0-1-3 0,0 0 3 16,26 13-3-16,0-17-9 0,2-2-3 15,0-1-43-15,6-1-86 0,39 1-490 16,-32-9 164-16,3 0-142 0,8 0-132 15,2 0 95-15</inkml:trace>
        </inkml:traceGroup>
        <inkml:traceGroup>
          <inkml:annotationXML>
            <emma:emma xmlns:emma="http://www.w3.org/2003/04/emma" version="1.0">
              <emma:interpretation id="{8EEA8DD0-29FB-4769-97E3-93789EBA988D}" emma:medium="tactile" emma:mode="ink">
                <msink:context xmlns:msink="http://schemas.microsoft.com/ink/2010/main" type="inkWord" rotatedBoundingBox="22083,3113 23970,3123 23965,4139 22077,412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6051.8395">6984 2650 2222 0,'-29'-12'65'0,"1"3"58"0,-1 2 43 16,1 2 16-16,-1 2-65 0,-23 0-25 15,34 3-62-15,0 0 31 0,3 11 29 0,4-2 13 16,1 15 80-16,7-10-113 16,3-2-6-16,0 0 0 0,0 0 13 0,52 9 72 15,-29-15-69-15,6-2-18 16,5 0-3-16,-1 0-13 0,32-4 25 0,-37 0-37 16,1-11 7-16,-3 2 17 0,-5-2 6 15,-3 1 5-15,10-15 42 16,-23 12-86-16,0 2-19 0,-5 1-19 15,0 1 3-15,0-10-15 0,0 12 13 0,-25 0-23 16,1 2-29-16,-46 2-249 16,45 3 191-16,-4 0-28 0,-25 23-385 15,25-12 156-15,3-1-58 0,6 2-156 16,1 0-106-16</inkml:trace>
          <inkml:trace contextRef="#ctx0" brushRef="#br0" timeOffset="25734.9639">7046 2921 2848 0,'2'-6'99'0,"-2"0"76"15,0 1 51-15,0-1 177 0,0 5-309 0,0-1-56 16,0 2-19-16,0 0-10 0,0 0-10 16,0 0 3-16,0 14 7 0,0-1-10 15,0 1 1-15,0 2 5 16,16 17 7-16,-3-16-7 0,-13 0-6 0,13-1 4 16,-3-2-9-16,8 14-50 0,-7-19-21 15,2 1-35-15,-3-2-55 0,0-3-94 16,19-2-486-16,-16-3 228 0,2 0-167 15,1 0 127-15</inkml:trace>
          <inkml:trace contextRef="#ctx0" brushRef="#br0" timeOffset="26294.4043">7349 2657 2770 0,'5'-7'90'0,"0"-5"247"0,3 7-186 0,-6 2-61 16,3 3-39-16,-2 0 12 0,7 12 131 16,-4 3-128-16,-1 1-30 0,0 5-14 15,3 6-2-15,-3 0-8 0,8 35 19 16,-3-29-29-16,-5 0 8 0,3 0-16 15,2-2 10-15,6 23-7 0,-6-30-6 16,3-2-30-16,-5-3-38 0,2-3-47 16,11 5-237-16,-13-15 98 0,2-1-75 15,26-3-1381-15,-17-2 1197 16</inkml:trace>
          <inkml:trace contextRef="#ctx0" brushRef="#br0" timeOffset="26500.5177">7783 2700 2496 0,'3'-24'68'0,"2"2"88"0,-5-10 299 0,0 23-266 16,0 2-85-16,0 2-63 15,0 1-32-15,0 4-9 0,0 0 15 16,0 10 31-16,0 2-8 0,0 4 8 0,16 3-16 16,2 33 8-16,-18-22-33 0,15 1 3 15,-2 2-11-15,-2 2 4 0,12 31-90 16,-10-35-25-16,0-3-116 0,8 0-66 15,-3-2-129-15,21 15-890 0,-16-25 722 16</inkml:trace>
          <inkml:trace contextRef="#ctx0" brushRef="#br0" timeOffset="25461.9313">6127 2979 2144 0,'10'-2'64'0,"-2"1"52"0,0 1 274 16,-6 0-181-16,-2 0 2 0,0 0-27 16,6 0 2-16,-1 0 88 0,2-8-163 0,-1 8-10 15,-1-10-5-15,8 1 21 16,-3 3 4-16,21-9 155 0,-18 6-136 15,0 0 9-15,0 0-11 0,-5 0 14 16,18-16 100-16,-21 11-152 0,3-4-49 0,-3-2-31 16,0-3 16-16,0-30 12 0,-5 27 1 15,0-2-9-15,0 4 8 16,0 2-11-16,0-10-19 0,0 23-41 0,0 2-1 16,0 4-9-16,0 3-11 0,0 0 8 15,0 13 31-15,0 3-18 0,0 5 19 16,0 6 5-16,0 5 8 0,18 46 34 15,-2-32-41-15,4 3-2 0,1 5 5 0,2 1-1 16,29 58-1-16,-26-57-3 16,3-1-3-16,2 0 7 0,-8-5-4 0,18 41-8 15,-28-52-7-15,-5-4 6 16,-8-2 17-16,0-7 1 0,0 14 29 0,-28-25-24 16,2-5 7-16,-3-3-8 0,-4-7-1 15,-35 0 6-15,35-12-8 16,-6-2-4-16,0-2 5 0,-2-5 6 0,-32-30-15 15,45 23-4-15,2-3-9 0,2-1 9 16,12 0 0-16,12-30-12 0,0 38 4 16,0 1-2-16,23 3-10 0,0 4 3 15,8 3 6-15,36-7-1 0,-28 13 8 16,3-1-10-16,2 2-1 0,2-2 15 0,53-6 14 16,-58 7-7-16,6-2-9 0,-3-1-8 15,-3 0 8-15,57-26 4 16,-74 23-1-16,20-13 4 0,-29 13-7 15,-2 2-2-15,-5-2-3 0,-3 1 3 16,3-4-14-16,-8 10 4 0,0 2-4 16,0 1-8-16,0 1-37 0,0 2-309 15,0 0 114-15,0 0-16 0,0 0 60 16,0 0 17-16,-16 0-162 0,1 0 126 16,5 9-66-16,-3-9-72 0,2 8-69 0,-10 6-807 15,14-8 674-15,2 0 116 16</inkml:trace>
        </inkml:traceGroup>
        <inkml:traceGroup>
          <inkml:annotationXML>
            <emma:emma xmlns:emma="http://www.w3.org/2003/04/emma" version="1.0">
              <emma:interpretation id="{65C51508-6225-452A-BDC4-AB53AC79FC47}" emma:medium="tactile" emma:mode="ink">
                <msink:context xmlns:msink="http://schemas.microsoft.com/ink/2010/main" type="inkWord" rotatedBoundingBox="24799,3124 26204,3131 26202,3675 24796,366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7489.9596">8860 2636 3027 0,'-15'-14'76'0,"15"5"56"0,0 2 19 0,0-2 89 15,0 9-191-15,0 0 123 16,15 14-122-16,3 0-6 0,6 3-12 16,-1 5 5-16,29 30 17 0,-21-23-36 0,-5 2-5 15,5 3-3-15,-5 1-4 16,20 32 1-16,-28-37-4 0,0-3-7 15,-7-1 3-15,-1-2 1 0,-5 10 20 16,-5-22-17-16,0-3 8 0,0-3-3 0,0-1-9 16,-23-4 1-16,-24-1-2 15,24 0 2-15,-3 0 4 0,-5-12-5 0,0-1 1 16,-28-15 1-16,30 10-3 0,6 0-24 16,0-3-6-16,7 2-7 0,-2-14-25 15,18 18 27-15,0 3-9 0,0 0-9 16,21 3-7-16,28-4-43 0,-21 8 63 15,8-4 8-15,1 1 26 0,2 1-8 0,-1 1 4 16,37-7 9-16,-41 5 8 16,0 1 2-16,-6 0-3 0,-5-2-9 0,11-8 39 15,-18 6-6-15,-9 2 15 16,1-2-7-16,-3-1-33 0,1-12 20 0,-6 12-9 16,0 0 27-16,0 1-8 0,0 0 4 15,0 2-4-15,0-6 21 16,-13 10-36-16,13 2-10 0,0-1-6 0,0 2-5 15,-16 0-9-15,16 2 8 0,0 0 2 16,0 0-6-16,0 0 3 0,0 17 10 16,0-6 12-16,0 4 16 0,0 1 5 15,0 4-11-15,0 30 15 0,0-23-30 16,18 2 19-16,-18 1-6 0,21 1-5 0,-6 0 4 16,11 24-13-16,-13-30 0 0,-2-2-10 15,-1-2 17-15,0-4-9 0,3 5 15 16,-8-15 24-16,1-3 34 0,1-2 59 15,-1-2 100-15,-1 0 276 0,-3 0-336 0,1 0-114 16,-1-12-72-16,1 2-9 16,-3-17 0-16,0 11 5 0,0-2 8 15,23-2-13-15,-2 2-6 0,-21 0-2 16,39-12-154-16,-39 22 15 0,18 1-7 16,-18 4 23-16,16 3 33 0,2 0 0 0,-5 12 80 15,2-1 19-15,1 3 0 16,-1 1 8-16,19 16 3 0,-13-15 3 15,-3-1-3-15,5-2 7 0,-2 1 0 0,30 8 17 16,-27-14-17-16,-4-1-4 0,4-3 6 16,2-1-11-16,-3-3 14 0,16 0 4 15,-19 0-3-15,4 0-14 16,-4-11 2-16,-1 2 0 0,9-9 10 0,-18 9-3 0,-2-3-5 16,-8 0-4-16,0-5-1 15,0-16 7-15,0 17-8 0,0-33-16 16,-26 36 13-16,26 2 0 15,-26 3-1-15,6 2 1 0,-6-2-11 16,3 8 17-16,-1 0-9 0,1 0 10 16,2 0-1-16,-23 21-5 0,24-11 8 0,1 3-1 15,1 1 7-15,3 1-2 16,4 3-9-16,4 22-12 0,7-18 2 0,0-1 14 16,0 0-6-16,0 0-27 0,59 15-153 15,-23-20 24-15,1-5-52 0,1 1-108 16,6-2-131-16,50 1-976 0,7-8 139 15</inkml:trace>
        </inkml:traceGroup>
        <inkml:traceGroup>
          <inkml:annotationXML>
            <emma:emma xmlns:emma="http://www.w3.org/2003/04/emma" version="1.0">
              <emma:interpretation id="{844AB53D-3067-484D-9CB7-BC5A3B8BA91E}" emma:medium="tactile" emma:mode="ink">
                <msink:context xmlns:msink="http://schemas.microsoft.com/ink/2010/main" type="inkWord" rotatedBoundingBox="26882,3241 32137,3269 32135,3623 26880,359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8295.4466">10952 2901 2839 0,'-13'-10'239'0,"8"4"-46"16,5 3 43-16,0 1-72 16,-6-4 95-16,6 5-151 0,0 1-90 15,0 0-6-15,0 0-89 0,24 0 81 16,-4 0-2-16,-2 0-1 0,32 0 0 16,-22 12 5-16,-2-2-3 0,5 1-2 15,-2 3 4-15,25 15-7 0,-33-14 0 16,-1 1-3-16,-7-4 1 0,0 1 6 15,-2-4 0-15,-1 4 14 0,-5-8-1 0,-2-3 9 16,-3-2 18-16,0 0 32 16,0 0 184-16,0 0-132 0,0 0-23 15,0 0-22-15,0-10 10 0,0-9 106 16,0 6-121-16,2-3-20 0,1 0-29 16,2 0 5-16,16-14-5 0,-14 14-23 0,9 6-20 15,0 1-10-15,-1 3-5 0,1 3 5 16,17 3-17-16,-15 0 26 15,3 0-13-15,0 13-28 0,-1-1-51 0,32 20-214 0,-26-15 143 16,-3 2 8-16,1 0 5 16,2-1-68-16,15 13-478 0,-23-19 253 15,-2-2-188-15,4-2-54 0,-4-3 88 16</inkml:trace>
          <inkml:trace contextRef="#ctx0" brushRef="#br0" timeOffset="28662.5571">11907 2844 2002 0,'0'0'61'0,"0"0"164"0,0 0-75 0,0 11-27 15,0-3-11-15,0-1 6 0,0 8 133 16,0-9-103-16,0 1-32 0,0 1-8 16,18 0 5-16,18 2 60 0,-18-7-99 15,0-1-25-15,6-2-15 0,-4 0-3 16,1 0-1-16,23 0 45 0,-23-11-37 15,-6 2-10-15,1 1-4 0,-6 8 4 16,6-22-2-16,-16-6-32 16,0 18 2-16,0 0 6 0,-24 2 50 15,6-2-56-15,-2 3 1 0,-30-1-55 16,22 5 53-16,-6 3 2 0,1 0 1 0,-1 0-5 0,-31 28 4 16,39-17 2-16,1 2 1 15,1 1 1-15,6 3 1 0,-5 17-1 16,15-17-2-16,8 2-3 0,0-2-2 15,0 2 3-15,23-3-1 0,32 15-26 0,-16-19-26 16,2-4-58-16,6 0-97 0,4-2-117 16,58-4-524-16,-52-2 324 0,0 0-145 15,2-12 124-15</inkml:trace>
          <inkml:trace contextRef="#ctx0" brushRef="#br0" timeOffset="28905.491">12699 2823 2229 0,'-21'-16'100'0,"21"13"1"0,-15-1 32 16,2 4-3-16,13 0 4 0,-31 0 101 15,15 0-134-15,3 0-2 0,-2 13-2 16,-1 0 7-16,-2-1-12 0,-13 16 35 16,18-11-91-16,3 1-11 0,4-1-12 0,4 3-4 15,2 18 7-15,0-22-8 0,26 0-1 16,7 0 0-16,-2-1-3 15,50 4-25-15,-35-11-69 0,3-2-99 0,3-1-97 16,3-3-67-16,1-2-32 0,53 0-466 16,-57 0 304-16,-5-13 68 0,-3 0 120 15</inkml:trace>
          <inkml:trace contextRef="#ctx0" brushRef="#br0" timeOffset="29766.9048">13245 2869 2048 0,'-34'-35'88'0,"19"29"-18"16,15 4-5-16,-16-1-9 0,-7 3 18 15,15 0-46-15,-2 0 5 0,2 0 9 16,3 9 24-16,-5 14 143 16,10-15-161-16,0 9 56 0,0-8-30 0,0-1 0 15,20 1 10-15,4-1 2 0,22 5 56 16,-17-8-86-16,-4-1-13 0,4-3-1 16,-3-1 3-16,0 0-9 0,18 0 67 15,-24 0-38-15,-7-9 58 0,0 0-74 16,-8 9-16-16,1-18-63 0,-6 12 34 15,0 0 1-15,0-1-3 0,0-1-5 0,-44-5 1 16,28 7-3-16,-5 0-3 16,-36-6-16-16,39 12 23 0,-2 0-4 15,2 0 3-15,-16 10 3 16,21-2 1-16,-3 1 1 0,3 0 1 0,1 3 54 16,-4 13-61-16,11-10-6 0,0 2-53 15,5-2 59-15,0 1 3 0,0 0 3 16,41 13 1-16,-18-18-1 0,3 0-3 15,0-2-2-15,5-3 7 0,29 0 0 0,-32-6-2 16,6 0-6-16,-6 0 2 16,1 0-7-16,15-18-16 0,-24 9 1 15,-4-1 9-15,-6-2 15 0,1 0-3 16,-1-3 3-16,6-18 3 0,-9 15-4 16,-1 1 7-16,1 1-8 0,6 0-7 0,5-11-22 15,-5 20 29-15,-2-1-1 0,7 3 16 16,-3 5-16-16,16 0-9 0,-12 0 7 15,1 0 1-15,16 0 1 0,-7 11 9 16,23-5-7-16,-32 3-7 0,-1-2 1 16,-4 1-1-16,-2-1 1 0,-13 0 4 15,0 9-10-15,0-8 14 0,0 0 1 16,-21 3 3-16,21-3-4 0,-36 12-1 16,36-9-3-16,-18-1-9 0,8 0-10 0,10 0-6 15,0 8-14-15,0-9 33 16,0-2 10-16,0-1-1 0,0-2-4 15,23 0 11-15,26-4-10 0,-18 0 10 16,0 0-8-16,3 0 4 0,-1-10 2 0,30-7-11 16,-40 17 1-16,-2-12-5 0,-6 0-2 15,1-1 5-15,2-16-4 0,-13 13 11 16,-5-3-13-16,5 0 0 0,-5-1 0 16,0-17 0-16,3 19 17 0,-1 4-2 15,1 0-6-15,-3 4-3 0,2 3-12 16,6 0-8-16,-3 6 15 0,3 1 3 15,3 0 5-15,1 0-7 0,25 12 10 0,-11-2-14 16,-1 2 17-16,1-1 0 0,3 4-6 16,17 14 9-16,-25-13-12 0,-8-1 16 15,3 2 13-15,-6-1 10 16,3 13 47-16,-13-17-50 0,0 0 3 0,0-2-1 16,0-2-1-16,-26 0-8 0,10 2 3 15,-9-7-17-15,4 0-3 0,0-2-8 16,-2-1-2-16,-21 0-30 0,21 0-33 15,2 0-85-15,0-11-97 0,3 11-92 16,-5-18-425-16,23 9 341 0,0 0-171 16</inkml:trace>
          <inkml:trace contextRef="#ctx0" brushRef="#br0" timeOffset="30183.3505">14935 2850 2457 0,'11'-16'158'0,"-11"10"-6"0,0 1 33 15,0 0-48-15,0 2-39 0,0-2-51 0,0 2-33 16,0 3-14-16,-21 0 4 0,3 0 12 16,2 0 7-16,-23 21 12 15,19-12-22-15,-1 1-9 0,0 1 10 16,1 4-1-16,4 0-5 0,-10 15-1 0,18-14-6 16,3 2 5-16,5-2 0 0,0 0 8 15,0 10 27-15,23-17-2 16,-2-1 13-16,0-2 5 0,5-2-5 15,28-1 10-15,-23-3-50 0,0 0 4 0,-5 0 9 16,3 0 7-16,-6-12 13 0,13-6 37 16,-23 8-49-16,-3 2-13 0,-2-3-8 15,-3-1-4-15,3-13-2 0,-8 11-5 16,0 2 5-16,0 0-10 0,0 3 3 16,0 1-6-16,0-1-12 0,0 7 12 15,0 2 4-15,-28 12 3 16,20-4-6-16,8 2 7 15,0-1 2-15,0 17 3 0,0-17-8 16,0 0-2-16,46 10-18 0,-22-11-13 16,4-2-56-16,3 0-89 0,6-1-108 15,45-3-463-15,-38-2 351 0,3 0-94 0,-3 0-91 16,-3-10 66-16,-4-1 115 16</inkml:trace>
          <inkml:trace contextRef="#ctx0" brushRef="#br0" timeOffset="30509.6615">15528 2810 2069 0,'0'-32'106'16,"0"20"1"-16,0 2 22 0,0 3-17 16,0 3-25-16,0-1-8 0,0 4-64 15,0 1-12-15,15 0-7 0,4 0 27 0,-1 0 13 16,26 17 86-16,-16-17-67 0,1 11 7 16,2 1 14-16,0 2 28 0,36 14 101 15,-36-14-123-15,0 2-26 0,0 2-9 16,-5-1-38-16,-3-2 13 15,11 17 17-15,-26-17 6 0,-3-3-24 0,-5 0 0 16,0-2 10-16,0 3 41 0,-21-8-42 16,6 0 2-16,-3-3-10 0,2-1 11 15,-5-1-5-15,-15 0 57 0,15 0-46 16,6-10 13-16,5 0-13 0,-6-1-2 0,-2-14 28 16,13 14-43-16,-3-3-12 0,8 1-3 15,0 0-8-15,0-2-13 0,23-8-93 16,1 14 25-16,-1-1-36 0,11 0-44 15,7 2-164-15,52-11-661 0,-41 11 172 16,5-3 107-16,0 3 165 0</inkml:trace>
        </inkml:traceGroup>
        <inkml:traceGroup>
          <inkml:annotationXML>
            <emma:emma xmlns:emma="http://www.w3.org/2003/04/emma" version="1.0">
              <emma:interpretation id="{B7E0FE1C-D5A2-496C-8F8F-05E761C6B1DF}" emma:medium="tactile" emma:mode="ink">
                <msink:context xmlns:msink="http://schemas.microsoft.com/ink/2010/main" type="inkWord" rotatedBoundingBox="32413,3261 33128,3265 33122,4285 32408,4281"/>
              </emma:interpretation>
              <emma:one-of disjunction-type="recognition" id="oneOf15">
                <emma:interpretation id="interp19" emma:lang="" emma:confidence="0.5">
                  <emma:literal>Y</emma:literal>
                </emma:interpretation>
                <emma:interpretation id="interp20" emma:lang="" emma:confidence="0">
                  <emma:literal>y</emma:literal>
                </emma:interpretation>
                <emma:interpretation id="interp21" emma:lang="" emma:confidence="0">
                  <emma:literal>T</emma:literal>
                </emma:interpretation>
                <emma:interpretation id="interp22" emma:lang="" emma:confidence="0">
                  <emma:literal>.</emma:literal>
                </emma:interpretation>
                <emma:interpretation id="interp23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31106.7603">16512 2735 2029 0,'0'0'78'0,"0"0"45"0,0 8 41 0,0 1 10 16,0 0-24-16,0 13 107 0,0-7-157 16,0-1-23-16,0 2-19 0,0 1 8 15,0 20 75-15,0-18-82 0,0-1-5 16,0 1-15-16,0 0 4 0,0 0 3 16,33 12 6-16,-20-18-40 0,3-2 7 0,-1-3 0 15,1-2-1-15,20-3 18 16,-10-3-18-16,-3 0 18 0,0 0-8 15,-4-9 5-15,1-2 2 0,11-7 1 16,-15 6-12-16,-6 0-6 0,-2-3 2 16,0 1-1-16,-1-3-8 0,9-25 20 0,-11 22-15 15,-2-1 64-15,2 1-57 16,-2 1-2-16,-3-11-49 0,0 21 31 0,0 2-7 16,0 2-4-16,0 2-2 0,0 3 2 15,0 0-9-15,0 0 16 0,0 0-2 16,0 12 18-16,0 0-15 0,-19 17 4 15,4-13-20-15,15 5 27 0,-13 2-8 0,13 4-4 16,0 5 6-16,0 38 7 0,26-30-1 16,0 3 4-16,0 4-11 0,5-1 20 15,33 49-12-15,-33-48 0 16,0 1-14-16,3-1 7 0,-5-1 12 0,-6-1-6 16,3 34 6-16,-21-43-11 0,-5-3-2 15,0-6 9-15,0-6 2 0,-47 13 117 16,24-24-76-16,0-3 28 0,-8-7-77 15,-3 0 105-15,-5 0-4 0,-54-29 104 16,41 12-90-16,-5-6 5 0,3-2-4 16,0-4-12-16,-40-37 19 0,56 28-100 15,9 1-7-15,6-3-2 0,10 2-9 16,5 2-12-16,8-30-36 0,0 36-65 0,31 6-113 16,3 2-86-16,0 4-68 0,38-14-239 15,-33 19 351-15,0 3-60 0,2-2-88 16,3 4-105-16,-5 0-269 0,26-4-564 15</inkml:trace>
        </inkml:traceGroup>
      </inkml:traceGroup>
      <inkml:traceGroup>
        <inkml:annotationXML>
          <emma:emma xmlns:emma="http://www.w3.org/2003/04/emma" version="1.0">
            <emma:interpretation id="{774BCA00-E1D1-4964-B181-7D91BD91C7D0}" emma:medium="tactile" emma:mode="ink">
              <msink:context xmlns:msink="http://schemas.microsoft.com/ink/2010/main" type="line" rotatedBoundingBox="16141,4247 30293,4298 30288,5499 16136,5447"/>
            </emma:interpretation>
          </emma:emma>
        </inkml:annotationXML>
        <inkml:traceGroup>
          <inkml:annotationXML>
            <emma:emma xmlns:emma="http://www.w3.org/2003/04/emma" version="1.0">
              <emma:interpretation id="{F91C4198-098C-46D8-97AA-A96FAB7ED436}" emma:medium="tactile" emma:mode="ink">
                <msink:context xmlns:msink="http://schemas.microsoft.com/ink/2010/main" type="inkWord" rotatedBoundingBox="16140,4423 17516,4428 17514,4916 16138,4911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2211.832">321 4173 2743 0,'8'-4'103'0,"-3"-4"111"15,5-2 377-15,-4 7-348 0,-6-2-88 0,5 4-43 16,-5-1-9-16,5 0 35 0,-5 2-99 16,0 0-23-16,3 0-12 0,-3 0-3 15,0 0-5-15,0 11 42 0,0-3-19 16,0 2 11-16,0 2-1 0,0 2-12 15,0 18 26-15,0-16-29 0,25 3-2 0,-6 0-7 16,-4-3 12-16,19 17-1 0,-11-19-7 16,5-2-18-16,1-1-28 15,-1-3-55-15,29 2-188 0,-28-7 121 16,2-3-7-16,-3 0-70 0,-4 0-108 0,-1 0-66 16,11-25-445-16,-19 14 357 0,-2-2-62 15,-13-1 86-15,0-1 74 16</inkml:trace>
          <inkml:trace contextRef="#ctx0" brushRef="#br0" timeOffset="32507.2068">570 3970 2225 0,'-81'-44'226'15,"32"28"61"-15,26 11-167 0,-3-1-10 16,8 4-38-16,0 2-5 0,-21 0-3 16,29 0-37-16,-3 0-4 0,-3 10 17 0,11 0 24 15,-8-1 4-15,8 9 89 0,5-8-88 16,0-2 4-16,0 1 12 15,0 1 14-15,52 2 136 0,-29-10-147 0,3 1-17 16,-3-3-2-16,6 0-36 0,20 0 94 16,-26 0-63-16,0-12 12 0,-7 3 17 15,2-2-5-15,5-2 38 0,-18 5-96 16,-5 4-15-16,0-3-4 0,0 4-25 16,0-3-14-16,0-4-67 0,0 7 9 15,-28 1-41-15,5 2-34 0,-6 0 4 16,-25 0-124-16,25 8 116 0,-9 1-94 15,4 3-108-15,5-1-97 0,-38 21-783 0,44-13 616 16,-1-1 129-16</inkml:trace>
          <inkml:trace contextRef="#ctx0" brushRef="#br0" timeOffset="32954.0545">872 4185 2410 0,'6'0'58'0,"1"-5"49"16,-1 5 38-16,-1 0 31 16,10-4 84-16,-7 4-149 0,2 0-4 0,1 0-12 15,2 0 12-15,2 0 14 16,24 11 12-16,-16-2-92 0,1 1-49 0,-1 1 24 16,3-1 3-16,20 12 6 0,-30-11-12 15,2 0-3-15,-2 0-2 0,-3-2-5 16,2 8 2-16,-15-13-7 0,5 0 14 0,-5-1-8 15,0 1 4-15,0-3 9 16,0-1-3-16,0 0 9 0,0 0 1 16,0 0 6-16,0 0 5 0,0 0 25 15,-15-9-32-15,-3 2-4 0,2-3 6 16,16-1 1-16,-28-15 23 0,28 10-36 0,0 1 0 16,0-3-3-16,0 3 1 0,0-15-4 15,0 18-23-15,0 3 8 16,18 0 1-16,2 4 1 0,19 3-6 0,23 2-16 15,-15 21 25-15,2-3 2 16,-31-7-13-16,6 2 8 16,-4 0-10-16,-2 1 6 0,16 13 5 15,-13 0-50-15,-8-6-90 0,-3-8 30 16,-10-6-69-16,5 1-97 16,-5-4-109-16,0 6-595 0,0-6 224 0,8-3 130 15</inkml:trace>
        </inkml:traceGroup>
        <inkml:traceGroup>
          <inkml:annotationXML>
            <emma:emma xmlns:emma="http://www.w3.org/2003/04/emma" version="1.0">
              <emma:interpretation id="{C5317DD6-33FB-42D7-9DAB-020DBAABA51B}" emma:medium="tactile" emma:mode="ink">
                <msink:context xmlns:msink="http://schemas.microsoft.com/ink/2010/main" type="inkWord" rotatedBoundingBox="17852,4253 19263,4258 19259,5459 17848,5454"/>
              </emma:interpretation>
            </emma:emma>
          </inkml:annotationXML>
          <inkml:trace contextRef="#ctx0" brushRef="#br0" timeOffset="33572.0505">1897 4169 2253 0,'0'0'25'0,"0"0"49"0,0 0 189 16,0 0-96-16,0 0-2 0,0 8 17 15,0-8 5-15,0 7-6 0,16-2 100 0,7-1-177 16,-5-4-27-16,3 0-20 0,-3 0-7 16,26 0 20-16,-21 0-43 15,6-10-5-15,-3 0-11 0,-3 1 17 0,29-10 63 0,-31 7-34 16,-3 0-14-16,0-2-7 16,-3-1-11-16,4-5-9 0,1-27-10 15,-12 23-4-15,-3-7 0 0,6 0-5 16,-6-4 3-16,0-30 2 0,-5 35 4 0,0 6-4 15,0 1-2-15,0 6-27 16,0 0-2-16,0 17 16 0,0 0 18 16,0 0-12-16,0 12-4 0,0 20 2 15,0-9 17-15,-26 3-4 0,26 7 6 16,-28 7-8-16,28 0-3 0,-19 55-12 0,19-43 26 16,0 3-18-16,0 2 20 0,0 2-15 15,24 56-8-15,-1-58 14 0,3-1-5 16,-3-2 8-16,6 1-7 0,20 45-7 15,-31-55 3-15,0-4 0 0,-8-3 17 16,-10-5-6-16,0 16 22 0,0-33-20 16,0-4 2-16,0-6-11 0,-18-6-10 15,-8 0 8-15,-25-13 11 0,17 1 11 16,-5-5 9-16,-7-2 22 0,2-4 30 0,-47-32 133 16,47 20-112-16,3-1 8 0,-3-3 15 15,15-1 6-15,-20-41 121 16,36 42-173-16,3 4-10 0,10 1-18 15,0 6-19-15,0-17-9 0,28 28-30 0,1 2-5 16,-1 3-2-16,6 1-12 0,38-6-150 16,-28 9-20-16,8 1-94 0,2 1-31 15,3 0-5-15,0 1 36 0,62-6-209 16,-64 6 136-16,-4 2-73 0,1-3-41 16,-8 2-210-16,34-5-553 0</inkml:trace>
          <inkml:trace contextRef="#ctx0" brushRef="#br0" timeOffset="33900.4217">2928 4188 2417 0,'0'-4'61'16,"0"0"66"-16,0 1 67 0,0 1 49 16,0 0-23-16,-13-2 78 0,-3 2-207 15,16 2-34-15,-8-3-18 0,-2 3 4 16,-18 0 58-16,17 11-68 16,-17 7 24-16,17-10-21 0,-17 26 39 15,23-22-56-15,5 2 17 16,0-1-5-16,0 8 40 0,0-8-33 15,20-3 16-15,4-1 20 0,-1-1 29 16,3-1 19-16,36 1 174 0,-31-7-111 0,8-1 9 16,0 0-20-16,0 0 0 15,38-13 62-15,-48 2-127 0,-1 2-23 16,1-1-15-16,-11-3-17 0,15-11-10 0,-22 8-43 16,-1 0-1-16,-10 0-10 0,0-1-1 15,0-16-30-15,0 20-11 0,-34 1-65 16,9-1-108-16,-4 4-101 0,-33-4-398 15,26 8 447-15,2 2 65 0,-5 1 14 0,6 1-56 16,-35 1-523-16,35 0 287 16,4 0-193-16,3 9 3 0,-2-9 91 15</inkml:trace>
        </inkml:traceGroup>
        <inkml:traceGroup>
          <inkml:annotationXML>
            <emma:emma xmlns:emma="http://www.w3.org/2003/04/emma" version="1.0">
              <emma:interpretation id="{A1F36C4D-C80A-4D1B-8740-B1596002E3AB}" emma:medium="tactile" emma:mode="ink">
                <msink:context xmlns:msink="http://schemas.microsoft.com/ink/2010/main" type="inkWord" rotatedBoundingBox="20246,4291 22778,4301 22776,4967 20244,495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39793.8109">5216 4015 2275 0,'-16'-18'73'16,"-2"6"46"-16,8 4 23 0,-1 1-33 15,4 3-44-15,-6-2-52 0,10 6 2 0,1 0 19 16,-4 0 24-16,6 0 24 0,-5 11 111 16,5-3-101-16,0 0 6 15,0-8 22-15,0 8 26 0,18-8 116 0,0 0-147 16,-18 0-28-16,16 0 27 0,2 0-50 16,21-10 56-16,-18-1-57 0,-3 3 7 15,0 0-1-15,-5 0 21 0,0-1-15 16,-3-7 28-16,-5 8-89 0,-5 1-26 0,0 1-1 15,0-1-18-15,0-4-101 16,0 6 12-16,-28 3-37 0,2 1 6 16,-3 0-9-16,-33 1-199 0,34 0 47 15,-6 11-98-15,6 0-91 0,2 0-247 16,-10 11-512-16</inkml:trace>
          <inkml:trace contextRef="#ctx0" brushRef="#br0" timeOffset="39523.0288">4439 4355 2902 0,'-10'0'104'15,"2"0"53"-15,-2 0 52 16,5 8 34-16,-1-8 55 0,6 0-194 16,0 0-24-16,0 0-17 0,0 0-1 15,0 0 48-15,0 0-63 0,0 0-6 0,0 0-13 16,24 0 12-16,-4-9 43 0,-1 3-43 16,-9-3-4-16,5 0 9 0,-2-2 10 15,3 0 1-15,12-15 30 0,-15 10-57 16,3-1-9-16,-3-2-3 0,-3-2 5 15,6-27 7-15,-16 22-15 0,0-3-5 0,0-1 22 16,0 0-4-16,-24-26 33 16,4 32-45-16,2 0 1 0,-3 3-17 15,8 5 6-15,-18-9-32 0,13 16 11 16,7 2-6-16,-2 3-5 0,13 1 11 16,-28 3-43-16,28 0 40 0,-16 0 10 0,1 9-2 15,-3 0 1-15,7 2-5 16,-17 17-2-16,15-10 5 0,-3 3 14 0,9 3-1 0,7 0-9 15,0 30 28-15,0-25-19 16,0 0-4-16,0 1-8 0,0 0 11 16,57 28 1-16,-34-32 3 0,5 0-20 15,1-1 16-15,5-3-4 0,-1-2-4 16,34 13-17-16,-33-19 12 0,0-2-3 16,-6-4 20-16,6-1 1 0,18 2 7 15,-26-9-8-15,-3 0-4 0,0 0 9 16,3 0-1-16,21-23 9 0,-29 12-13 15,2 1 0-15,-4-2-9 0,-3-2 1 0,10-16-5 16,-18 13 21-16,-5 1 13 0,0 0 9 16,0 1 14-16,0 3-12 0,0-8 13 15,0 14-63-15,0 2-14 0,0 3-27 0,0 1 10 16,0 0-9-16,0 0 50 16,0 8-8-16,0 2 3 0,0 1-7 15,0 11-48-15,26-9 0 0,-8 1-41 16,1-2 2-16,1 0-17 0,22 8-100 0,-14-13 77 15,-2 0-57-15,5-3-100 16,-5-4-84-16,8 0-58 0,23 0-603 16,-32-11 425-16,4-1 114 0</inkml:trace>
          <inkml:trace contextRef="#ctx0" brushRef="#br0" timeOffset="40608.9546">5423 3823 2770 0,'0'-10'71'0,"0"-11"268"16,0 14-115-16,0 2-60 0,0 1-75 15,0 0-43-15,0 1-30 0,0 3-8 16,0 0 17-16,0 13 11 0,18 1 6 0,0 25 68 15,3-15-68-15,2 4 2 0,-5 3-28 16,-2 4-2-16,-1-1 2 16,14 35 5-16,-16-33-23 0,2-2 5 15,1-5-6-15,-3 0 11 0,20 21 8 16,-17-32-11-16,-3 1-11 0,0-6 7 16,-3-2 3-16,0 2 13 0,-10-9 7 0,0-2 24 15,0-1 24-15,0-1 24 0,0 0 41 16,0 0-106-16,0 0-32 0,0-12-27 15,0-1 26-15,0 0 3 0,-20-19 31 0,20 12-33 16,0-5-4-16,0-2 0 16,0 0 5-16,0-29 3 0,0 31-6 0,0 4-4 15,0 1-6-15,0 6-8 0,31-1-16 16,0 15 31-16,-10 0 1 0,4 0-1 16,-1 10 5-16,22 14-16 0,-22-9 11 15,-9-4 0-15,1 3 2 0,-16 22 2 16,0-28-5-16,0 1 12 15,0 7-5-15,0-9 10 0,-31-3-17 0,2 0 15 16,6-3-7-16,5-1 18 16,-11 0-17-16,9 0 4 0,7 0 0 15,13 0-6-15,-16 0-3 0,16 0-37 16,0 0 5-16,0 0 5 0,0 0 6 16,0 0 10-16,26 10 12 0,-3 1 7 0,-5 1 4 15,6 0-5-15,4 1-3 0,34 16-13 16,-25-15 12-16,-4-2 0 15,1 0 3-15,7-1 7 0,39 7 0 16,-46-11-6-16,0-4-6 0,2 1 3 0,-2-4 3 16,-3 0-4-16,23 0 3 0,-31-12 0 15,1 2 2-15,-1 0-8 0,-8-1-3 0,14-13-3 16,-14 10 5-16,-4 0 11 16,-3-4-5-16,-3-1-1 0,-5-20 2 0,0 20-6 15,0 0 1-15,0 3 7 16,0 0-6-16,-21 5-12 0,-7-3-5 0,4 9 10 15,9 3 7-15,-3 2-2 16,0 0 1-16,-16 0 1 0,18 10-7 0,3 0 13 16,-2 0-8-16,2 5 7 0,-5 15-4 15,18-13-4-15,0 1 4 0,0 0 0 16,0 1 0-16,0 16 3 0,23-19-2 16,0 0 2-16,8-3-17 0,3 0-45 15,10-4-59-15,54 7-413 0,-41-12 113 16,3-3-100-16,7-1-249 0,3 0 16 15</inkml:trace>
        </inkml:traceGroup>
        <inkml:traceGroup>
          <inkml:annotationXML>
            <emma:emma xmlns:emma="http://www.w3.org/2003/04/emma" version="1.0">
              <emma:interpretation id="{56218E14-28AD-4077-B3D1-B0A80EFF3E51}" emma:medium="tactile" emma:mode="ink">
                <msink:context xmlns:msink="http://schemas.microsoft.com/ink/2010/main" type="inkWord" rotatedBoundingBox="23510,4341 26588,4352 26586,4877 23509,486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1061.7625">7569 4094 2804 0,'0'-7'73'0,"-8"-1"60"0,8 5 72 16,0 3 11-16,-5 0 67 0,5 0-224 16,0 0-6-16,0 0-22 0,0 0-5 0,0 0-9 15,0 0-7-15,0 0 4 16,20 0 5-16,-4 11 2 0,25 10 18 0,-17-9-19 16,1 1-7-16,1 3-5 0,-2-1-5 15,-1 2 1-15,18 14-1 0,-25-16 0 16,-3-1 4-16,-3-3 3 0,-2-2 0 15,-3 6 4-15,-5-12 0 0,0 1-1 0,0-2 17 16,0 0 9-16,0-1 97 16,0-1-50-16,0 0-3 0,0 0-20 15,0 0 14-15,0-11 122 0,0 1-78 0,-23 0-9 16,23-2-34-16,0-3-12 0,0-1-34 16,0-18-41-16,0 18-16 0,0 1 5 15,0 2-1-15,23 3-6 16,24-3-11-16,-24 13 27 0,6 0-5 15,-4 0-4-15,1 0-4 0,29 29-75 16,-29-12 4-16,-1-4-28 0,1 3-15 0,-8 0-5 16,29 16-116-16,-26-16 120 0,-3-4-45 15,3 1-84-15,-3-1-102 0,18 7-484 16,-15-12 303-16,2-3-82 0,3 0 105 16</inkml:trace>
          <inkml:trace contextRef="#ctx0" brushRef="#br0" timeOffset="41495.9846">8860 4201 2420 0,'0'-16'45'0,"0"0"69"0,0-12 275 0,0 17-185 15,0-1-37-15,-20 3-45 0,20 0-24 0,-19 3-39 16,-7-4-16-16,11 7-60 16,-1 1 28-16,1 2-5 0,-6 0 2 0,-20 13 47 15,17-3-34-15,1 1-10 16,-3 2 4-16,3 1-8 0,-18 18 7 15,28-15-18-15,0 1 14 0,5 1-5 16,8-1-1-16,0 12 8 0,0-17-7 16,0-2 11-16,23 0 2 0,-2-2 16 15,2-3 17-15,24 1 54 0,-24-7-69 0,0 0-3 16,3 0-7-16,-2 0 3 0,14-9 46 16,-19-1-36-16,-4 1 1 0,-5 1 2 15,3-4-3-15,-2-11 27 0,-11 10-44 16,0 2-2-16,0 1-11 0,0 1 2 15,0 1-8-15,0-1-20 0,0 7-2 0,0 2-4 16,0 0 4-16,0 0-12 16,0 9 14-16,0 1 17 0,0-2 13 15,0 1-21-15,0 2-11 0,28 11-60 0,1-12 16 16,-1 1-27-16,3-1-29 0,8 0-52 16,39 4-363-16,-39-11 197 0,5-1-25 15,-3-2 9-15,0 0-26 0,-2 0-101 16,18 0-448-16,-34-12 595 15</inkml:trace>
          <inkml:trace contextRef="#ctx0" brushRef="#br0" timeOffset="42182.9859">9380 4245 1850 0,'-23'-12'51'0,"5"2"51"0,3-17 267 0,-6 15-148 15,5 0 10-15,16 1 1 0,0 3-6 16,-10-8 99-16,10 11-224 0,0 3-32 16,0-2-27-16,0 2-11 0,0 0-20 15,0 2-3-15,0 0-11 0,0 0 0 0,15 0 2 16,4 0 3-16,25 20 3 15,-19-11-1-15,4 1 0 0,-1 2 0 0,1 2 6 16,25 11 7-16,-28-12-5 16,-5-2 0-16,-3 0 0 0,-3-1-2 0,6 4 24 15,-16-9-8-15,1-1 15 0,-6-1 5 0,0-2-1 16,0 0 7-16,0-1 55 16,0 0 4-16,0 0 2 0,0 0-10 0,0 0 14 15,0-9 5-15,0 0-55 16,0 0-7-16,0 0-12 0,0-3-21 15,0-13-27-15,0 11-14 0,0 0 3 16,0 2-11-16,20 1-4 0,-20 4 0 16,24-4-31-16,-1 10 36 0,-5 1-7 15,0 0 8-15,-2 0-8 0,22 19-6 16,-22-8 26-16,5 0 1 0,-3-1 7 0,-5 1-7 16,13 8 10-16,-19-9-3 0,-7-5 51 15,8 1-55-15,-8-3 12 0,0-3-31 16,0 0 40-16,0 0 7 0,0 0 26 15,0 0 33-15,0 0 124 0,0 0-202 16,0-9 39-16,0 2-14 0,0-1 9 16,23 0-33-16,-23-1-10 15,50-9-19-15,-30 10 9 0,-4 1-16 0,-1 1 0 16,1 3 0-16,23 3 9 16,-21 0 20-16,-18 0-4 0,0 12-6 0,31-1-32 15,8 9-167-15,-13-10 45 0,-26-1-5 16,33-1 17-16,-7 1-3 0,-5 0-10 15,23 3-325-15,-23-5 133 0,2-4-42 16,-2 2-6-16,-1-5 29 0,19 0-522 16,-18 0 477-16,-3 0 43 0,-5-12 199 15,-3 3 165-15,6-8 707 0,-8 9-233 0,-6-2-8 16,-2-2-174-16,3 0-33 16,2-10 253-16,-5 14-269 0,2-1-58 0,1 3-70 15,0 1-35-15,-3 4-54 0,5 1 1 16,-3 0 18-16,1 11 13 15,0-1 8-15,-1 4-18 0,1 15 0 0,-1-11-27 0,1-1 0 16,2-1-9-16,-2 0 9 16,7 13-55-16,-5-19-51 0,3 0-83 15,-3-1-38-15,-2-3-57 0,7 1-362 0,-5-7 89 16,3 0-24-16,-3 0 98 16</inkml:trace>
          <inkml:trace contextRef="#ctx0" brushRef="#br0" timeOffset="42490.7385">10543 3886 2257 0,'-24'-16'52'0,"-17"-9"190"15,23 17-80-15,2 3-48 0,-2 1-45 16,5 1-9-16,-18 3 59 0,21 0-44 16,-16 26 107-16,21-14-144 15,0 0 7-15,5-1 12 0,0-1 7 16,0 8 140-16,0-12-92 0,23 0 5 15,-2-1-11-15,2-2-16 0,23-3 82 0,-22 0-100 16,4 0 23-16,-4 0-22 16,-1 0 10-16,0 0-3 0,8-19 52 0,-18 11-96 15,-13 0-13-15,8 0-32 0,-8-1-8 0,0-5-38 16,0 8-4-16,0 0-48 16,0 6-32-16,-23-5-33 0,-6 5-142 15,6 0 160-15,0 0-47 0,-1 0-78 16,-4 12-84-16,4 0-63 0,-22 12-619 0,28-9 441 15,5-2 115-15</inkml:trace>
        </inkml:traceGroup>
        <inkml:traceGroup>
          <inkml:annotationXML>
            <emma:emma xmlns:emma="http://www.w3.org/2003/04/emma" version="1.0">
              <emma:interpretation id="{E30690BE-DB94-42D3-926F-01AB5204D0ED}" emma:medium="tactile" emma:mode="ink">
                <msink:context xmlns:msink="http://schemas.microsoft.com/ink/2010/main" type="inkWord" rotatedBoundingBox="26898,4429 29064,4437 29060,5491 26895,5483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2884.6118">10944 4154 2481 0,'8'0'179'16,"-3"0"-6"-16,0 0 41 0,0 0-34 0,-5 0-34 15,5 0-51-15,-2 0 5 0,2 0-71 0,3 0 5 16,0 0 6-16,2 0-4 16,16 23 22-16,-11-11-47 0,1 0 4 15,2 1-6-15,-5 0 6 0,15 12 9 16,-17-16-10-16,2 2-3 0,-5-1-2 16,-3-3 10-16,5 4 34 0,-10-8-13 0,0 2 7 15,0-5 5-15,0 1 8 0,0-1 4 16,0 1 94-16,0-1-86 0,0 0 2 15,0 0-1-15,0 0 37 16,0-20 121-16,0 9-150 0,0-1-42 0,0 0-11 16,0-2-2-16,18-15-6 0,-2 17-31 15,-3 1-27-15,-13 3 15 0,18 2-14 16,13 1 2-16,-16 5 22 0,1 0-3 0,-1 0 8 16,4 17-24-16,1-4-11 15,16 15-120-15,-17-11 52 0,-4-1-17 16,1-1 5-16,-1-1-14 0,11 11-196 15,-13-13 74-15,-3-1-84 0,1-3-65 0,-1 0-119 16,13 3-862-16,-7-9 857 0</inkml:trace>
          <inkml:trace contextRef="#ctx0" brushRef="#br0" timeOffset="43543.8018">11915 4200 2630 0,'2'-13'77'0,"-2"-1"86"15,0-6 338-15,0 12-298 16,0 1-70-16,0 2-56 0,0-1-14 16,0 3 12-16,-15 1-62 0,15 2-12 15,-16 0-2-15,1 0 6 0,-4 0-6 0,-17 11 17 16,15-1-11-16,1 4 0 0,-4-1-5 16,-38 34-2-16,47-29-4 15,4 2 7-15,-9 16 2 0,20-19 5 16,0-3-4-16,0-2-1 0,0 0 6 15,39 5-6-15,-19-10 0 0,50 0 6 16,-44-7-3-16,0 0-5 0,2 0 0 16,-2 0-30-16,26-22 33 15,-31 13 0-15,-3 0 37 0,-3-3-26 16,-2-1 1-16,-2-1-1 0,7-21 25 16,-16 16-22-16,4-2 2 0,-6-2 9 15,0 2 0-15,0-16 37 0,0 22-60 0,0 3-10 16,0 4-12-16,0 3 11 0,0 0-11 15,0 5 8-15,0 0 5 0,0 0-1 16,0 0 5-16,0 11 1 0,0 13-4 16,-19-10 3-16,19 3 0 0,0 3-2 15,0 3 5-15,0 31-9 0,0-25 8 16,0 4-5-16,0-1 9 0,29 5-4 16,33 39-4-16,-31-38-3 0,5 0 1 15,-2 1 6-15,5 3-2 0,-6-4 3 0,27 39-4 16,-34-42 5-16,-3 1-6 15,-5-3 2-15,-5-4 0 0,-5 18 9 0,-8-31 5 16,0-3 13-16,0-5 39 0,0-2 45 16,0-6 157-16,-31 0-144 0,2 0-6 15,1-14 10-15,-8-2 20 0,-3 0-16 16,-103-44 106-16,30 7-143 16,-35-31 38-1,74 33-29-15,24 5-32 0,31 27-46 16,5 3-16-16,8-1-10 0,2 2-11 0,3 3-18 15,0-14-112-15,21 15-29 0,2 1-115 16,6-1-59-16,2-1-24 16,46-12-244-16,-30 15 299 0,0-3-113 15,7 0-97-15,0 1-295 0,60-13-633 0</inkml:trace>
          <inkml:trace contextRef="#ctx0" brushRef="#br0" timeOffset="44113.4809">13051 4019 2354 0,'-18'-24'50'15,"-13"-13"264"-15,15 23-76 0,6 4-22 0,-6 2-56 16,3 2-48-16,-10-2-17 0,13 6-86 16,4 2-9-16,1 0 26 0,-2 0 12 15,-1 0 77-15,5 11-73 0,-2 1 2 0,5-1 4 16,0-1 2-16,0 2 10 16,0 9 58-16,0-11-54 0,23-1 17 15,-2-2 16-15,-3-1 29 0,21 4 142 16,-21-9-139-16,0-1-6 0,0 0 21 0,0 0-19 15,8 0 130-15,-18-11-170 16,2 2 6-16,-4 1-31 0,-1-1-21 0,-3-2-11 16,-2-5-21-16,0 9-27 0,0-2-5 15,0 4-10-15,0 2-40 0,-46 0-256 16,22 3 83-16,-1 0-17 0,-4 0 21 16,3 0 56-16,-33 11-151 0,30-1 131 15,3 0-94-15,6-1-60 0,4 0-56 16,3 4-22-16,13 5-741 0,0-8 648 15,0-1 116-15</inkml:trace>
          <inkml:trace contextRef="#ctx0" brushRef="#br0" timeOffset="43772.9596">12919 4193 2817 0,'0'-5'100'0,"0"1"68"0,0-1 261 15,0 3-310-15,0 2-40 0,0 0-17 0,0 0 23 16,0 23 101-16,0-11-122 0,0 3-29 16,15 41 11-16,-4-36-39 15,-11 0-6-15,10 0 6 0,0 20 1 16,1-22-8-16,-6-2-16 0,0 0-26 15,3-4-40-15,-3-1-45 0,8 6-271 16,-8-13 82-16,6-4-81 0,-1 0-94 16,3 0-252-16,15-12-442 0</inkml:trace>
        </inkml:traceGroup>
        <inkml:traceGroup>
          <inkml:annotationXML>
            <emma:emma xmlns:emma="http://www.w3.org/2003/04/emma" version="1.0">
              <emma:interpretation id="{32408B07-0CEE-4F45-ABDE-EBA27AB3647F}" emma:medium="tactile" emma:mode="ink">
                <msink:context xmlns:msink="http://schemas.microsoft.com/ink/2010/main" type="inkWord" rotatedBoundingBox="29586,4385 30292,4388 30290,5038 29583,5035"/>
              </emma:interpretation>
              <emma:one-of disjunction-type="recognition" id="oneOf20">
                <emma:interpretation id="interp28" emma:lang="" emma:confidence="0.5">
                  <emma:literal>t</emma:literal>
                </emma:interpretation>
                <emma:interpretation id="interp29" emma:lang="" emma:confidence="0">
                  <emma:literal>E</emma:literal>
                </emma:interpretation>
                <emma:interpretation id="interp30" emma:lang="" emma:confidence="0">
                  <emma:literal>£</emma:literal>
                </emma:interpretation>
                <emma:interpretation id="interp31" emma:lang="" emma:confidence="0">
                  <emma:literal>k</emma:literal>
                </emma:interpretation>
                <emma:interpretation id="interp32" emma:lang="" emma:confidence="0">
                  <emma:literal>K</emma:literal>
                </emma:interpretation>
              </emma:one-of>
            </emma:emma>
          </inkml:annotationXML>
          <inkml:trace contextRef="#ctx0" brushRef="#br0" timeOffset="44672.763">13724 4188 2715 0,'-29'0'103'0,"6"0"101"16,2 0 65-16,3 0 278 15,16 0-405-15,2 0-50 0,0 0-29 16,0 0-16-16,20 0 4 0,27 0-2 15,-13 0-34-15,2 0-19 0,3 0-1 0,5 0-5 16,38 0-83-16,-43 0-9 0,0 0-65 16,-3 0-85-16,-7 0-112 15,-1 0-76-15,21 0-687 0,-28 0 473 0,-3 0 126 0</inkml:trace>
          <inkml:trace contextRef="#ctx0" brushRef="#br0" timeOffset="44481.5107">13644 3897 2995 0,'7'-22'532'15,"-1"10"-244"-15,-6 9-198 16,0 2-41-16,0 1-10 0,0 0 4 16,0 0-29-16,0 0-3 0,0 0 18 15,0 0 20-15,0 0 21 0,0 22 90 16,0-12-84-16,0 1 5 0,0 1 11 16,0 5 4-16,0 19 101 0,0-15-84 0,0 4 20 15,0 1 26-15,0 5 14 16,0 31 111-16,0-31-180 0,0 1-19 0,0 0-14 15,0-1-2-15,0 0-15 0,20 26 27 0,1-33-54 16,5 0 5-16,-3-2-14 16,52 29 36-16,-49-41-34 15,28 10 0-15,-23-13-12 0,1-3-9 0,-1-2-30 16,2-2-87-16,3 0-121 16,40 0-615-16,-38-11 411 0,-4 2 56 0,-3-1 42 15,-2-3-101-15,12-14-664 16,-28 11 305-16,-3-3 128 0,-10 0 163 15</inkml:trace>
        </inkml:traceGroup>
      </inkml:traceGroup>
    </inkml:traceGroup>
    <inkml:traceGroup>
      <inkml:annotationXML>
        <emma:emma xmlns:emma="http://www.w3.org/2003/04/emma" version="1.0">
          <emma:interpretation id="{279FCD0A-471B-46D5-B5E5-51AE30FCBE4B}" emma:medium="tactile" emma:mode="ink">
            <msink:context xmlns:msink="http://schemas.microsoft.com/ink/2010/main" type="paragraph" rotatedBoundingBox="15248,5629 31347,5884 31328,7033 15230,67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06CC5A-A0AB-45EE-AC0D-9BA0E1270507}" emma:medium="tactile" emma:mode="ink">
              <msink:context xmlns:msink="http://schemas.microsoft.com/ink/2010/main" type="line" rotatedBoundingBox="15248,5629 31347,5884 31328,7033 15230,6779"/>
            </emma:interpretation>
          </emma:emma>
        </inkml:annotationXML>
        <inkml:traceGroup>
          <inkml:annotationXML>
            <emma:emma xmlns:emma="http://www.w3.org/2003/04/emma" version="1.0">
              <emma:interpretation id="{DA9F5DEF-AD1D-46A5-AA81-4180C501A4BF}" emma:medium="tactile" emma:mode="ink">
                <msink:context xmlns:msink="http://schemas.microsoft.com/ink/2010/main" type="inkWord" rotatedBoundingBox="15246,5782 17800,5822 17792,6362 15237,6322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2918.4804">1336 5367 2557 0,'20'-19'57'0,"-20"0"92"16,0 5 68-16,0-5 201 0,0 14-330 15,0 2-62-15,0 3 3 0,24 0 25 0,-1 22 82 16,-2-7-72-16,-21 2-11 0,23 4-10 16,0 5 3-16,6 27 15 0,-14-25-38 15,-4-2-3-15,-11 0-5 0,18 0 1 0,-3-2-3 16,9 15 2-16,-14-23-18 16,3-2 6-16,-8-3-4 0,5-2 9 15,-2 1 6-15,3-8 4 0,-11-1 17 16,0-1 4-16,0 0-1 0,0 0-11 0,10 0-29 15,-10-13 0-15,0 1-1 16,0-2 3-16,0-16 1 0,0 13 2 16,-29-1-2-16,1 1 2 0,2 0-9 15,3 3 0-15,-29-8 13 0,24 16-12 0,2 1 7 16,-3 5-1-16,6 0-16 0,-34 0 5 0,36 13 3 16,-7-2 5-16,5 0 2 15,7 1-1-15,-12 18 18 0,20-15-8 16,8 0-1-16,0 1 0 0,0 0-5 15,0 14 6-15,23-15-7 0,0-3-1 0,6 0 4 16,4-1-11-16,6-2-29 16,52 2-206-16,-37-8-28 0,3-3-147 15,10 0-122-15,1 0-317 0,84-11-567 0</inkml:trace>
          <inkml:trace contextRef="#ctx0" brushRef="#br0" timeOffset="52490.7109">-424 5536 1994 0,'0'-4'134'0,"0"1"-11"0,0 1 45 15,0 1-15-15,0 1 10 0,0-5 158 16,0 4-172-16,0-3-4 0,0 4-14 16,0-1-6-16,0-1 65 0,0 2-127 15,0-3-22-15,0 3-7 0,0-3-8 16,0 3 10-16,0 0-30 0,0-2-3 0,0 2-5 15,0 0 3-15,-31 0 4 16,-19 0 7-16,22 11 1 0,5 2-9 16,-8-1-1-16,7 0 0 0,-22 19-9 15,22-15 5-15,14 3 5 0,-5 0 1 16,7 0-8-16,8 19 3 0,0-19-5 0,0-3 9 16,0 0 1-1,98 20 15-15,-64-28-16 0,2-4 1 16,39 1-9-16,-41-5 2 0,-1 0 3 0,1 0 6 15,0-11-2-15,28-7 8 0,-39 7-10 0,0 0 0 16,-2 2 7-16,-3-3-4 16,-7-1 7-16,-1-14 5 0,-10 13-6 15,0-4-6-15,0 2-2 0,0 0-4 0,0-14 12 16,-34 18-4-16,11 0-6 16,23 3-8-16,-26 2 6 0,8-1 4 0,-5 8-2 15,7 0-4-15,16 0-4 16,-18 0 7-16,2 11-7 0,1-3 2 0,15 2-1 15,0 0 4-15,0 1 1 16,0 1 5-16,0 14 5 0,34-13-4 0,-3 2-3 16,0-2 0-16,2 2-1 0,50 10 7 15,-39-15-11-15,3-1 7 0,2 0-14 16,-2-3-31-16,53 2-145 0,-56-5 11 16,-2-3-72-16,2 0-42 0,-10 0-27 15,15-11-277-15,-31 11 335 0,-3-12 4 16,-7 2-15-16,-3 1-105 0,-5-2 18 15,0-11-113-15,0 11 640 0,0-1 174 0,0 2 53 16,-23-2 21-16,2-10 23 16,3 12-253-16,18 1 11 0,-10 0 6 0,-3 1 11 15,13-9 140-15,0 9-235 0,0 1-29 0,0 1-31 16,0 1-19-16,0 0-7 16,41-2 10-16,-20 2-28 0,2 4 1 15,-2 1-2-15,2 0-13 0,29 0 13 16,-31 12-16-16,7-1 12 0,-4 2 0 0,4 1 0 15,16 14 12-15,-26-14 6 0,-2 1-19 16,2-3 2-16,-8 0 5 16,1 7-8-16,-11-12 3 0,0-2 4 15,0 0-3-15,0-3 20 0,0-2 7 16,0 0 62-16,0 0-42 0,0 0-14 16,0 0-1-16,0 0-5 0,0-7 31 0,-16-4-43 15,16 1-5-15,-28-32 29 16,28 26-72-16,0 0 29 0,0-5-12 15,0-35 17 1,23 25-22-16,-2 19-4 0,2 1-7 0,-5 1 3 16,-3 7 5-16,19 3 4 0,-16 0 5 15,37 38-7-15,-37-23 10 0,-3 2-4 16,3 0 0-16,0 2-5 0,8 16-9 16,-13-19-37-16,-2 1-29 0,-1 1-42 15,-2-2-32-15,-3-2-13 0,0 10-336 16,-5-16 136-16,0-1-79 0,0 1-137 0,0-4-162 15</inkml:trace>
        </inkml:traceGroup>
        <inkml:traceGroup>
          <inkml:annotationXML>
            <emma:emma xmlns:emma="http://www.w3.org/2003/04/emma" version="1.0">
              <emma:interpretation id="{6651D85E-347B-4EC0-B7C4-2211ADDD2C45}" emma:medium="tactile" emma:mode="ink">
                <msink:context xmlns:msink="http://schemas.microsoft.com/ink/2010/main" type="inkWord" rotatedBoundingBox="18436,5680 21946,5735 21927,6885 18418,6829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53530.5373">2532 5507 2294 0,'-16'-2'45'0,"-2"-1"156"0,-3 3-51 15,21 0-2-15,0 0 3 0,0 0 8 16,0 20 123-16,0-12-166 0,0-8-1 0,0 10 7 16,0-5-1-16,0-5-10 15,21 6 66-15,7-6-112 0,-4 0-5 0,-1 0-6 16,-2 0-10-16,25-22 38 15,-20 11-48-15,-8 0-1 0,0-2 12 0,3-2 19 16,8-18 36-16,-19 14-72 0,3-55-15 16,-13 46-15-16,0-1 14 15,0 2 22-15,0-1 9 0,0-16 33 16,0 26-84-16,0 5-19 0,0 5-8 16,-18 8 0-16,18 0 23 0,-21 16 22 15,21 4 0-15,-18 9-9 0,18 4 1 16,-16 7-1-16,16 51-6 0,0-40 13 0,0 3 8 15,0 3 4-15,0 5 18 16,78 69 14-16,-44-66-34 0,5-1-8 16,5-1-19-16,-8 0 24 0,31 46-4 15,-38-66 5-15,-14-5 6 0,1-6 12 0,-16-5 4 16,0 8 176-16,0-25-81 0,0-4 4 16,-26-6-43-16,2 0-44 0,-30-19 2 15,23-1-41-15,-8-3-7 0,-5-8 5 16,0-4-12-16,-52-48 7 0,60 37-5 15,-3-2-2-15,11 1-6 0,7 1 1 0,3 3-4 16,18-27-13-16,0 42 17 16,0 3-9-16,34 6-2 0,5 2-3 15,36-10-34-15,-37 18 40 0,14 0-5 0,-3 3 13 16,3 1-1-16,54 2-12 0,-62 3 8 16,3 0-9-16,-8 0-10 0,-11 0 3 15,21 25-93-15,-31-15 6 0,-2 1-81 16,-3 0-9-16,-3-2-18 0,8 11-129 0,-12-12 189 15,-1 0-17-15,5-2-61 0,-5 0-72 16,0 0-454-16,-5-6 326 16,0 0-220-16,3 0 66 0,-3-10 76 15</inkml:trace>
          <inkml:trace contextRef="#ctx0" brushRef="#br0" timeOffset="53793.7682">3106 5363 2148 0,'-15'-7'23'15,"-14"2"132"-15,21 5-48 0,-2 0-8 16,5 0-16-16,0 0-2 0,5 9 31 16,0 2 199-16,0-3-111 0,0 0-7 15,0 0-19-15,23-8-6 0,16 4-1 0,-24-4-100 16,9 0-14-16,-4 0 24 16,-1 0-27-16,14-12 11 0,-17 1-28 0,-16 2-9 15,13 1 12-15,-13-3-16 16,0 1-8-16,0-11-15 0,0 13-4 15,0 0-6-15,0 3-6 0,-24 0-27 16,-25 5-138-16,26 0 57 0,0 0-35 0,-3 10-57 16,-3-1-97-16,-12 12-480 0,20-12 360 15,8 2-180-15,13-1 42 0,-10 1 74 16</inkml:trace>
          <inkml:trace contextRef="#ctx0" brushRef="#br0" timeOffset="54022.3396">3445 5367 2429 0,'16'-11'69'0,"-6"2"93"0,3 0 83 16,8-8 300-16,-13 13-357 0,-3 1-86 16,0 3-39-16,-5 0-5 0,5 0 70 15,5 11-59-15,-2 2-7 0,3 2-19 0,-1 4 8 16,3 4-2-16,13 28 2 16,-13-21-35-16,-3 1-9 0,0-2-5 15,3 3 4-15,8 27 6 0,-8-33 20 16,26 39-130-16,-21-47-19 15,-8-6-3-15,3 1-34 0,-2-4-79 16,12-2-486-16,-13-7 263 0,-10 0-168 16,16 0-40-16,2-14 91 0</inkml:trace>
          <inkml:trace contextRef="#ctx0" brushRef="#br0" timeOffset="54241.8235">3978 5338 2583 0,'0'-23'89'0,"0"4"98"0,0-8 332 15,0 22-308-15,0-2-96 0,0 3-57 0,0 4-22 16,0 0 53-16,0 0-19 16,0 16 16-16,0-3-17 0,0 6-10 15,0 25 25-15,24-17-59 0,-24 1-16 0,20 2-7 16,-20 1-3-16,24 0 4 16,-1 30 2-16,-23-32 1 0,21-2-28 0,-3-2-39 15,-3-4-60-15,14 17-347 16,-16-23 146-16,2-3-56 0,-2-2-44 0,-2-4-223 15,22-6-624-15</inkml:trace>
          <inkml:trace contextRef="#ctx0" brushRef="#br0" timeOffset="54719.956">4496 5372 2193 0,'-15'-18'45'16,"-3"4"51"-16,-11-1 194 0,16 10-144 16,-2 5-30-16,2 0-8 0,-3 0 14 15,-7 0 78-15,12 9-112 0,6 0-7 0,-5-9-3 16,7 10 8-16,3-4 66 0,0 0-63 0,0-6 15 16,0 0-6-16,0 0 0 15,0 0-16-15,0 0 44 0,47 0-29 16,-19-18-6-16,-7 9-42 15,-21 1 8-15,18-2-11 0,-18 0-21 16,0-10 12-16,0 10-41 0,0 1-1 16,0 0-8-16,0 3 4 0,-52-8-17 15,27 13-20-15,-4 1-57 0,1 0 23 0,-6 0-73 16,-28 21-180-16,39-9 50 0,-6 1-36 16,6-1-66-16,-3 3-59 0,13 15-472 15,13-15 335-15,0 2 93 16,0-4 109-16</inkml:trace>
          <inkml:trace contextRef="#ctx0" brushRef="#br0" timeOffset="54422.2776">4457 5535 2429 0,'11'-15'61'0,"-6"2"46"16,3 5 12-16,-3 3 141 0,-3 5-129 15,-2 0 25-15,0 0-14 0,0 13-28 16,0 20-21-16,0-16-72 0,0 3-13 15,0 1-16-15,0 0 11 0,0-1-3 16,0 22-17-16,0-25-62 0,0 1-83 0,0-4-75 16,0-2-38-16,0 4-268 0,0-12 239 15,0-4-229-15,0 0-17 0,13 0 61 0</inkml:trace>
          <inkml:trace contextRef="#ctx0" brushRef="#br0" timeOffset="55112.7183">4659 5502 2253 0,'11'0'60'16,"-4"0"53"-16,1 0 47 0,5 0 175 16,-5 0-189-16,-6 0-5 0,11 0 21 15,-7 0-22-15,6 8-31 0,14 9 21 16,-8-8-85-16,3 3-15 0,-3 0-10 15,3 0-3-15,15 14 8 0,-20-13-12 0,-6-1 9 16,3 0-7-16,-8 0 9 0,8 7 16 16,-8-11-25-16,-5-1 2 0,0-3 9 15,0 0 11-15,0 0 97 0,0-2-46 0,0-2 48 16,0 0 9-16,0 0-20 16,0 0-20-16,0-11 18 0,0 1-52 15,0-1 6-15,0 0-3 0,0-2-7 16,0-15 25-16,0 15-55 0,0-1-14 15,0 2-9-15,0 4-4 0,16-7-24 16,7 11 0-16,-5 4-9 0,-2 0 18 16,2 0-13-16,21 13 8 0,-18 1-8 15,2-2 4-15,3 4 5 0,-3 1 5 16,18 17-105-16,-25-19-61 0,-1 1-71 0,-2 0-15 16,0-2 9-16,-2-1 14 0,7 6-334 15,-13-12 201-15,3-3-53 0,-6 0-109 16,4-4-208-16</inkml:trace>
          <inkml:trace contextRef="#ctx0" brushRef="#br0" timeOffset="55689.6684">5609 5621 2832 0,'0'-15'97'16,"0"1"87"-16,0-14 314 16,0 13-302-16,0 2-59 0,0 3-42 0,-23-2-16 15,2-3-13-15,21 10-60 0,-15 2-5 16,-3 3-7-16,2 0 6 0,-25 0 5 0,25 12 5 15,-7 1 2-15,-1 3-1 16,4 0-6-16,-14 17-1 0,21-16-13 16,5 2 12-16,8 2-5 0,0-4 6 15,0 2 0-15,0 15 5 0,0-22-4 16,31 0-1-16,-5-1 2 0,0-2 0 16,23 0 9-16,32-9-13 15,-66 0 1-15,6 0 2 0,-3-13-4 16,-2 1 22-16,-4 2-8 0,17-12 62 0,-19 7-47 15,3 3 3-15,-13-4-14 0,0 0-10 16,0-21 11-16,0 21-10 16,0 2 6-16,0 0-15 0,0 4-1 0,0-2-28 15,0 10 26-15,0 2-7 0,-18 0 8 0,18 0-2 16,0 0-1-16,-18 20-4 16,2-10 8-16,1 34-3 0,15-27 4 15,0 5 4-15,0 2 5 16,0 32 0-16,96 46 18 15,-37-25-19-15,-2 2 0 16,-23-40-13-16,-6-1 4 0,-4 2 2 0,-1-2 8 16,-2-2 6-16,-6 31 24 0,-15-39-13 15,0-3 37-15,0-5 29 0,0-5 76 16,0 1 361-16,0-11-234 0,0-5-59 16,0 0-59-16,-26 0-30 0,-38-13 69 15,25-1-137-15,-5-2-14 0,-5-5-12 16,-3-1-5-16,-52-37 17 0,58 28-40 15,-1-4-9-15,8 0-8 0,6 0-4 0,-14-27-10 16,31 34-2-16,6 3-15 16,10 3-50-16,0 1-61 0,0 2-98 15,0-10-595-15,0 13 295 0,36 1 12 0,-2 2-20 0,5-5-93 16,57-19-1132-16,-39 17 952 16</inkml:trace>
        </inkml:traceGroup>
        <inkml:traceGroup>
          <inkml:annotationXML>
            <emma:emma xmlns:emma="http://www.w3.org/2003/04/emma" version="1.0">
              <emma:interpretation id="{3E5B790F-8762-46C1-91CF-D82D70276084}" emma:medium="tactile" emma:mode="ink">
                <msink:context xmlns:msink="http://schemas.microsoft.com/ink/2010/main" type="inkWord" rotatedBoundingBox="22293,5811 24888,5852 24878,6424 22284,6383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56631.5726">6606 5553 2545 0,'-24'0'50'0,"1"0"71"15,0 0 50-15,-16 0 196 0,23 0-248 16,4 11-32-16,1-1-8 0,11 0 3 0,-10 7 47 16,10-7-73-16,0-1 1 0,0-1 28 15,0-1-1-15,23 7 55 0,-2-10-107 16,-3 0 7-16,10-4-9 0,-2 0-2 15,3 0-10-15,17 0 7 0,-17 0-9 0,-6-12 7 16,-2 1 16-16,-3 0 11 16,5-11 41-16,-18 13-71 0,-5-3-7 15,0 0-1-15,0 0-12 0,0-11-1 0,-23 14-7 16,0 1 0-16,-3 2-3 0,0 1 10 16,-36 3-8-16,26 2 12 0,-1 0-3 15,4 11 11-15,2 1 4 16,-3-2-3-16,-36 32 19 15,47-9-11-15,23-16-23 0,0 1 6 16,0 2-1-16,0-1 4 0,23 19 17 16,6-19-24-16,-1-2-2 0,6 1-37 15,10-2-54-15,93 19-328 0,-88-29 277 16,55-1-226-16,-53-5 118 0,1 0 0 16,-5 0 20-16,-1-12 53 0,-4 0 73 15,33-15 44-15,-47 13 67 0,-2-4 26 16,-5 0 35-16,-5-3 41 0,7-26 234 15,-18 23-138-15,0 2-9 0,-5 1-40 0,0 2-32 16,0-4-26-16,0 15-78 0,-23 3-4 16,10 0 2-16,-8 5 12 15,-15 0 30-15,18 0-26 0,-3 11-9 0,6-1 2 0,-3 3-6 16,5-2 4-16,-6 18 18 16,12-13-21-16,-1 0-6 0,8 1-3 15,0-1 5-15,0 16-6 0,0-18 3 16,0 0 0-16,23-2 24 0,1-2 17 15,14 6 85-15,-14-13-69 0,-1-1 12 16,0-2 8-16,1 0 31 0,17 0 167 16,-23 0-129-16,3-13-5 0,-8 3-15 15,0 0-19-15,7-12 23 0,-14 10-93 16,-1 2-1-16,-3 0 0 0,3 1-17 16,-2 2-24-16,-3 2-49 0,0 5 12 0,0 0 7 15,0 0 9-15,0 0 0 0,0 12 20 16,0-4-10-16,0 3 8 0,0-1-27 15,0 2-31-15,26 10-239 0,-3-12 39 16,3 0-33-16,0-2 13 0,10 2 4 16,39 1-117-16,-31-7 203 0,0-1-36 15,-2-3-30-15,-3 0-14 0,38-11-120 0,-43 2 290 16,-11-4 39-16,0 1 36 0,-2-3 14 16,-3 0 32-16,0-21 128 15,-10 16-24-15,-3-2 36 0,-5 2 12 16,0 2 8-16,0-15 95 0,0 21-205 0,-23 1-32 15,5 4-10-15,0 2 11 0,-26 4 45 16,23 1-45-16,-2 0-11 0,-1 0 1 16,1 13-2-16,-21 14 23 0,23-12-31 15,6 1-5-15,2 3-1 0,5-2-9 16,8 2 2-16,0 21-7 0,0-22 1 0,0 1-8 16,29-3 10-16,-1 0 2 15,32 9 7-15,-21-17-33 0,-6-1-33 16,6-2-33-16,2-4-59 0,42-1-338 15,-41 0 119-15,-1-11-43 0,-2-2-24 0,5-1-150 16,39-16-601-16</inkml:trace>
          <inkml:trace contextRef="#ctx0" brushRef="#br0" timeOffset="57057.1216">8402 5433 2298 0,'0'-20'58'0,"-26"3"78"0,8 3 83 15,3 0 62-15,-19-6 238 0,21 12-331 16,13 1-41-16,-18 2-44 0,18 0-18 0,0-1 13 15,0 6-64-15,0-2-16 16,0 2-15-16,0 0 12 0,0 0 2 16,0 13 92-16,0 1-39 0,0 0 8 15,0 4 0-15,0 3-7 0,49 29 66 0,-49-22-79 16,21 1 1-16,-3 3 0 0,0 0-1 16,10 36 59-16,-28-36-74 0,0 54 74 15,24-61-81-15,-24-5-10 16,0-2-6-16,18-5 10 0,-18 7 122 15,18-13 5-15,-18-4 63 0,0-2 21 0,0-1 10 16,0 0 77-16,0 0-257 16,0 0-44-16,0-12-18 0,0-1-2 15,0-16-8-15,0 7-2 0,13 1-5 0,-3-5 2 16,1 2 0-16,14-27-2 0,-14 29-2 16,4 4 0-16,1 3 5 0,2 4-11 15,16 6-10-15,-19 5 7 0,3 0 8 16,6 13 2-16,-4 1 3 0,22 21 1 15,-22-16 3-15,1-1-2 0,-5 7-4 16,-1-3-28-16,1 0-69 0,7 19-400 16,-15-22 76-16,0-2-39 0,-1-1 24 15,1-4 19-15,5 10-384 0,-10-17 290 0,4-1-322 16,1-1 32-16,0-3 117 0</inkml:trace>
        </inkml:traceGroup>
        <inkml:traceGroup>
          <inkml:annotationXML>
            <emma:emma xmlns:emma="http://www.w3.org/2003/04/emma" version="1.0">
              <emma:interpretation id="{3B6E4BE6-D122-429D-B662-2095C82FB152}" emma:medium="tactile" emma:mode="ink">
                <msink:context xmlns:msink="http://schemas.microsoft.com/ink/2010/main" type="inkWord" rotatedBoundingBox="25892,5815 27779,5844 27770,6444 25882,6415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58510.3912">11498 5351 2284 0,'2'-7'50'0,"1"-1"77"15,0 1 90-15,-1-1 339 0,-2 4-315 16,0 2-59-16,0 0-48 0,0 2-27 0,0 0-24 16,0 0-70-16,3 0 34 15,-3 8 26-15,5 3 26 0,16 36 171 0,-14-27-202 16,14 32 32-16,-8-24-74 16,-3 0-11-16,3 3-8 0,-5 1-2 15,13 33 9-15,-11-34-13 0,0 1-16 16,3 0-48-16,-5-4-60 0,3-1-41 15,17 22-321-15,-18-28 144 0,6-2-85 16,-1-3-83-16,4-4-290 0,27 4-508 16</inkml:trace>
          <inkml:trace contextRef="#ctx0" brushRef="#br0" timeOffset="58092.4738">10232 5600 2676 0,'0'-11'76'0,"0"-9"302"15,0 11-112-15,0 0-44 0,0 3-69 0,0 2-39 16,0-2-47-16,0 0 3 16,0 6-43-16,-23 0 8 0,-3 0 2 15,0 9 0-15,-36 14 1 0,20-7-23 0,6-1 0 16,8 2-2-16,2 2-5 16,-5 24 17-16,31-25-24 0,0 5 3 0,0-2-20 15,0 0 23-15,90 15 0 16,-43-20-16-16,2-2-43 0,8-1-41 0,5-6-67 15,8 0-89-15,70-5-438 16,-68-2 321-16,-2 0 20 0,3-10 43 0,-3-1-7 16,46-11-186-16,-69 7 387 0,-8 2 153 15,-6-3 117-15,-4 0 56 16,2-35 408-16,-31 35-421 0,0-11 155 16,0 14-220-16,0 4-53 0,-18 0-13 15,-1 5 7-15,-14-2 100 0,15 4-86 16,-3 2-3-16,-2 0-16 0,-1 0-21 15,-22 12 19-15,25 0-43 0,3-1-4 0,0 0 2 16,5 2-4-16,5 0-6 16,3 15 23-16,5-13-11 0,0 0 18 15,21-2 11-15,5 1 8 0,41 11 57 0,-26-17-72 0,6 2-17 16,5-4 5-16,2-1-11 16,60-5 56-16,-62 0-33 0,-3 0 22 15,-5 0 7-15,-3-13 27 0,-7 0 22 16,12-9 193-16,-30 9-170 0,0 2-18 15,-9-1-34-15,-2 0-30 0,-5-10 1 16,0 9-73-16,0 5-8 0,0-2-7 16,-28 2-6-16,-19-6-21 0,24 9-20 15,-3 0-82-15,-2 4-72 0,2-2-50 16,-31 3-252-16,28 0 320 0,4 0-19 0,1 0-43 16,1 0-94-16,2 9-58 15,-12-1-450-15,22-8 280 0,1 6 16 0,7 1 106 16</inkml:trace>
        </inkml:traceGroup>
        <inkml:traceGroup>
          <inkml:annotationXML>
            <emma:emma xmlns:emma="http://www.w3.org/2003/04/emma" version="1.0">
              <emma:interpretation id="{9B7633A8-3018-472D-A149-22E71A3660C8}" emma:medium="tactile" emma:mode="ink">
                <msink:context xmlns:msink="http://schemas.microsoft.com/ink/2010/main" type="inkWord" rotatedBoundingBox="27952,6136 31342,6190 31336,6537 27946,6483"/>
              </emma:interpretation>
              <emma:one-of disjunction-type="recognition" id="oneOf25">
                <emma:interpretation id="interp37" emma:lang="" emma:confidence="0.5">
                  <emma:literal>ns</emma:literal>
                </emma:interpretation>
                <emma:interpretation id="interp38" emma:lang="" emma:confidence="0">
                  <emma:literal>n's</emma:literal>
                </emma:interpretation>
                <emma:interpretation id="interp39" emma:lang="" emma:confidence="0">
                  <emma:literal>nus</emma:literal>
                </emma:interpretation>
                <emma:interpretation id="interp40" emma:lang="" emma:confidence="0">
                  <emma:literal>Ns</emma:literal>
                </emma:interpretation>
                <emma:interpretation id="interp41" emma:lang="" emma:confidence="0">
                  <emma:literal>us</emma:literal>
                </emma:interpretation>
              </emma:one-of>
            </emma:emma>
          </inkml:annotationXML>
          <inkml:trace contextRef="#ctx0" brushRef="#br0" timeOffset="60078.4501">14055 5780 2313 0,'0'-14'118'0,"0"2"89"15,0-2 71-15,0 4 23 16,16-8 132-16,-16 10-306 0,0 2-49 16,10 3-31-16,-10-3-17 0,10 6-16 0,6 0-8 15,-8 0 3-15,2 0 9 0,3 14 11 16,2-1 9-16,19 15 27 0,-13-13-37 0,-6 3 0 16,1-1 4-16,-1 1 0 15,-4-2 2-15,9 15 11 0,-14-16-26 16,-6-4 2-16,0-3 16 0,0-2 32 15,0 0 158-15,0-5-44 0,5 0 67 0,-5-1 29 16,2 0-10-16,-2 0-78 0,0-9-69 16,0 9-115-16,6-13 2 0,-6 1-5 15,0-3-2-15,10-19-4 0,-5 18-1 0,5-2-6 16,1 0 3-16,-1 4-14 16,1 0-4-16,9-3-45 0,-12 13 33 15,0 1 3-15,0 3 2 16,-1 0 4-16,9 11-33 0,-8 0 45 0,-1-1-10 15,1 2 12-15,0 1-3 0,0 1-5 16,7 15 18-16,-4-15 5 0,-1-1 3 16,3-1-8-16,2 0 14 0,16 7 3 15,-15-11 1-15,2-1 9 0,-2-3-17 16,-1 0 7-16,6 0-11 0,18-4-8 0,-21 0 11 16,0 0 5-16,3-11-6 0,-3 11 0 15,15-21-1-15,-17 10-4 0,-3 0 4 16,0-1 28-16,2-2-35 0,-7-2-6 15,2-22-49-15,-4 19 50 0,-4 1 0 16,1-3 7-16,-3 4-10 0,0-12 3 16,0 20-3-16,0 2 5 0,0 2-15 15,0 2-17-15,0 3-36 0,0 0-105 0,0 0 123 16,0 0 35-16,0 10 39 16,18-1-14-16,23 14-11 0,-15-11-5 0,8 5 4 15,0 3 1-15,4 0 3 16,48 24 106-16,-45-20-61 0,-2 0 30 0,0-1-71 15,-8-2 97-15,-3 2-6 16,6 10 57-16,-26-20-99 0,-3-3 1 0,-5 1-5 16,0-6 1-16,-18 3 7 0,-3-5-44 15,-2-3-22-15,-6 0-102 0,-2 0-204 16,-5 0-124-16,-52-25-607 0,39 13 497 0,-11 0-107 16,-4-1-309-16,-6 1 109 15</inkml:trace>
          <inkml:trace contextRef="#ctx0" brushRef="#br0" timeOffset="58911.7775">12065 5661 2539 0,'-16'-10'52'0,"16"0"58"0,0 3 37 0,-15 1 21 16,15 3-51-16,0 3-42 16,0 0-75-16,0 0 22 0,-13 0 17 15,13 10 24-15,-13 13 81 0,8-8-85 0,-1 1-9 16,6-1-9-16,0 5-3 0,0 15 46 16,0-17-42-16,29-2 7 0,-6-1-3 15,6-2 4-15,2 0-7 0,36 2 26 16,-36-8-49-16,5-2 0 0,-5-5 5 0,3 0 7 15,20 0 45-15,-30 0-42 16,-6-13 3-16,0 2 9 0,0 1-1 16,23-23 109-16,-33 21-112 15,2-9 56-15,-10 12-60 0,0 1-20 16,0 3-26-16,0 2-8 0,0 0-28 16,0 3 24-16,0 0 7 0,0 0 7 15,0 0 7-15,0 11-1 0,0 11-18 16,0-8 12-16,0-3 3 0,0 4 8 15,24-1-21-15,22 13-125 0,-15-15 10 0,3 0-16 16,8-1-30-16,-1-3-88 16,52 2-503-16,-46-8 331 0,-1-2 0 0,-4 0-116 15,-3 0-34-15,-6 0 98 0</inkml:trace>
          <inkml:trace contextRef="#ctx0" brushRef="#br0" timeOffset="59431.62">13092 5732 2429 0,'-18'-12'65'0,"18"-4"262"0,0 9-90 15,-13 3-27-15,13 0-30 0,0 0-15 16,0-2 70-16,0 6-166 0,0-2-30 16,0 2-20-16,0 0-5 0,0 0 18 15,0 0-27-15,18 0-9 0,-2 12 10 0,-1 1-29 16,42 24 49-16,-39-22-13 16,1 1-1-16,6 13 11 0,-12-13-10 15,-2-3 2-15,-6 1 5 0,0-4 6 16,-2 9 39-16,-3-13-14 0,2-2 12 15,-2 0 25-15,0-3 30 0,0-1 50 0,0 0 350 16,0 0-229-16,0 0-70 16,0 0-89-16,0 0-57 0,0-23-41 15,0 11-30-15,0-2-2 0,0-3-3 0,0-1-2 16,21-18-5 0,18 6-17-16,-8 11-8 0,-21 11 17 0,1 7 1 15,-1 1 5-15,0 0-3 0,14 0 6 16,-12 0 7-16,1 10-5 0,6 0 6 0,-1-2-7 15,8 7 12-15,-14-11-11 16,-1-4 14-16,-1 7 1 0,-5-3 8 16,1-4 7-16,-1 0 8 0,-3 0-15 15,1 0-6-15,-1 0-37 0,1 0 30 16,15 0 2-16,-7-11 26 0,4 2-43 16,-2-1 0-16,8 2-3 0,15 0-20 0,-20 2 17 15,-1 6-1-15,1 0 7 16,-1 0 1-16,-2 0-4 0,16 22 5 0,-17-10 15 15,4 3-2-15,0 0-11 0,-1 0-112 16,11 13-430-16,-13-12 199 0,-3-4 64 16,-2 2 75-16,5-3-22 0,5 5-329 15,-10-9 196-15,2-2-35 0,1-2-43 0,-1-3-188 16,3 0 16-16</inkml:trace>
        </inkml:traceGroup>
      </inkml:traceGroup>
    </inkml:traceGroup>
    <inkml:traceGroup>
      <inkml:annotationXML>
        <emma:emma xmlns:emma="http://www.w3.org/2003/04/emma" version="1.0">
          <emma:interpretation id="{DB8BBB1B-F44E-4D88-9491-B3A2635E2164}" emma:medium="tactile" emma:mode="ink">
            <msink:context xmlns:msink="http://schemas.microsoft.com/ink/2010/main" type="paragraph" rotatedBoundingBox="15360,6833 33531,7095 33510,8564 15338,83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A6A9EE-D88B-4E9E-9EFE-92A51B70C4F2}" emma:medium="tactile" emma:mode="ink">
              <msink:context xmlns:msink="http://schemas.microsoft.com/ink/2010/main" type="line" rotatedBoundingBox="15360,6833 33531,7095 33518,8002 15346,7740"/>
            </emma:interpretation>
          </emma:emma>
        </inkml:annotationXML>
        <inkml:traceGroup>
          <inkml:annotationXML>
            <emma:emma xmlns:emma="http://www.w3.org/2003/04/emma" version="1.0">
              <emma:interpretation id="{206CF6CA-464C-4A8E-BB12-C3CB7F9D0916}" emma:medium="tactile" emma:mode="ink">
                <msink:context xmlns:msink="http://schemas.microsoft.com/ink/2010/main" type="inkWord" rotatedBoundingBox="15357,7009 18341,7052 18334,7532 15350,7489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61424.8413">585 6604 2287 0,'-21'-14'35'16,"8"5"38"-16,-15-1 142 0,18 10-120 16,-6 0-10-16,3 0 5 0,3 0 11 0,-1 18 114 15,4-10-100-15,7-1 20 0,0 2 24 16,0-5 3-16,0 2 131 0,0-6-172 16,28 0-12-16,-5 0-4 0,1 0 12 15,4 0 103-15,-12-10-127 0,-16 2-28 16,23 0-24-16,-23 0-8 0,16-2-16 15,-16-5-25-15,0 8-37 0,0 0-59 0,0 2-54 16,0 1-34-16,-55 4-204 16,32 0 169-16,-6 0-77 0,6 0-95 15,-49 13-1316-15,54-5 1118 0,2 0 132 0</inkml:trace>
          <inkml:trace contextRef="#ctx0" brushRef="#br0" timeOffset="61161.9199">430 6785 2613 0,'21'-6'160'0,"2"6"70"16,-8-6 24-16,3 6-54 0,-5 0-82 16,13 0 12-16,-21 0-65 0,8 0-19 15,-2 0-17-15,-6 12-15 16,18 14-7-16,-12-12 1 0,-6 2 0 0,3 2-10 15,2-2-6-15,0 17-215 0,-5-19 2 16,-2-1-66-16,2-3-7 0,-5 0-21 16,0 1-378-16,5-11 118 0,1 0 54 15,-6 0 98-15</inkml:trace>
          <inkml:trace contextRef="#ctx0" brushRef="#br0" timeOffset="60980.574">-600 6793 3142 0,'0'-34'457'15,"0"17"-99"-15,0 11-274 0,0 2-25 0,0 1-31 16,0 2-18-16,0 1-11 0,0 0-7 16,0 0 9-16,0 13 1 0,0 1-3 15,0-2 1-15,0 18 3 0,0-11 7 16,0-2-2-16,0 1 5 0,28-2-6 0,-5 11 18 15,-23-16 10-15,31-1 14 16,-7-3 17-16,-1-3-5 0,6 0 25 16,-11-4-70-16,36 0 25 15,-36-12-31-15,-2 4-6 0,-3 0-7 0,2 8 3 16,-2-15-19-16,-13 15 2 0,16 0 0 16,-16 0 0-16,0 0 0 15,10 0-15-15,3 0 25 0,13 24 9 16,-8-12 6-16,0-1 2 0,8-2-8 15,2 0-3-15,45 5-3 0,-37-9 16 0,3-5-6 16,0 0 4-16,0 0-3 16,33 0 4-16,-44-13-3 0,1 0 3 15,-6 2 11-15,-2 0 9 0,-3 0-1 0,-8-10-2 16,-10 10-31-16,0 1-10 0,0 1-13 16,0-1-27-16,0-8-156 0,-25 12 66 15,12-1-51-15,-6 4-78 16,4-1-109-16,-6 1-543 0,8 3 382 0</inkml:trace>
          <inkml:trace contextRef="#ctx0" brushRef="#br0" timeOffset="62112.4667">914 6554 3000 0,'26'-15'244'0,"-19"9"-62"16,4 2 14-16,-6 1-96 0,0-1-50 15,0 4-27-15,13 0 43 0,-2 11-13 16,-3 2-4-16,8 1-16 0,2 4 1 0,34 27 19 16,-29-20-24-16,6 3-12 0,0 1 5 15,-6-1 6-15,21 28 12 16,-25-32-32-16,-6 0-6 0,-3-4-3 0,-4-2 11 15,-4-2 5-15,-7 11 60 16,0-22-22-16,0-4-35 0,0-1-1 16,0 0-11-16,0 0 0 0,-28 0-2 15,-29-22 0-15,18 11 6 0,6 0-3 0,4-2-3 16,1-3-1-16,-11-19-19 0,39 16 10 16,-13 3-2-16,13 1 0 15,0 0-8-15,0-3-18 0,28 11 25 16,1 2 3-16,-1 1-1 0,6 2-5 0,0 1-5 15,43-2-15-15,-35 1 15 16,2 0 7-16,0 0-5 0,-3-1 5 0,31-6 0 16,-43 4 13-16,-1-1 0 0,-2-1-2 15,-8-2 3-15,11-9-5 0,-29 11 1 16,0-3-2-16,0 0 4 0,0-1 5 16,0 2 1-16,0-14 0 0,0 12-5 15,0-2 4-15,-34 4 9 0,34-1-8 16,-28-3-10-16,4 8-12 0,24 2 6 15,-20 3 1-15,20 0 0 0,-18 11 6 0,-3-1 4 16,21 4 5-16,-13-1-8 16,13 4 9-16,0 3 9 0,0 22 26 15,0-19-19-15,0 1-5 0,0-1 12 0,34 0 2 16,-11 19 40-16,16-23-43 0,-16-4-10 16,-23-1-2-16,23-5-12 0,-23 1-1 15,26 0 65-15,-26-6-10 0,0-4 34 16,0 0 38-16,0 0 68 0,0 0 142 0,0 0-245 15,0 0-81-15,0-12-8 16,0 0-11-16,0-16 1 0,0 12-6 16,0-3 6-16,0 0-7 0,0 4-8 15,0-13-32-15,0 19 18 0,29 3-1 16,-29 6 5-16,33 0 15 0,1 0 12 0,28 24-19 16,-28-8-28-16,-1 2-70 0,6 3-80 15,3 0-64-15,35 21-268 0,-33-20 288 16,-2-1-74-16,2-3-131 0,8 1-171 15,48 9-1079-15</inkml:trace>
        </inkml:traceGroup>
        <inkml:traceGroup>
          <inkml:annotationXML>
            <emma:emma xmlns:emma="http://www.w3.org/2003/04/emma" version="1.0">
              <emma:interpretation id="{F7B4342F-9ABF-4782-A3C0-D518F8B43071}" emma:medium="tactile" emma:mode="ink">
                <msink:context xmlns:msink="http://schemas.microsoft.com/ink/2010/main" type="inkWord" rotatedBoundingBox="18839,7035 21352,7071 21346,7519 18832,7482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62813.8441">3044 6589 2958 0,'0'-16'168'0,"0"-11"351"15,0 24-483-15,0 3 8 16,0 0 27-16,0 0 9 0,0 28 69 16,23-10-101-16,-23 2 7 0,24 4 1 15,-9 4-4-15,-15 3-11 16,39 58 28-16,-26-34-49 0,-13-32-7 16,0-2 5-16,0-2 4 0,0-4 8 15,0 8 19-15,0-15-31 0,0-1-1 16,0-3-2-16,-28-2-7 15,-48-2 11-15,51 0-17 0,-27-13 12 0,23 2-14 16,9-2-1-16,1-1-5 16,4-4-3-16,2 1-5 0,13-18-17 15,0 3-4-15,39 7-5 0,-11 15 24 0,6 0-5 16,0 1 9-16,-1 0 0 16,42-5-22-16,-41 8 24 0,5-2 0 15,-6 2 7-15,1-2 6 0,18-7 0 16,-37 9-6-16,4-4 0 0,-9 1-3 0,-10 0 12 15,10-1 1-15,-10-12-2 16,0 10-11-16,0-1 3 0,0 2 3 16,0 1 3-16,-23-9-1 0,23 14-8 15,-26-1-3-15,26 2-1 0,0 3 4 0,0 1 13 16,0 0-7-16,0 11 6 0,0-2 9 16,0 4-10-16,0 2 34 0,0 22 53 15,0-15-43-15,0 2 5 0,0 1 3 16,0 1 22-16,26 25 86 0,-26-27-79 15,70 37 84-15,-70-46-139 0,21-2 11 16,-21-3 17-16,18-3 20 16,-18 2 190-16,0-7-94 0,0-2 22 15,0 0-20-15,0 0-30 0,0 0-17 0,0 0-123 16,0-13 0-16,0 0-6 0,0-1-3 16,0-1 4-16,0-18-7 0,0 17 1 15,0 3-3-15,26 0-7 16,-26 4-6-16,25 2-16 0,-25 7 24 0,26 0 8 15,-8 0-1-15,6 12-3 0,15 14 0 16,-19-12 4-16,-2 1-5 0,3 0-55 16,-8 1-96-16,26 23-840 15,-21-30 646-15,5 6-182 0,-12-9 231 16,-1-3-123-16,8-1-144 0,-2-2-312 0,28 0-604 16</inkml:trace>
          <inkml:trace contextRef="#ctx0" brushRef="#br0" timeOffset="63341.6989">3984 6761 2244 0,'0'-6'30'0,"0"4"31"16,0 0 43-16,-16 2 199 0,16 0-132 15,0 0-6-15,0 10-16 0,0-1 3 0,0 1 81 16,0-1-127-16,0-1-8 16,0 0-10-16,0-2 5 0,29 4 23 15,-4-6-59-15,-1 1-8 0,-1-2-8 16,8-3 16-16,-5 0-28 0,18 0 31 0,-26 0-43 15,-2 0 19-15,-6 0 1 16,3-10 12-16,-3-7 64 0,-10 10-58 16,0 0-26-16,0-3-16 0,0 1-12 0,0-9-23 15,0 9 14-15,-33 1-3 0,9 0 3 16,24 3-7-16,-38 1 3 0,-12 4 0 16,27 0 7-16,0 0 0 0,-1 0 0 15,9 12-4-15,-8 10 6 0,7-3-4 16,-2 6-7-16,18-12 9 15,0 0 4-15,0 1 6 0,0-1-3 0,0 15 3 16,34-17-2-16,-1-1 1 16,-4-1 4-16,4-1-3 0,1-2-1 15,33 0 8-15,-33-6 1 0,5 0-4 0,-3 0 0 0,-5 0-8 16,26-19-1-16,-34 11-2 16,1-1 12-16,-9-1 2 0,3-1-7 15,3-10 28-15,-21 9 5 16,0 2 24-16,8-1-17 0,-8 2-8 0,0 1-16 0,0 1-67 15,0 7 21-15,0 0 0 16,0 0 29-16,0 0-1 0,0 24 12 16,0-11-16-16,0 0-4 0,0 1 4 15,0 0-4-15,21 12-2 0,2-15-36 16,-2 0-42-16,-3-2-47 0,2-2-31 16,-2-2-11-16,29-2-255 0,-24-3 101 0,6 0-88 15,-8 0-58-15,4-14-168 16,6-9-660-16</inkml:trace>
          <inkml:trace contextRef="#ctx0" brushRef="#br0" timeOffset="63613.195">4620 6607 2351 0,'-23'-20'34'0,"-18"-7"156"0,20 18-42 0,5 4-10 16,-35-1 200 0,46 6-240-16,-6 0-13 0,6 0 36 0,-3 10 107 15,8 0-115-15,0-10 1 16,0 7 28-16,0-7 12 0,24 6 100 0,-24-6-157 15,33 0-13-15,-10 0-9 16,-2 0-7-16,15 0 28 0,-36-11-63 0,16 3-4 16,-16 8-29-16,0-9-5 0,0 2-44 15,0 2-223-15,0 5 76 0,0 0-11 16,0 0 0-16,0 0-74 0,-41 0-462 16,15 8 304-16,2 1-134 0,4-2-115 15,-4 3 83-15</inkml:trace>
          <inkml:trace contextRef="#ctx0" brushRef="#br0" timeOffset="63891.7527">4646 6672 2254 0,'13'1'68'0,"3"1"46"0,-3 0 44 0,5 1 21 16,21 9 141-16,-24-6-185 16,8 2-16-16,9 1-19 0,-1 4-5 15,-3 1-14-15,34 17 35 0,-31-15-75 16,0 2-9-16,0 2-4 0,-7-2 3 0,15 19 29 15,-21-20-38-15,-3-1 6 16,-2-3-3-16,-3-2 7 0,-4-2 20 16,4 4 56-16,-10-11-37 0,0-1 35 15,0-1 33-15,0 0 35 0,0 0 139 16,0 0-142-16,0-10-19 0,0-1 3 0,-21 1-20 16,-2-16-22-16,23 8-95 0,-13-1-14 15,13 0-6-15,0-3-15 0,0-23-89 16,0 26-50-16,0-2-88 0,26 4-61 15,-5 2-14-15,7 2 46 0,29-6-320 16,-26 14 173-16,5-2-131 0,8 3-276 16,3-2 35-16</inkml:trace>
        </inkml:traceGroup>
        <inkml:traceGroup>
          <inkml:annotationXML>
            <emma:emma xmlns:emma="http://www.w3.org/2003/04/emma" version="1.0">
              <emma:interpretation id="{06C83E58-8171-4DA0-84E1-7FA9F7B86079}" emma:medium="tactile" emma:mode="ink">
                <msink:context xmlns:msink="http://schemas.microsoft.com/ink/2010/main" type="inkWord" rotatedBoundingBox="22184,7195 23671,7217 23667,7488 22180,7466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64786.0678">6251 6682 2648 0,'-21'-13'129'0,"21"13"-29"0,0 0 29 16,0 0 6-16,0 0 23 0,0 0 1 0,21 0 87 16,5 8-165-16,0 2-7 15,5 1-2-15,5 0-11 0,42 18 4 16,-32-14-55-16,-2 0 0 0,0 2-7 15,-5 0 5-15,23 14 10 0,-38-17-11 0,-6-2 0 16,-10-1 6-16,-1-1 4 0,-7-3 7 16,0 4 38-16,0-8-33 15,-26-1-3-15,3-1 1 0,-3-1 14 0,-28 0 72 0,28 0-48 16,0-10-18-16,3 0-9 16,-6-1-12-16,3 0-11 0,-7-15-5 15,33 11-34-15,-11-1-30 0,11 0-36 16,0-2-13-16,0-14-98 0,29 18 94 0,-3 3-16 15,5 1-16-15,-5 1-22 16,41-1-141-16,29 7 40 16,-50 3 199-16,-30 0 51 15,-1 0 2-15,-2 0 10 0,3 8 1 0,-11 0 0 16,0 0 1-16,3-2 0 0,0 2 7 16,0-1 1-16,15 8 16 0,-10-7 1 15,0-1 21-15,5 2 17 0,0-3 19 16,29 4 57-16,-24-3-79 0,0-6-11 15,1 2 0-15,-1-1 18 0,16-2 31 16,-26 0-53-16,2 0 6 0,-2 0-3 16,-8-13-5-16,3 5-9 0,-3-9-2 15,-5 8-22-15,0 0-12 0,0-1-4 0,0 1-3 16,-41-7-3-16,23 8 11 0,-3 4-6 16,3 0 1-16,-5 4 0 15,-24 0 5-15,24 0-3 0,-1 12 10 16,1-1-12-16,5 0-3 0,2 1 12 0,-4 14-15 0,14-13 9 15,6 0-9-15,0 1 9 16,0-1 2-16,26 14 2 0,3-15 4 16,-1 0-3-16,1-3 3 0,4-2 0 15,45 4-3-15,-36-7-3 0,-1-4-3 16,3 0 0-16,-5 0 7 0,-3 0-3 0,18-9 2 16,-33-2-7-16,-3 0-2 15,-5 3 9-15,-5-3-6 0,-6-11 1 16,-2 10-4-16,0-2-2 0,0-1-8 15,0 1 24-15,0-12-18 0,0 17 4 0,0-1-19 16,0 4 4-16,0 3 0 16,0 1 5-16,0 2 5 0,0 0 11 0,0 0-6 15,24 10 5-15,2-2-7 0,31 12 11 0,-26-7-7 16,-3 0 8-16,6 1-3 16,-6 2 6-16,-4 1 12 0,20 27 63 15,-44-19 0-15,0-13-49 16,0-1 5-16,0-2-35 0,-26-2 17 0,-3 1-17 15,-33 3-1-15,31-7-3 16,-3-2-4-16,-2-2-32 0,5 0-45 16,-31 0-302-16,33 0 47 0,1 0-112 15,5-9-130-15,5 0-240 0</inkml:trace>
        </inkml:traceGroup>
        <inkml:traceGroup>
          <inkml:annotationXML>
            <emma:emma xmlns:emma="http://www.w3.org/2003/04/emma" version="1.0">
              <emma:interpretation id="{6D22A64C-E136-4134-98D4-6E0E78DDE938}" emma:medium="tactile" emma:mode="ink">
                <msink:context xmlns:msink="http://schemas.microsoft.com/ink/2010/main" type="inkWord" rotatedBoundingBox="23898,6959 27501,7011 27488,7915 23884,7863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66341.7504">9994 6617 2348 0,'-16'-23'91'0,"-2"2"69"0,0 2 59 16,5 4 21-16,0 5-31 0,3-6 63 16,2 13-200-16,8-1-32 15,0 3-11-15,0 1 5 0,0 0 100 0,0 15-56 0,0 0-9 16,0 2-18-16,0 4-1 16,0 27 58-16,29-21-53 0,-6 4-4 15,0 0-7-15,1 1 18 0,1 2-18 16,17 30 20-16,-27-34-57 0,-15-2 1 15,18-4-5-15,-18-4 4 0,13 11 9 16,-13-22 8-16,0-1 0 0,0-3 1 16,0-2 8-16,0-3-12 0,-33 0 14 15,9 0-25-15,-4-11 7 0,5 1-3 0,-1-3-12 16,-17-16-6-16,41 12-3 0,-21 0-4 16,21 0-20-16,0 0-7 0,0-13-69 15,0 20 69-15,29 1 7 0,-3 3 15 16,0 1 0-16,7 3 5 0,24 2-6 15,-18 0 18-15,-3 0-1 0,6 0-2 16,2 0 0-16,38 0-2 0,-43 0 9 16,-5 0 1-16,-6 0-2 0,-2-9 2 15,8-1-6-15,-24 3-3 0,-10 0 10 0,0 1-3 16,0-1 2-16,0-1-2 0,0-7-15 16,0 7 5-16,0 1 0 0,-28 0-2 15,2 0 4-15,-21-2-8 0,24 6 14 16,0 3-14-16,-1 0 9 0,1 0 7 0,-11 10 2 15,34-1 4-15,-20 0-5 16,4 4 13-16,16-1 2 0,0 3-6 16,0 18 6-16,0-16-15 0,0 2-3 15,0 0 7-15,0 0-11 0,70 16 12 16,-31-20-9-16,-3-1-35 0,6-3-64 16,4-1-59-16,55 2-398 0,-52-12 147 15,6 0-97-15,-1 0-158 0,0 0-128 16,1-12 163-16</inkml:trace>
          <inkml:trace contextRef="#ctx0" brushRef="#br0" timeOffset="66811.6121">11094 6538 2509 0,'0'-16'61'0,"0"4"86"16,0-7 326-16,0 14-248 16,0 1-59-16,0 0-58 0,0 4-33 15,0 0 0-15,0 0-25 0,0 0 19 16,0 13 20-16,0-1 5 0,0 4-11 0,0 23 87 15,18-14-81-15,-2 2-10 16,-3 4-1-16,0 0-12 0,10 35 51 16,-13-34-87-16,3-1-7 0,-3 1-8 15,1-4-8-15,-1-2-4 0,8 18 4 0,-13-25-7 16,3-5 8-16,-5-1 5 0,2-5 1 16,-2 5 77-16,-1-10-43 0,1-3-13 15,-1 0-9-15,1 0-15 0,0-11 3 16,2 3-9-16,0-3-1 0,-5-2-5 15,2-3-5-15,-2 0-5 0,0-24-5 0,0 18 6 16,0 1-6-16,0 1-9 16,0 2 10-16,-44-11-5 0,24 19 12 15,4 3 4-15,-2 3-9 0,-3 0 1 0,-28 4-9 16,23 0 12-16,-2 0 1 16,2 12-5-16,3-1 9 0,-3 4 8 0,-16 14 11 15,27-11-7-15,-1 3 15 16,6 0 10-16,2 0-16 0,8 25 49 0,0-24-43 0,26 1 5 15,3-1-11-15,2-1-30 0,44 11-173 16,-34-19-45-16,8-4-85 16,6-2-82-16,2-7-157 0,67 0-1123 15,-54 0 834-15,2-15 234 0</inkml:trace>
          <inkml:trace contextRef="#ctx0" brushRef="#br0" timeOffset="65230.5358">7941 6642 2381 0,'0'0'86'0,"0"0"72"16,0 0 45-16,0 9 36 0,0 20 135 0,0-10-212 15,0 4-22-15,0 5-24 0,0 4-15 16,0 45 34-16,34-35-77 0,-11 2-3 16,-23 1-11-16,34 1-7 0,-6 1-20 15,19 37-18-15,-29-46-1 0,-2-4 0 16,-16-5 4-16,15-5 3 0,-2 9 24 0,-3-24 6 15,-10-3 5-15,0-6-5 16,0 0-3-16,0-10-22 0,0-2-14 16,0-3 3-16,0-4-5 0,0-2 1 15,0-5-3-15,-31-36-28 0,3 25 1 16,28-4 0-16,-23-4-8 0,23-2 6 0,0-50-21 16,0 50 43-16,0 3 9 15,0 5 1-15,0 6 4 0,0-10-12 16,0 29 9-16,33 8 3 0,-4 6-1 0,4 0 1 15,-2 0-3-15,45 0 0 0,-38 13 8 16,1 1 7-16,-3 0 13 0,-2 4-7 16,13 21 34-16,-34-18-28 0,-13 2 0 15,0-2-2-15,0 1 1 0,0 19-9 0,-39-23-11 16,3-2 3-16,2 0-5 16,-2-3-19-16,5-2-39 0,-29 7-160 15,29-12 44-15,3 0-90 0,4-5-107 16,1-1-108-16,-16 0-851 0</inkml:trace>
          <inkml:trace contextRef="#ctx0" brushRef="#br0" timeOffset="65810.6104">8485 6747 2121 0,'0'-1'22'16,"21"1"269"-16,-16 0-143 15,0 0-13-15,8 19 154 0,-5-11-163 16,2 0-7-16,3 0-13 0,0 0 24 15,26 11 113-15,33-2-8 16,-20-10-150-16,-26-7-55 16,0 0-3-16,0 0 2 0,20 0 34 15,-28-10-29-15,0 1-3 0,-2 1 4 0,-6-1 1 16,-2-13 5-16,-8 12-34 0,0-2-11 16,0 0-2-16,0 0-8 0,0 2 6 15,-62-6 8-15,39 11 1 0,-6 2-3 16,1 3-11-16,2 0 1 0,-34 0 5 0,29 12 9 15,3 1 6-15,4-1-9 16,1 4-1-16,0-3 7 0,0 21-7 16,23-16 2-16,0 1-6 0,0-1 12 15,0 1-6-15,36 17 9 0,-3-18-7 16,6-3 6-16,0-2-12 0,8 0-37 0,56 5-168 16,-48-13 34-16,7-3-45 0,-3-2-74 15,1 0-52-15,-1 0-11 16,47-14-192-16,-59 3 406 0,-8-2 74 0,-3 0 57 15,-10 1 36-15,10-17 124 0,-28 14-24 16,-8-1 36-16,0 0 30 0,0 0 20 16,0-12 134-16,0 19-256 0,-18 0-34 15,18-1-24-15,-18 4 23 0,0 1 27 0,-11 1 135 16,11 4-122-16,3 0-27 16,-6 0-17-16,3 0-11 0,-19 19 48 15,19-11-53-15,5 1 4 0,-2 3-22 16,5 1-5-16,2 13-3 0,8-12-1 0,0 1-7 15,0-2 1-15,0 2 6 0,31-3 0 16,34 7 6-16,-27-10-10 0,6-2-12 16,6-2-64-16,6-2-48 0,74-1-411 15,-65-2 183-15,-1 0-51 0,4 0-14 16,-4-13-134-16,48-11-544 0,-66 10 710 0</inkml:trace>
        </inkml:traceGroup>
        <inkml:traceGroup>
          <inkml:annotationXML>
            <emma:emma xmlns:emma="http://www.w3.org/2003/04/emma" version="1.0">
              <emma:interpretation id="{82CA3290-68DC-4811-891B-0D2A1A8A1602}" emma:medium="tactile" emma:mode="ink">
                <msink:context xmlns:msink="http://schemas.microsoft.com/ink/2010/main" type="inkWord" rotatedBoundingBox="28268,7019 33531,7095 33519,7946 28255,7870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69801.6027">15222 6655 2671 0,'-12'-27'50'0,"1"2"66"0,1 7 18 0,10 4 0 16,-13 5-45-16,0 5 60 16,8 4-24-16,0 0 10 0,5 18-23 0,0 0-15 15,0 3-29-15,0 33 36 16,0-24-77-16,0 4-15 0,18-1 12 0,-18 0-17 15,20 0-2-15,17 29-15 16,-22-32 7-16,-2-4-1 0,-3-3 1 0,-10-6-6 16,8 10-38-16,-8-19 1 15,0-3-3-15,0-5 5 0,0 0 15 0,0 0 12 16,-36 0 5-16,13 0 1 0,2-10 9 16,-5-1 1-16,0 0 8 0,-2-1 4 15,-8-13 31-15,17 13-25 0,9 0 5 16,0-1-9-16,10 4 5 0,0-7-7 15,0 12-5-15,44-5 9 0,-21 6-17 16,5 0-11-16,1 3-46 16,5-5-82-16,2 2-101 0,34-2-418 15,7 1 60-15,-9-2 53 0,-37 6 238 0,-5 0-4 16,-6 0 103-16,-2 0 143 16,-7 0 195-16,7 0 398 0,-13 0-282 15,0 0-46-15,-2 0-35 16,-3 0-5-16,0 0 71 0,0 0-158 0,0 0-30 15,0 0-12-15,8 0 26 0,-8 0 190 16,0 0-175-16,0 10-9 16,0 12 51-16,0-8-72 0,0 1 3 15,0 0 10-15,0 1 20 0,0-1 18 16,0 15 106-16,23-18-97 0,-2-1-10 0,-3-2-26 16,0-2-3-16,23-4-15 0,-20-3-31 15,2 0-9-15,-2 0 15 16,2-10-2-16,-5 1 7 0,21-12 28 0,-26 11-26 15,-2-2-9-15,-4-1-5 0,1 0-4 16,-3-1-7-16,0-12 1 0,-5 14-10 16,0 3-1-16,0 2 1 0,0 2-3 15,0 5 4-15,0 0 3 0,-18 12 0 16,3 2 0-16,15 3 2 0,-16 3-5 16,16 31 16-16,0-23-12 0,0 4 3 15,0 2-2-15,0 1-2 0,0 1 11 16,42 33 22-16,-42-35-11 0,13-3 12 0,-13-5-17 15,0-4 13-15,0-4 8 0,0 9 29 16,-19-19-36-16,1-4-11 0,0-3-7 16,-5-1-2-16,-26 0 15 0,20-8-9 15,1-3 0-15,2-5-18 0,0-1 12 16,8-3-5-16,-11-29-4 0,24 22-17 16,5 2-5-16,0-2 2 0,0 4-13 15,21 1 5-15,23-15-25 0,-18 22 36 16,0 1 5-16,5-1 6 0,-3 2 3 15,3 2 5-15,29-15 2 0,-32 14-4 16,-4 0-8-16,-1 2 2 0,-5-1 7 0,13-12-3 16,-15 12 2-16,-9 0-3 15,4 3 1-15,-1-2 4 0,-7 1 0 0,2-6-1 0,-3 9-8 16,1 2-3-16,0 3 2 16,-3-1 0-16,0 2 0 0,0 0 4 15,0 10 5-15,0 2 10 0,0 1-13 16,0 5-3-16,0 25-5 0,0-19 17 15,0 1 2-15,0 3-8 0,0 1 4 16,0 0-1-16,0 30 18 0,0-32-11 16,15-1 11-16,1-1-7 0,-1-3 0 15,-15-4 1-15,26 7 50 0,-26-18 12 16,16-1 62-16,2-5 77 0,-18-1 47 0,0 0-27 16,0 0 6-16,0-8-234 0,0-4-14 15,0 0-2-15,-24-5 8 0,9-25 3 16,-3 17 4-16,5-4-10 0,0-4 0 15,13-3-4-15,-8-2-9 0,8-37-24 0,0 37 9 16,0 4 0-16,0 4 0 16,0 3-9-16,21 6 10 0,13-3-26 15,-16 18 43-15,-3 1-10 0,6 5 3 0,5 0 16 16,31 0-28-16,-26 11 24 0,0 0-8 16,0 0 8-16,-3 4-5 15,-2-1 9-15,5 19-6 0,-23-16 14 0,-3 1-4 16,-5 0 4-16,0 32 2 0,-28-36 3 15,-1-1-37-15,6-2-85 16,-13 5-307-16,18-8 183 0,0-6 33 16,2 1 12-16,0 0-81 0,-7-2-568 15,13-1 296-15,-3 0-205 0,5-9 97 16,0-2 106-16</inkml:trace>
          <inkml:trace contextRef="#ctx0" brushRef="#br0" timeOffset="68584.4015">12562 6641 3223 0,'0'-33'202'15,"0"21"-45"-15,0 1 6 0,0 4-79 16,15 2-37-16,1 3 2 0,-6 2-14 0,3 12 20 16,3 2-7-16,4 4-19 0,-2 4-2 15,29 33-13-15,-24-25-4 0,1 3-5 16,-6 1 4-16,5-2-9 0,13 27 1 15,-20-31-9-15,2-5 9 0,-3-2-2 16,-2-4 1-16,-2-4 11 0,7 5 3 16,-13-13 19-16,0-2 13 0,-5-3 16 15,0 0 1-15,0 0 5 0,0-10-53 0,0 1-5 16,0-2-7-16,-23-29-4 16,0 23-2-16,-1 0-5 15,-4-1 9-15,-29-15-4 0,23 19 2 16,-2 4-13-16,-3-1 6 0,3 5-3 0,-44 1 4 15,41 5-1 1,-67 22 6-16,77-11 8 0,3 3-8 0,3 1 7 16,5 2-2-16,5 19-5 0,13-16 2 15,0-1-3-15,0 1 3 0,0-3 0 16,0 2 4-16,88 9 14 0,-36-18-42 0,5-1-58 16,13-3-66-16,2-3-58 15,91-3-362-15,-80 0 228 0,0-11-33 16,-3 1 27-16,-5-2 15 0,52-11-68 15,-29-4 334-15,-62 14 128 0,14-14 173 16,-37 13-85-16,-8 0 12 0,-5 0 8 16,0 1 17-16,0-12 114 15,-21 16-217-15,0 0-39 0,6 2-4 0,-3 2 22 16,-3 4 28-16,-20 1 83 0,15 0-119 16,-3 0-27-16,3 9-7 0,-2 0-3 15,-24 14 8-15,31-12-23 0,3 2 5 16,3 1 8-16,4 1 2 0,6 0 11 0,5 11 31 15,0-13 3-15,0-2 17 16,24-1 21-16,-4-1-2 0,35 0 19 16,-24-7-92-16,5-2-9 0,-5 0-9 15,3 0 13-15,2-11-3 0,21-11 17 16,-34 13-25-16,-5 0 0 0,-2 3-3 0,-6 6-7 16,0-9-20-16,-7 9-3 15,-3 0 7-15,0 0 5 0,0 0-1 0,0 0 11 16,0 12-28-16,0-1 20 0,0-2-3 15,0 2 5-15,0-3 14 0,0 7-3 16,0-9-3-16,23 0-5 0,6-6 3 16,-3 0 2-16,5 0 1 0,39 0-4 15,-32-11 1-15,-4-1 0 0,2 1 2 0,1-2 0 16,25-14-2-16,-39 15-3 0,3-4 5 16,-5-1-1-16,-6-1 7 0,14-46 0 15,-24 38-10 1,-5-3-3-16,0-33 20 0,0 28 14 0,0 3 28 15,0 0 15-15,-24 2 10 0,1-17 46 16,23 30-101-16,-18 4-24 0,18 5-13 16,-18 7-9-16,2 0 12 0,-15 13-2 15,18 3 11-15,-2 3-5 0,2 6-7 16,0 1 5-16,-3 41-3 0,16-34 13 0,0 7-6 16,0-5-1-16,0 4 5 15,34-5-9-15,23 29-55 0,-28-35 2 16,-6-4-8-16,5-2 7 0,-4-5 23 15,4 7 9-15,-28-18 33 0,8-2-6 0,-8-4-2 16,0 0-4-16,0 0 1 16,-21-13-9-16,0 1 13 0,-2-1-12 0,-5 0 8 15,-1-2 13-15,-38-20-7 0,38 20-3 16,1 0 0-16,2-1 7 0,8 3 0 16,2 2-4-16,-2-2-12 0,18 8 8 15,0 2 1-15,0 1 5 0,24 2 2 16,35-3 0-16,-20 2-8 0,5 0 1 0,10 0 1 15,3-2 1-15,8 2 0 16,70-3-8-16,-73 2 12 0,-5 0-5 16,-8 0 3-16,49-2 8 0,-82 4-5 15,-9-1-2-15,-7-1-1 0,0 2-3 16,0 0-3-16,0 0-7 16,0 0 11-16,0 0 3 0,0 0 4 0,0 13-10 15,-20-3-2-15,20 1 2 0,-26 3-1 16,-16 18 10-16,24-16 3 0,-2 0-5 15,1 0 0-15,19 1-7 0,-10-2-3 0,2 18 4 16,8-20 7-16,0 2 4 16,0-5 0-16,0-1-3 0,47 5-1 15,-24-11-3-15,1-3-3 0,-1 0 6 0,0 0-2 16,0-11 1-16,24-14 15 0,-26 10 2 16,-1 2-2-16,-4-2 6 0,-6 0-4 15,3-20 36-15,-5 22-34 0,-8-1 4 16,0 3-18-16,0 1-7 0,0 4-4 15,0 1-17-15,0 5 16 0,0 0-7 16,0 0 10-16,0 11-4 0,-23 10 0 16,23-10-1-16,0 2 2 0,0-1-2 15,0 2 1-15,0-2-11 0,26 12-87 0,5-14-3 16,8-1-86-16,5 0-126 0,7-5-111 16,63-1-586-16,-52-3 346 0,-2 0 85 15,-1 0 118-15</inkml:trace>
          <inkml:trace contextRef="#ctx0" brushRef="#br0" timeOffset="70401.2906">16581 6818 2253 0,'8'-1'40'16,"0"1"33"-16,-5 0 40 0,2 0 19 16,0 0 17-16,5 16 123 15,-7-6-157-15,-1 0-6 0,4 1 3 0,-1 0 4 0,3 0 1 16,4 8 92-16,-1-9-120 16,-1-2-18-16,6-1-7 0,-1 0 26 15,9-2-35-15,27 0 7 0,-25-5-70 16,3 0 20-16,-1 0 1 0,1 0 11 0,-4 0-7 15,22-20 36-15,-26 20-26 16,-8-9 8-16,0-1 1 0,-6 0 3 16,1 0-5-16,-3-7 4 0,-5 9-35 15,0-1-11-15,0 3-4 0,0 1 0 0,-23-1 2 16,-24 4 4-16,9 2-1 16,14 0 8-16,9 0-11 0,-3 12-3 15,0-2 8-15,-1 0-6 0,-12 10 13 0,16-9-11 16,5 1 8-16,-3 0-4 15,13 0 2-15,0 1 3 0,0 12 1 16,0-12-3-16,0 0 6 0,25-3-3 16,1 0 5-16,-2 0 5 0,25 3 2 15,-21-8-12-15,1-2-6 0,-1-3 7 0,-4 0-7 16,1 0 2-16,19-9 3 16,-28 9-7-16,-3-13 5 0,-3 3-6 0,1-2 3 15,-4 0 2-15,9-15-3 16,-14 11 3-16,4 1 6 0,17-28-15 15,-13 33 1-15,-5 0 6 0,3 2-2 16,-3 3 5-16,14 3-3 0,-9 2 4 16,3 0-6-16,2 0 9 0,9 7-2 15,2 4-5-15,36 15-1 0,-31-12 0 16,0 4 3-16,2 1 12 0,-4 1 2 16,-1 1 10-16,9 20 50 0,-27-22-42 15,-5-2-3-15,-5-1-16 0,0-2 2 16,0-2-4-16,-46 6 22 0,22-12-35 15,-7-2-35-15,0 1-48 0,-8-2-62 0,-51-3-306 16,38 0 36-16,-5 0-149 16,-10-11-315-16,-1 4 38 0,-9-4 206 0</inkml:trace>
        </inkml:traceGroup>
      </inkml:traceGroup>
      <inkml:traceGroup>
        <inkml:annotationXML>
          <emma:emma xmlns:emma="http://www.w3.org/2003/04/emma" version="1.0">
            <emma:interpretation id="{8007BC52-3383-41C3-95B9-FED9BFA5F360}" emma:medium="tactile" emma:mode="ink">
              <msink:context xmlns:msink="http://schemas.microsoft.com/ink/2010/main" type="line" rotatedBoundingBox="22617,7840 23703,8055 23616,8492 22530,8276"/>
            </emma:interpretation>
          </emma:emma>
        </inkml:annotationXML>
        <inkml:traceGroup>
          <inkml:annotationXML>
            <emma:emma xmlns:emma="http://www.w3.org/2003/04/emma" version="1.0">
              <emma:interpretation id="{2EF4BFB8-B05F-4ED3-9202-4702A9FF4607}" emma:medium="tactile" emma:mode="ink">
                <msink:context xmlns:msink="http://schemas.microsoft.com/ink/2010/main" type="inkWord" rotatedBoundingBox="22608,7884 23694,8099 23616,8492 22530,8276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71335.138">7100 7607 2586 0,'-5'-6'61'16,"5"-1"61"-16,0 0 217 16,0 4-217-16,0 1-55 0,0 2-45 15,0 0 10-15,0 0 90 0,0 9-34 0,0 3-4 0,0-2-1 16,0 3-2-16,15 2-12 16,1 19 50-16,2-15-70 0,0-3 16 15,0 2 17-15,6-3 13 0,22 12 145 16,-17-16-68-16,-1-2 41 0,6-4 14 0,-1 0 14 15,1-5-52-15,36 0 34 16,-39 0-181-16,3-10-22 0,-3-1-18 16,-3 1 7-16,16-10-15 0,-23 9 1 15,-6 1-41-15,1-2-113 0,-8 0-135 16,0-11-491-16,-1 12 409 0,-7 1-36 16,0 0-118-16,0 3-274 0,-23-4-884 15</inkml:trace>
          <inkml:trace contextRef="#ctx0" brushRef="#br0" timeOffset="71022.4324">7087 7472 3143 0,'0'-13'251'0,"0"7"-44"0,0 3 17 15,0-2-86-15,0 4-54 0,0 0-47 0,0 1-19 16,0 0 15-16,0 10 12 16,0 4 10-16,0 20 7 0,23-13-46 0,-23 4-3 15,19 2-8-15,-19 0-1 16,20 0 3-16,-7 26-13 0,0-29-30 0,-5-1-32 15,0-5-51-15,-3-2-78 16,8 7-395-16,-11-15 226 0,-2-3-43 0,0-2-98 16,0-3-193-16</inkml:trace>
          <inkml:trace contextRef="#ctx0" brushRef="#br0" timeOffset="72731.6091">6608 7601 3206 0,'0'-3'87'0,"0"0"230"0,0 1-135 15,0 1-74-15,0 0-63 16,0 1-18-16,0 0 9 0,0 0-5 0,0 0 19 0,31 0-3 15,-7 12 7-15,-4-2-17 16,27 12 27-16,-21-10-40 0,0 2-5 16,5 0-7-16,-3 3-4 0,32 17 0 15,-29-17-7-15,0 0 13 0,0-1 17 0,0 2 17 16,5-3 6-16,24 14 57 0,-29-16-50 16,-3-3 26-16,-2 0 34 0,-2-3 83 15,14 2 314-15,-22-7-267 16,-1-2-52-16,1 0-59 0,-1 0 2 0,22 0 71 15,-22-11-126-15,3 3-16 0,3-5-10 16,-3 3-13-16,-2-4-15 0,23-17-12 16,-24 14-19-16,1 0 0 0,-1-1-2 15,-2 0-2-15,5-13-9 0,-7 19 2 0,-9 0-25 16,-2 2-47-16,0 3-82 16,8-4-502-16,-8 9 162 0,0 1-11 0,5 1 34 15,-5 0-38-15,0 0 20 16,0 0-674-16,0 0 386 0,0 0 153 0</inkml:trace>
        </inkml:traceGroup>
        <inkml:traceGroup>
          <inkml:annotationXML>
            <emma:emma xmlns:emma="http://www.w3.org/2003/04/emma" version="1.0">
              <emma:interpretation id="{E197B1A4-08C3-4781-8A06-330D5DCAFA0E}" emma:medium="tactile" emma:mode="ink">
                <msink:context xmlns:msink="http://schemas.microsoft.com/ink/2010/main" type="inkWord" rotatedBoundingBox="23101,7936 23153,7946 23088,8277 23035,8266"/>
              </emma:interpretation>
              <emma:one-of disjunction-type="recognition" id="oneOf32">
                <emma:interpretation id="interp48" emma:lang="" emma:confidence="0.5">
                  <emma:literal>.</emma:literal>
                </emma:interpretation>
                <emma:interpretation id="interp49" emma:lang="" emma:confidence="0">
                  <emma:literal>,</emma:literal>
                </emma:interpretation>
                <emma:interpretation id="interp50" emma:lang="" emma:confidence="0">
                  <emma:literal>I</emma:literal>
                </emma:interpretation>
                <emma:interpretation id="interp51" emma:lang="" emma:confidence="0">
                  <emma:literal>|</emma:literal>
                </emma:interpretation>
                <emma:interpretation id="interp52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73059.5661">7147 7493 3272 0,'0'-16'104'0,"0"2"69"16,0 0 37-16,0 2 12 0,0-7-51 0,0 13-155 15,0 3-18-15,0 3 0 16,0 0 9-16,0 27 18 0,0-10-9 16,0 6-14-16,0 3-3 0,0 3 2 15,0 3-14-15,0 36-135 0,0-37-92 16,-13 1-180-16,13-3-158 0,0-2-371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51:25.639"/>
    </inkml:context>
    <inkml:brush xml:id="br0">
      <inkml:brushProperty name="width" value="0.06667" units="cm"/>
      <inkml:brushProperty name="height" value="0.06667" units="cm"/>
      <inkml:brushProperty name="color" value="#8DE6C4"/>
      <inkml:brushProperty name="fitToCurve" value="1"/>
    </inkml:brush>
  </inkml:definitions>
  <inkml:traceGroup>
    <inkml:annotationXML>
      <emma:emma xmlns:emma="http://www.w3.org/2003/04/emma" version="1.0">
        <emma:interpretation id="{47849B91-E3A7-44FC-B41D-07173BB8E4CE}" emma:medium="tactile" emma:mode="ink">
          <msink:context xmlns:msink="http://schemas.microsoft.com/ink/2010/main" type="writingRegion" rotatedBoundingBox="94,10048 16637,10054 16634,17861 91,17855"/>
        </emma:interpretation>
      </emma:emma>
    </inkml:annotationXML>
    <inkml:traceGroup>
      <inkml:annotationXML>
        <emma:emma xmlns:emma="http://www.w3.org/2003/04/emma" version="1.0">
          <emma:interpretation id="{4B85ABA5-2F43-4AE2-88D2-F76023396ADF}" emma:medium="tactile" emma:mode="ink">
            <msink:context xmlns:msink="http://schemas.microsoft.com/ink/2010/main" type="paragraph" rotatedBoundingBox="366,10039 16637,10054 16634,13526 363,13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410692-30C6-49F4-ACAA-A5AF75AA0A0E}" emma:medium="tactile" emma:mode="ink">
              <msink:context xmlns:msink="http://schemas.microsoft.com/ink/2010/main" type="line" rotatedBoundingBox="374,9851 16640,10067 16621,11485 355,11269"/>
            </emma:interpretation>
          </emma:emma>
        </inkml:annotationXML>
        <inkml:traceGroup>
          <inkml:annotationXML>
            <emma:emma xmlns:emma="http://www.w3.org/2003/04/emma" version="1.0">
              <emma:interpretation id="{406ADA6D-6A1E-45C0-B116-094B5F970089}" emma:medium="tactile" emma:mode="ink">
                <msink:context xmlns:msink="http://schemas.microsoft.com/ink/2010/main" type="inkWord" rotatedBoundingBox="369,10217 2504,10245 2496,10840 361,1081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252 121 2977 0,'0'-9'130'0,"-18"2"26"0,18 2 24 16,0 5-70-16,0-4-75 15,0 4-30-15,0 12 103 0,0 3-26 16,0 2 2-16,34 6-24 0,-3 4-4 15,31 35 9-15,-36-27-45 0,2 1-18 0,-2 1-1 16,0-2 14-16,-3-1-13 0,-2 25 23 16,-21-36-19-16,0-2 13 15,0-5-5-15,0-2 2 0,0-2 38 0,0-8-16 0,-39-4 0 16,6 0-12-16,-4 0-4 16,-43-12 5-16,39 0-6 0,-4-3-4 15,4-5 4-15,0 0-9 0,2-5 1 16,-23-28-3-16,36 21-6 0,26 3-16 0,-21 0-1 15,21 2 4-15,0-15-1 16,0 26 9-16,39 0 0 0,0 4 0 16,2 3-10-16,52-7-1 0,-43 10 8 15,1-2-1-15,1 2-2 0,0-1 1 16,39-4-4-16,-53 5 11 0,-1 0-1 16,-6-1 8-16,-8-1 0 0,0 1-7 0,-4-12-1 15,-19 9 4-15,0-4 3 0,0 1 1 16,0 0 16-16,0-13 23 0,0 17-22 15,0-2-12-15,0 4-9 0,0 2 0 16,0-2-27-16,0 7 10 0,0 0 0 16,0 0 1-16,0 12 8 0,0 14-1 0,0-9 17 15,0 5-9-15,0 2 8 0,0 3 3 16,0 1 0-16,0 31 23 0,36-29-23 16,-8 0-13-16,-4 0 3 15,-24-2-3-15,57 23 15 0,-37-29 3 16,-20-1-15-16,26-2-2 0,-8-4 10 0,-2 6-1 15,-16-15 26-15,0-2 25 0,0-4 55 16,0 0 57-16,0 0 43 0,0 0 138 16,0 0-261-16,0 0-61 0,0-10-19 0,0 3-11 15,0-9 8-15,0 7-3 16,0-2 2-16,0-1-12 0,0-13-4 16,0-3-4-16,0 3 3 15,0 13 1-15,0 0 2 0,0 4-13 0,0 0 1 16,0 1-4-16,31-2-26 15,-5 5 25-15,39 3-124 0,-42 1 65 16,0 9 12-16,-2 2 12 16,26 12-16-16,12 24 18 15,-23-12 43-15,-5 2 6 0,-15-18 11 16,18 28-5-16,-21-36 0 16,-13-1 5-16,7-2-6 0,-7-1 18 15,11 0 30-15,-11-7-1 0,0 0-30 16,0 0-17-16,0 0 5 0,13-10-24 0,-3 1 23 15,0 0 1-15,1-3-12 16,-1-1 0-16,13-13-27 0,-10 15 28 0,-2 0-6 16,-1 3-10-16,0 0-60 0,-10 5-157 0,13 3 126 15,-13 0 83-15,16 0 14 16,-16 11 9-16,15-3-4 0,11 12-18 16,-13-11 27-16,3 1 1 0,-1-2 9 15,-2 0 0-15,18 1 10 0,-15-9-17 16,2 0-4-16,0 0-4 0,3 0 10 15,13 0 18-15,-16-13-11 0,-3 2-7 16,-2 1-2-16,-13 1-7 0,16-3 12 16,-3-13 2-16,-13 13 2 0,0-2-5 15,0 0-16-15,0-13-21 0,10 7 2 16,-10 9-10-16,0 7-2 16,16 4 11-16,-16 0 4 0,15 0 13 0,1 0 10 15,17 25 1-15,-9-11-2 0,4 2 0 16,1 1 8-16,2 2-3 0,28 21 7 0,-33-19-9 15,-5-3-2-15,-6 0 3 16,-15-2-2-16,0 9 5 0,0-16 3 16,0-3 0-16,0-2-6 0,0 0 3 0,0-2-133 15,-28-2-32-15,-3 0-134 16,-5 0-126-16,-3-10-130 0,-8 1-285 0,-54-18-646 16</inkml:trace>
          <inkml:trace contextRef="#ctx0" brushRef="#br0" timeOffset="235.2893">1353 137 2376 0,'0'0'90'15,"0"0"94"-15,0 9 68 0,28 8 349 0,-4-10-370 16,-1-1-38-16,0-6-41 16,0 7-10-16,24-3 156 0,-26-4-130 15,-21 0 6-15,20 0-3 0,-4 0 12 16,-6 0 82-16,-10 0-189 0,0-11-42 0,0 2-14 15,0 1-24-15,0 0-5 16,0-5-103-16,0 6-107 0,0 2-91 16,0 1-40-16,-28 4 4 0,-19 0-265 0,27 0 218 15,-4 0-82-15,4 0-174 0,1 10-132 16</inkml:trace>
        </inkml:traceGroup>
        <inkml:traceGroup>
          <inkml:annotationXML>
            <emma:emma xmlns:emma="http://www.w3.org/2003/04/emma" version="1.0">
              <emma:interpretation id="{24C0A0E7-7DDD-4024-9705-A0AC0F289626}" emma:medium="tactile" emma:mode="ink">
                <msink:context xmlns:msink="http://schemas.microsoft.com/ink/2010/main" type="inkWord" rotatedBoundingBox="3166,10338 6283,10380 6270,11348 3153,1130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34.1895">2909 346 2665 0,'16'-11'79'0,"-1"0"78"0,-2 2 55 16,-2-5 206-16,-11 8-311 0,0 0-63 15,0-3-35 1,0 9-9-16,0 0 1 0,0 0-3 0,-55 0-10 15,32 10 7-15,2-1 11 0,0 1-11 16,21 1 7-16,-23 12-10 0,5-11 6 16,18 1 3-16,0 0-7 0,0 1 3 15,31 15 0-15,3-13 4 0,7 0 5 0,6 2-1 16,2 0-3-16,57 17 51 16,-51-19-19-16,-6 3 14 0,-5-4-18 0,-5-1-8 15,-8-1 4-15,8 8 16 16,-32-14-15-16,-7 0-7 0,0-2 0 0,0 0-4 15,-28-5 17-15,-3 0-28 16,-3 0-5-16,-5 0-9 0,-2 0 2 0,-47-10-40 16,41 10-74-16,3-11-139 0,0 2-121 15,3 2-119-15,4-3-260 0,-20-7-608 16</inkml:trace>
          <inkml:trace contextRef="#ctx0" brushRef="#br0" timeOffset="1284.7227">3482 143 3139 0,'13'-11'66'0,"-3"4"38"0,-2 1 1 15,-1 3 34-15,4 3 102 0,-1 0-115 0,24 57 94 16,-21-33-184-16,2 4-9 16,-2 4-1-16,0 3-7 0,13 39-2 15,-18-37-8-15,-8 0-10 0,15-3 8 16,-15-1-6-16,8 22-6 0,-8-36 4 0,0-2 0 15,0-5 1-15,0-2 2 16,0-2 7-16,0-2 11 0,0-6-6 16,0 0-9-16,-23 0-2 0,23-9 6 15,-60-14-14-15,34 12 8 0,3-5-1 0,5 0-8 16,18 0 3-16,-18-16-35 0,18 18 16 16,0 2 1-16,0 4 7 15,0 0 9-15,28 8-5 0,1 0 9 0,2 0-3 16,3 0 5-16,4 0 5 0,9 0-7 15,51 8 1-15,-46-8 1 0,5 0 0 16,-2 0-2-16,-1 0 7 0,39 0-12 16,-57 0 6-16,-2 0 3 0,-8-11 8 15,-5 1 1-15,-6-9 13 0,-2 9-24 0,-13 0-2 16,0-1-5-16,0 0 3 0,0-10 3 16,0 10 8-16,0 2-5 15,-28-1-6-15,28 2-2 0,-34 3-7 0,-20-2 7 16,30 7-5-16,1 0 9 0,2 0-9 15,-2 0 7-15,-18 24 1 16,25-12 1-16,1 2 12 0,2 1 0 0,13 2-8 16,0 20-8-16,0-18 0 0,0 0 7 15,0 1 8-15,28-2-1 0,1-1-2 16,43 9-5-16,-36-15-52 0,6-3-53 16,7-3-113-16,-2-2-149 0,54-2-599 15,-52-1 394-15,-3 0-113 0,1 0 131 0,-3-11 88 16</inkml:trace>
          <inkml:trace contextRef="#ctx0" brushRef="#br0" timeOffset="1719.0528">4699 417 2192 0,'0'-12'37'0,"0"2"41"15,0-1 167-15,-24 9-125 0,24 2 34 0,-23 0 31 0,23 0 28 16,0 21 171-16,-18-7-253 16,18 3-26-16,0 5 5 0,0 6-8 15,0 37 134-15,0-27-139 0,0 5-11 16,0 1-34-16,0 1-8 0,78 50 10 0,-45-50-39 15,1-4-6-15,-3 0-9 16,-2-4 8-16,-3-7-4 0,15 18 5 16,-41-32 8-16,13-4 4 0,-13-5-3 15,0-2 0-15,0-5-12 0,0 0 2 0,0-13-5 16,0-2-7-16,-39 1 12 0,-28-28-7 16,30 15 9-16,1-4-14 0,0-7-5 15,0-3 3-15,2-5 1 0,-20-54 1 0,33 50-7 16,21 3-8-16,-18 2-6 15,18 6-12-15,0-19-42 0,0 37 36 16,0 6 20-16,0 4 14 0,33 5 5 16,30 2 1-16,-30 4-3 0,-2 0 0 0,3 0 3 15,2 8-4-15,37 12 2 0,-45-9 10 16,1 1 4-16,-8 3-4 0,-1-1 17 16,-4 0-9-16,-16 17 57 0,0-18-42 15,0 2 3-15,0 1-14 0,0-3-6 16,-44 9-2-16,10-10-4 0,3-4-13 0,-3 0-12 15,3-1-44-15,-33 2-230 16,35-7 72-16,3-1-74 0,3-1-89 16,-1 0-115-16,24 0-226 0,-15 0-739 0</inkml:trace>
          <inkml:trace contextRef="#ctx0" brushRef="#br0" timeOffset="2378.8057">5149 134 2458 0,'0'-3'53'0,"0"3"84"0,0 0 91 16,0 0 49-16,0 0 23 0,24 9 137 0,-1 1-291 15,0-4-38-15,3 2-12 16,-2-8 4-16,25 7 57 0,-29-1-94 0,-1-6-7 15,-1 0-4-15,-18 0-5 0,15 0 18 16,-2 0-48-16,-13 0-22 0,0 0-72 16,0-9-50-16,0 0-267 0,0 3 177 15,0 6-54-15,-23-7-51 0,0 1-68 0,23 6-26 16,-60 0-608-16,39 0 436 16,21 0 93-16</inkml:trace>
          <inkml:trace contextRef="#ctx0" brushRef="#br0" timeOffset="2156.3137">5349 500 3027 0,'10'-10'94'0,"11"-13"256"0,-11 14-134 16,-10 3-74-16,5-1-55 0,-5 3-47 15,0 0-28-15,0 4-33 0,0 0 23 0,0 0-5 16,0 15 0-16,0 17 25 16,0-16-12-16,0 3 5 0,0 1 2 15,0 0-9-15,0 18 33 0,0-23-35 16,0-1 9-16,0 2 2 0,24-5 10 0,-4 1 18 15,25 2 28-15,-22-10-60 16,3-3-5-16,2-1 1 0,3 0 0 16,21-11 30-16,-29 2-17 0,-2-2 16 0,-3 2-1 0,0-2-1 15,6-12 10-15,-24 10-38 16,13 1-14-16,-13-3 6 0,0 3-5 16,10 0 2-16,-10-8 5 0,0 13-19 15,0 2 7-15,0 2-5 0,10 3-2 0,-10 0 0 16,0 0 17-16,8 14 5 15,2-3 0-15,1 1 4 0,10 15-6 0,-9-11 6 16,4 0-8-16,-3 1 4 16,0-1 7-16,10 15-1 0,-23-18-5 15,8 0-6-15,-8-3 7 0,0-1 0 0,0-4-18 16,0 1-126-16,0-4 6 16,-31-2-56-16,0 0-95 0,0 0-121 0,-39-13-668 15,31 1 289-15,0-2 144 0,-5-2 149 16</inkml:trace>
        </inkml:traceGroup>
        <inkml:traceGroup>
          <inkml:annotationXML>
            <emma:emma xmlns:emma="http://www.w3.org/2003/04/emma" version="1.0">
              <emma:interpretation id="{7591BF96-CB93-4181-ADDB-E1980CBCEAE1}" emma:medium="tactile" emma:mode="ink">
                <msink:context xmlns:msink="http://schemas.microsoft.com/ink/2010/main" type="inkWord" rotatedBoundingBox="6832,10351 12166,10422 12157,11040 6824,1097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228.8953">8413 415 2205 0,'0'0'50'15,"0"0"40"-15,0 0 35 0,0 9 22 0,0-9 22 0,0 9-14 16,0 10 148-16,26-10-169 16,-26 2-17-16,23 1-12 0,-2 0 5 15,15 7 69-15,-13-9-111 0,0-1-5 16,6-1-16-16,-1-2-10 0,35 2 5 0,-35-6-20 15,3-2 13-15,-5 0-4 16,-3 0 13-16,-2-11 34 0,-5 2-39 16,-16-1-9-16,0 1-19 0,0-2 2 0,0-1-13 15,0-16-2-15,0 14-7 0,0 1 2 16,0 1-1-16,-39 4 8 0,-34-6-1 16,37 14-6-16,0 0-4 0,-1 0 2 15,1 0 5-15,-31 24-2 0,38-10-1 0,1 1 1 16,10 2 8-16,0 2 5 15,18 15 8-15,0-16-20 0,0 0-1 16,0 2 4-16,0-4-3 0,28 3 9 16,47 13 19-16,-33-17-14 0,4-1-43 0,6-4-43 15,0 0-51-15,57 0-266 0,-58-7 130 16,-1-3-52-16,-4 0 2 0,-4 0 14 16,22-11-91-16,-40 0 268 15,-9-24-91-15,-15 22 203 0,0-1 29 16,0-2 43-16,0-2 26 0,-31-17 180 15,31 16-124-15,-26 3 10 0,26 0-8 16,0 5-2-16,-23-5 73 0,23 9-152 16,0 4-16-16,0 1-29 0,0 2-15 15,0 0-2-15,0 0 15 0,0 9 13 16,23 1 23-16,-2 0 23 0,0 2 6 16,31 15 76-16,-27-13-108 0,4 3-8 15,-3 1-10-15,2-3 2 0,14 18 22 0,-24-18-38 16,-3 0-5-16,-4-3-1 0,-3-1 9 15,-8 4 46-15,0-11-29 0,0-2-4 16,0-2 0-16,0 0-3 0,0 0-4 16,0 0 17-16,0 0-20 0,0-11 22 15,0 0-1-15,-26 1 3 0,26-14-1 0,0 9-42 16,0-3-3-16,0-2-1 16,0 0-1-16,0-20-11 0,0 22 3 15,0 3-4-15,90-2-1 16,-64 17 12-16,-3 0 0 0,50 47-10 15,-52-32 10-15,2 2-18 16,18 17-87-16,-20-18 17 0,-3 0-22 16,6 0-57-16,-1-1-117 0,29 7-633 0,-24-15 159 15,3-1 21-15,0-4 168 16</inkml:trace>
          <inkml:trace contextRef="#ctx0" brushRef="#br0" timeOffset="3500.1893">6468 434 2590 0,'0'0'132'0,"0"0"-21"0,0 0 27 16,0 0-17-16,0 0 22 0,0 8 148 15,0-1-152-15,0 0-19 0,0-2-10 0,0 3-14 16,38 4 56-16,-6-6-96 15,1-1-8-15,-2-1-14 0,6-1-10 16,-1-3-11-16,42 0 4 0,-40 0-14 16,-1 0 0-16,-4-9-4 0,1-1 13 15,18-2 41-15,-32 2-15 0,-4 1-6 0,-16 0 2 16,0 0-21-16,0-11 20 16,0 10-35-16,0 2 4 0,0-1-16 15,0 2 3-15,0-5 2 0,-31 7 8 16,31 1-4-16,-44 3 5 0,8 0-7 0,5 1 7 15,-24 0-13-15,29 0 8 16,0 11-6-16,3-2 16 0,2 0-8 0,-17 14-5 16,19-8 4-16,19-2-1 0,-20 4-3 0,20 0 14 15,0 20-10-15,0-18 6 16,0-3 5-16,0 3-3 0,0-3 1 16,64 15 5-16,-27-19-4 0,-1-2-2 15,3-1-1-15,2-2 6 0,1-2-6 0,48-5 4 16,-51 0-5-16,-3 0 2 15,-7 0-1-15,-1-13 13 0,9-8 22 0,-24 11-14 16,-13-1-15-16,15-2-10 16,-15-2 5-16,31-15-20 0,-18 16 10 0,-13-1-3 15,16 4 4-15,-3-1-7 0,2 5 1 16,21 2 10-16,-17 5-5 0,4 0 0 16,5 0-5-16,27 18 0 0,-6-1-12 15,-5 2-25-15,-31-10 17 16,0 2 11-16,-13-3 3 0,0 0 11 0,0-2 8 15,0 9-12-15,0-7 5 16,0 1 2-16,-29 1 17 0,4 0-13 16,-7 14-14-16,32-12-18 0,-23-1 2 15,23-1-5-15,0-2 8 0,0 7 15 16,0-10 3-16,0-1 9 0,0-2 1 16,34-2-1-16,33 0 15 0,-31 0-19 15,-2-9-4-15,2 0 1 0,-2-1 4 0,0-1-3 16,23-12-32-16,-34 10 4 0,-2-4 0 15,-6 0 4-15,-2-3 8 0,8-19-6 16,-21 20 20-16,13 2 8 0,-13 1-2 16,8 4-7-16,-8-5-8 0,7 13-1 0,1 2 7 15,0 2-2-15,0 0 3 0,23 0 8 16,-13 10 3-16,3-1 3 0,7 1-12 16,1 1 6-16,4 2 1 0,40 13 15 15,-37-12-14-15,-5 1 2 16,44 23 11-16,-64-28 6 0,-11-1 8 15,0 0-6-15,0 5 21 0,0-7-36 16,-34-2 2-16,0-1-9 0,-2 1-3 16,-42-2 2-16,32-3-8 0,-1 0-46 15,0 0-60-15,3 0-90 0,-39 0-481 16,45 0 279-16,7-11-50 0,2 1-158 16,11 0-2-16</inkml:trace>
          <inkml:trace contextRef="#ctx0" brushRef="#br0" timeOffset="4607.4608">9972 363 2706 0,'0'-47'143'0,"0"30"-35"16,0 6 1-16,0 3-43 0,0 8 25 0,20 0 160 15,1 16-92-15,0 0-35 0,5 8-36 0,0 3 6 16,33 37 31-16,-28-31-71 16,0 0-23-16,-2 0-16 0,-3-1-10 15,-8-4-2-15,10 18 17 0,-28-29-1 16,0-2 5-16,0-3 0 0,0-4 11 0,0 0 13 15,0-5-42-15,-33-3-6 16,4 0 0-16,-2 0 3 0,-36 0 23 16,38-13-12-16,1 1-14 0,-3-2-4 0,7 1 6 15,24-2-3-15,-15-15 6 16,15 14-12-16,0 0 3 0,0 2-8 0,0 1-4 16,75-7 2-16,-36 15 9 15,-5 2 7-15,4 3-1 0,1 0 3 16,42 14 5-16,-43-3-15 0,-1 1 1 0,-4 2 5 15,-2-2-3-15,19 14-8 0,-30-13 1 16,-4-1-22-16,-1 2-26 0,-7-1-32 16,2-1-48-16,-4 6-278 0,4-13 76 0,-10-1-126 15,0-4-304-15,0 0-21 0</inkml:trace>
          <inkml:trace contextRef="#ctx0" brushRef="#br0" timeOffset="4784.5616">10497 367 2678 0,'0'-20'40'16,"-15"4"109"-16,15 3 79 0,-8 5 31 0,8 0 100 16,0 5-314-16,-8 0-28 0,8 3-23 15,0 0 3-15,0 0 2 0,0 0-26 16,0 13-33-16,0 0-47 0,0 1-88 16,0 0-76-16,0 19-444 0,39-16 255 15,-5 0-159-15,0 0 78 0,2 1 80 0</inkml:trace>
          <inkml:trace contextRef="#ctx0" brushRef="#br0" timeOffset="5398.8625">11083 559 2509 0,'0'0'47'0,"0"-11"76"15,0 3 260-15,0 8-202 0,0-6-52 0,0 6-38 16,0-6-8-16,0 6-4 16,-23 0 65-16,23 0-87 0,-34 0-7 15,6 0-14-15,-45 30 35 16,50-18-60-16,0 1 6 0,-19 17 1 0,24-15-17 15,8 2-2-15,10 1 12 16,-13-2-9-16,13 16 18 0,0-19-7 0,0-2 13 16,0-3-3-16,0-1-5 0,36-4-4 15,-2-3-7-15,-6 0 7 0,3 0 1 16,-5-9 6-16,0-8 18 0,5 8-14 16,-2-2-4-16,-6-1 3 15,0-30 4-15,-7 27-21 0,-16 1 2 16,0-13 5-16,0 16-17 0,0 4 3 15,0 2-8-15,0 1-6 0,0 2 12 16,0 2-3-16,0 0 4 0,0 0-11 16,0 0 6-16,0 11 4 0,-31 8-1 0,31-10-4 15,0 2 7-15,-21 2 1 0,21 0-5 16,0 15 5-16,0-16-5 0,0 1 5 16,36-1 0-16,-5-2 0 15,39 6 6-15,-36-11-1 0,5-3-3 0,0-2 4 16,2 0-1-16,-5 0-8 0,37-21-16 15,-42 11 9-15,-3-1 4 0,1-2 4 16,-6 0-11-16,13-16 8 0,-25 14 8 16,2-5-7-16,-13-1 1 0,0-6 1 15,0-31-5-15,0 23 0 0,0-1-2 16,0-2 2-16,0 2 11 0,0-32 4 16,-31 41-13-16,31 3 1 0,-32 5 0 15,32 4-3-15,-54-8-2 0,26 19 0 16,-11 4 13-16,23 0-3 15,1 11 3-15,-1 2 8 0,1 2 10 16,-16 25 46-16,31-15-38 0,-16 2-8 16,16 5 2-16,-15 1 3 0,15 3-13 0,0 37 1 15,0-38-31-15,0 2 15 0,28-3-2 16,-2-2 6-16,36 27-42 0,-28-34-62 16,7-2-93-16,6-2-198 0,5-3-182 15,77 7-1300-15,-59-16 1146 0</inkml:trace>
        </inkml:traceGroup>
        <inkml:traceGroup>
          <inkml:annotationXML>
            <emma:emma xmlns:emma="http://www.w3.org/2003/04/emma" version="1.0">
              <emma:interpretation id="{94EE47A8-F917-442A-AB9D-D0548CD0A405}" emma:medium="tactile" emma:mode="ink">
                <msink:context xmlns:msink="http://schemas.microsoft.com/ink/2010/main" type="inkWord" rotatedBoundingBox="12825,10016 16640,10067 16626,11096 12811,1104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89547.1911">12456 540 2242 0,'0'-22'78'16,"0"13"6"-16,0 0 20 0,0 5-6 15,0-4-5-15,25 0 79 0,1 7-91 16,-2 1-22-16,7 0-9 0,2 0 3 15,1 0 2-15,28 28 41 0,-33-15-52 16,-1 1-9-16,-5 3 5 0,-2-2 6 0,8 16 24 16,-29-16-44-16,0-1 9 0,0 3 12 15,0-1 0-15,0 14 39 0,0-16-63 16,-29-1-12-16,3 0-15 0,3-2 9 0,-24 7-13 16,29-12 9-16,-2 0-46 15,1-1-77-15,4-3-117 0,-1-2-112 16,-2 0-516-16,18 0 232 0,0-10 46 15,-13-1 117-15</inkml:trace>
          <inkml:trace contextRef="#ctx0" brushRef="#br0" timeOffset="589237.4021">12531 299 2715 0,'0'-4'62'0,"0"-3"117"0,-24-1 82 15,24 2 35-15,0-7 135 16,0 6-317-16,-18 2-26 0,18 2-15 0,0 1-23 16,0-1-36-16,0 2-31 0,0 1 11 15,0 0 0-15,0 10 10 0,0 2-13 16,0 22 10-16,0-14-6 0,26 5 4 15,-26 2 0-15,26 4-6 0,0 31 18 16,-26-33-7-16,23 3-9 0,-7-2-58 16,-16 0-69-16,28 25-403 0,-17-33 155 15,-11 2-62-15,0-2-82 0,0-3-222 16,13 0 128-16</inkml:trace>
          <inkml:trace contextRef="#ctx0" brushRef="#br0" timeOffset="589936.7497">12999 549 2055 0,'0'0'50'16,"0"0"42"-16,13 0 23 0,-13 9 16 15,0-9-17-15,0 13 50 0,18-5-97 16,-2-1-4-16,-16 0 3 0,13-2 5 0,2 7 74 16,-15-6-84-16,16-1 6 15,-16-1-10-15,0-1 17 0,0 0 50 16,0-3-81-16,31 0-4 0,-31 0-6 0,31 0-5 16,-8-10 8-16,-23-1-14 0,0 3 5 15,0-1-8-15,24 1-3 0,-24 0-14 16,0-7-11-16,0 7 13 0,0 0-8 15,0 1-4-15,0 2 7 0,-24-4-14 16,24 8 19-16,-28 1-6 0,28 0-2 16,-29 0 1-16,-15 7 0 0,44 2 10 15,-28 0 0-15,5 1-4 0,2 1-10 16,3 2 7-16,2 16-6 0,3-15 11 0,13 3-7 16,0-2 7-16,0 1-5 0,0 14 14 15,0-16-18-15,42-2-27 16,-3 0-83-16,-1-2-93 0,50 6-432 15,-41-12 256-15,0-2-169 0,7-2-86 0,-10 0 74 16</inkml:trace>
          <inkml:trace contextRef="#ctx0" brushRef="#br0" timeOffset="590178.2009">13675 552 2202 0,'-36'-4'41'15,"-11"2"165"-15,47 2-67 0,-28 0-19 0,7 0-30 16,-2 0-17-16,10 0 8 16,-21 16 88-16,19-8-94 0,2 1-18 0,2 2-15 15,11 1-3-15,-13 11 35 0,13-10-49 16,0 1-8-16,0-1-3 0,0 1-3 16,0 10 0-16,0-14 0 0,37 0-12 15,-6-1-2-15,0-1-70 0,41 2-315 16,-33-8 75-16,-5-1-51 0,5-1-209 15,-3 0-81-15</inkml:trace>
          <inkml:trace contextRef="#ctx0" brushRef="#br0" timeOffset="591178.284">14025 583 2096 0,'0'-2'28'0,"-24"2"22"0,24-2 35 15,-23 1 26-15,8 1 71 0,-6 0-121 16,3 0-14-16,2 0-4 0,3 0-5 0,-15 11 41 16,17-2-46-16,-2 2-5 15,6 0-6-15,-1 2 2 0,3 14 8 16,5-13-24-16,0-1-1 0,0 0-2 0,0-1 6 16,0 7 7-16,0-10 6 0,0-4 8 15,0 0 17-15,0-2 19 16,0 0 1-16,44-3 63 0,-44 0-77 0,23 0-4 15,-2 0-1-15,-3-10 13 0,0-9 55 16,-2 11-61-16,-16 0-14 0,13-3-8 16,-13 0 2-16,10-10 21 0,-10 11-29 15,0 1-4-15,0 0-8 0,0 2 4 16,0-5 10-16,0 8-23 0,0 2-7 16,0-1-13-16,0 1-4 0,0 2 3 15,0 0 8-15,0 0 11 0,0 0-6 16,0 9-4-16,0 0 3 0,0 12-2 15,0-12 8-15,0 3-1 0,0 0-6 0,0-1 2 16,0 12-5-16,0-12 0 16,28-3 3-16,-28 1 4 0,26-2-3 0,-5 4 16 15,5-8-12-15,-26 1 7 0,15-4-7 16,4 0-1-16,-4 0-1 0,-2 0 2 16,3-10-1-16,-3 1-5 0,-3 0 12 0,0-1-5 15,-10-13 20-15,13 11-17 16,-13 0 7-16,0 0-2 0,0 0-2 15,0-9 16-15,0 13-15 0,0 1-15 16,0 1-2-16,0 3-1 0,0-2-7 0,0 2 13 16,0 3-2-16,0 0 3 0,0 0-1 15,0 0-9-15,0 18 10 16,0-7 0-16,0-2 6 0,0 2-11 0,0 1 0 16,0 7 2-16,0-9 1 0,29 0 3 15,-29-1-1-15,28-2 1 0,-5 2 7 16,-23-6-2-16,26 2-2 0,-26-5-5 15,18 0 3-15,1 0 0 0,-4 0 4 0,-15 0 0 16,16-11-2-16,-3 1 2 16,-3 2-4-16,-10-11-10 0,10 10 2 0,-10 0 8 15,0 0 2-15,0 1-5 16,0-2-4-16,0 7 4 0,0 1-1 0,0-1-6 16,0 3-3-16,0 0 9 0,0 0 4 15,0 0 2-15,0 0-10 0,0 11 4 16,0-3-1-16,0-1 8 0,0 2-15 15,0-2 15-15,0-3-4 0,0-4 0 16,0 10-1-16,24-10 5 0,-24 2-2 16,20-2 2-16,-20 0 3 0,18 0-10 15,1 0 3-15,-4 0-1 0,-15-10 2 16,18 2-1-16,6-10-6 0,-9 10 2 0,-2 0 3 16,3 0 3-16,2 1-9 15,2 1 3-15,24-3-3 0,-20 9 8 16,4 0-3-16,1 0-1 0,-6 0-1 15,31 23 1-15,-25-11-4 0,-1 1 5 0,-4 0-3 16,-1-2 12-16,16 17-6 0,-24-16 2 16,-15 1-5-16,0-2 5 0,0 0 13 15,0 8 38-15,0-11-12 0,0-1-19 16,0-1-5-16,-39 0-8 0,11-2-12 16,-26 2 9-16,28-3-11 0,0-3-2 0,3 0-25 15,-1 0-45-15,-15 0-236 16,16 0 49-16,8-12-96 0,2 1-66 15,13 2-145-15,0-15-864 0</inkml:trace>
          <inkml:trace contextRef="#ctx0" brushRef="#br0" timeOffset="-1749.8169">15348-176 3022 0,'-39'-3'64'16,"11"0"83"-16,28 0 55 0,-29 3 23 16,29 0-46-16,-62 0 71 0,33 11-140 15,-4 1 12-15,-11 4-10 0,-3 3 3 16,-64 31 63-16,54-22-132 0,-106 62 9 15,124-60-42-15,10-1-4 16,6-3 8-16,23-1-4 0,0 22 9 16,0-27-27-16,39 0 4 0,8-2-55 15,-3-3-90-15,59 10-339 0,-43-17 85 16,-3 0-130-16,0-5-233 0,-13-3-184 16</inkml:trace>
          <inkml:trace contextRef="#ctx0" brushRef="#br0" timeOffset="591559.104">15234 582 2120 0,'0'0'102'16,"13"0"55"-16,-13 0 37 0,0 8 3 15,10 0 98-15,-10-1-181 0,13 0-8 16,-13-1-22-16,16 1 0 0,7 7 93 16,-23-8-94-16,21 0 1 0,-8-1-23 0,2-1 6 15,14 1 19-15,-14-3-49 16,3-2-5-16,1 0 0 0,1 0 5 0,-2 0-2 16,16-10 22-16,-24 10-22 0,-10-10 2 15,0 1 2-15,0 1-12 0,0-7 0 16,0 6-15-16,0 3-9 0,0 0-7 15,0 3-4-15,0-5-14 0,0 8 20 16,-33 0 0-16,4 0-2 0,29 0 4 0,-72 0-2 16,38 0 2-16,6 0-6 15,-1 0 5-15,3 14-7 0,3-1 9 16,-16 16-9-16,39-13 12 0,-18 1-7 16,18 1 6-16,0 0-2 0,0 17-4 15,0-19-1-15,0 0 2 0,0-1 2 0,0-2-28 16,83 9-184-16,-37-13-40 15,-2-2-133-15,8-4-126 0,5-1-367 0,60 0-633 16</inkml:trace>
          <inkml:trace contextRef="#ctx0" brushRef="#br0" timeOffset="-2006.7941">16277 86 2839 0,'0'-3'71'0,"-18"3"95"16,18-2 65-16,-18-3 263 0,-2 5-337 15,20 0-34-15,-24 0-16 0,6 0 21 16,-36 0 111-16,20 0-131 0,-7 0-27 0,-3 0-25 15,-13-8-20-15,-60 8-26 16,60 0-14-16,-5 0 0 0,0 0 3 16,5 0-45-16,-44 0-212 0,52 0 51 15,-60 17-662-15,80-17 418 0,4 5-161 16,1-5-218-16,1 0 115 0</inkml:trace>
        </inkml:traceGroup>
      </inkml:traceGroup>
      <inkml:traceGroup>
        <inkml:annotationXML>
          <emma:emma xmlns:emma="http://www.w3.org/2003/04/emma" version="1.0">
            <emma:interpretation id="{4A19B5CC-9CF1-467E-8C3D-EA4B5A1756A8}" emma:medium="tactile" emma:mode="ink">
              <msink:context xmlns:msink="http://schemas.microsoft.com/ink/2010/main" type="line" rotatedBoundingBox="516,11573 15501,11587 15500,12451 515,12437"/>
            </emma:interpretation>
          </emma:emma>
        </inkml:annotationXML>
        <inkml:traceGroup>
          <inkml:annotationXML>
            <emma:emma xmlns:emma="http://www.w3.org/2003/04/emma" version="1.0">
              <emma:interpretation id="{F91470D6-354B-4B76-836B-EEE64F75D26B}" emma:medium="tactile" emma:mode="ink">
                <msink:context xmlns:msink="http://schemas.microsoft.com/ink/2010/main" type="inkWord" rotatedBoundingBox="516,11690 3463,11692 3462,12130 515,1212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93220.3742">956 1516 2708 0,'5'-13'44'0,"-5"3"105"16,0-7 341-16,0 12-256 0,8-1-92 15,-8 1-73-15,0 0-21 0,11 2-18 16,-4 3-32-16,4 0-3 0,2 0 6 0,5 9 6 16,21 17 17-16,-16-10-7 0,3 3-3 15,2 5-5-15,-4-1 7 0,2 5-6 16,20 28-5-16,-28-28 0 0,3-2-1 16,-6-1 10-16,4 1-3 0,9 16-1 15,-18-25-4-15,3-2-3 0,-5 0 3 16,0-5 6-16,0 3 82 15,-8-7 375-15,0-6 97 0,0 0-226 16,0-9-325-16,0-3-16 16,0 0-8-16,0-6 5 0,0-1 0 0,0-29 3 15,0 24 4-15,0 1-15 0,0 2-1 16,0 3-22-16,0-7-26 0,0 19 26 16,0 2 9-16,28 4 5 0,-5 0-6 15,22 10-4-15,-22 0 8 0,0 4-5 16,0-2-33-16,1 4-18 0,22 20-163 15,-25-18 85-15,0-1-24 0,-3 0 14 16,3-1-29-16,12 10-237 0,-12-15 112 16,-3-3-70-16,-2-2-83 0,4-1-250 15,27-4-558-15</inkml:trace>
          <inkml:trace contextRef="#ctx0" brushRef="#br0" timeOffset="593599.5328">2002 1649 2039 0,'0'-6'58'0,"0"6"2"0,0 0 56 16,0 0 18-16,-15 0 5 0,15 0 5 16,0 8 80-16,0 1-108 0,-13-4-12 15,13 5-10-15,0-2-12 0,0 8 74 16,0-9-71-16,0-1 10 0,0 0 0 0,0-2 3 16,21 2 79-16,-21-6-110 0,23 0-11 15,-23 0-12-15,26 0-3 0,-5 0 30 16,4-13-46-16,-9 5 6 15,-16 0 8-15,21-2-4 0,-21 0-1 16,10-9 2-16,-10 8-33 0,0 0-7 0,0 1-7 16,0 1 0-16,-31-6-5 0,2 9 7 15,1 2 7-15,0 3-5 0,-1 1-6 16,-33 0 9-16,33 11 3 0,-2-2 2 16,3 3-1-16,2 0-8 0,-13 13 2 15,24-12 6-15,4 3 0 0,11 0 9 0,0 0-19 16,0 3 5-16,0 16-15 15,0-18 11-15,119 25-153 0,-82-31 57 16,7-3-30-16,2 0-74 0,1-4-102 16,54-2-498-16,-49-2 333 0,-3 0-170 15,3 0 56-15,-6-10 83 0</inkml:trace>
          <inkml:trace contextRef="#ctx0" brushRef="#br0" timeOffset="592787.1758">190 1605 2573 0,'-18'-1'173'0,"18"1"-41"15,0 0-1-15,-16 0-72 0,16 0-36 16,0 0-8-16,0 0 125 0,0 10-51 0,0 3 3 16,0 2-32-16,0 4-4 0,0 19 42 15,0-18-51-15,31 1-12 16,-5 2-4-16,-3-3 3 0,29 17 11 0,-28-21-23 16,4-3 1-16,1 0 13 0,2-3-2 15,23 2 26-15,-31-8-35 0,1-3 6 16,-4-1 8-16,1 0-1 0,-5 0 1 15,15 0-2-15,-21-12-25 0,3 0-14 0,-13 3 7 16,10 0-6-16,3-8-3 0,-13 12-1 16,0 5 1-16,0-5-4 0,0 5 0 15,11 0-13-15,-1 0 19 16,-10 0 1-16,15 0 0 0,-2 0 3 0,0 10-6 16,21 8 0-16,-16-12 9 0,3 0 2 15,2-6-2-15,6 0-2 0,30 0 6 16,-23 0-5-16,-2 0 14 0,2-11 5 15,60-21 188-15,-70 18-107 16,-3 1 0-16,8-19 128 0,-18 14-153 16,-13 2-22-16,0-1-31 0,0-2-21 15,0-17-30-15,-31 18 5 0,-5 1 0 16,-3 1 7-16,-2 1-10 0,-47-8-183 16,41 17 24-16,1 3-43 0,-1 3-31 15,5 0-68-15,-33 9-587 0,42 0 318 0,4 2-197 16,6 0 164-16</inkml:trace>
          <inkml:trace contextRef="#ctx0" brushRef="#br0" timeOffset="593986.7253">2487 1695 2215 0,'0'-11'30'15,"0"2"51"-15,0 1 74 0,0 1 60 16,-21-4 207-16,21 6-270 0,0 4-45 16,0-1-32-16,0 2-28 0,0 0-35 15,0 0-23-15,0 0-1 0,0 0 6 16,0 0 11-16,0 0 12 0,0 8-3 0,0 3 1 0,26-4 16 16,-3 5 9-1,13 13 43-15,-18-14-54 0,-18 3-6 0,21-1 11 16,-3-2-23-16,-2 0 3 0,-6 7-2 15,-10-11 3-15,13-2 6 0,-13-1 7 16,0-2 6-16,0 1 68 0,0-3-44 0,0 0 17 16,0 0-12-16,0 0-2 15,0 0 3-15,0-13-48 16,0-27-11-16,0 24-3 0,0-3 7 16,0 3-8-16,0-2-24 0,0-14 4 0,0 20 11 15,26 3 18-15,-26 1-14 16,34 4-4-16,17 4 7 0,-27 0-3 15,-4 0 4-15,4 9-5 0,2 3 0 0,-3 2 0 16,21 18 14-16,-23-15-40 0,-1 2-16 16,-1 0-76-16,-4 1-25 0,21 14-367 15,-20-18 154-15,2-3-87 0,0 0-196 16,3-1-89-16</inkml:trace>
        </inkml:traceGroup>
        <inkml:traceGroup>
          <inkml:annotationXML>
            <emma:emma xmlns:emma="http://www.w3.org/2003/04/emma" version="1.0">
              <emma:interpretation id="{5613E573-63A9-4E82-AD7F-4DD65FD0A0B6}" emma:medium="tactile" emma:mode="ink">
                <msink:context xmlns:msink="http://schemas.microsoft.com/ink/2010/main" type="inkWord" rotatedBoundingBox="3957,11880 4475,11880 4474,12021 3956,1202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594418.7302">3597 1643 2731 0,'0'-2'96'15,"0"2"23"-15,0 0 13 0,0 0-43 16,0 0-30-16,0 0-26 0,0 0 28 16,0 0 17-16,0 0 6 0,0 21 35 15,0-8-79-15,0-1-2 0,0 1-6 16,19 2 2-16,-1 9 37 0,-3-13-22 15,-15 0 4-15,18-4 7 0,-5-1 2 16,0-2 3-16,0 0 81 0,-2-4-85 16,-1 0-10-16,0 0-25 0,-2 0-4 0,13-19-9 15,-13 11-11-15,-1-1-7 16,4 1-4-16,-11 0 6 0,10 1-26 16,-10 7 14-16,0 0 1 0,8 0 6 0,-8 0-1 15,8 0-7-15,-8 0 18 0,10 8-1 16,-2-1 5-16,2-7 5 0,0 8-9 15,16-3 18-15,-13-5-11 0,3 0 25 0,-1 0 15 16,3 0 23-16,21 0 90 16,-18 0-85-16,39-28 109 0,-42 20-131 15,-5-1-3-15,-3 1-13 16,-10-1-11-16,10-7-34 0,-10 10-6 0,0-1-17 16,0 2-47-16,0 2-66 0,0-2-304 15,0 3 198-15,0 2-87 16,0 0-124-16,0 0-177 0,-28 0-1113 0</inkml:trace>
        </inkml:traceGroup>
        <inkml:traceGroup>
          <inkml:annotationXML>
            <emma:emma xmlns:emma="http://www.w3.org/2003/04/emma" version="1.0">
              <emma:interpretation id="{C5F59441-222B-405A-8F35-D28B66C864B8}" emma:medium="tactile" emma:mode="ink">
                <msink:context xmlns:msink="http://schemas.microsoft.com/ink/2010/main" type="inkWord" rotatedBoundingBox="4890,11794 5402,11795 5401,12093 4889,1209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94780.4262">4530 1673 2314 0,'10'0'162'0,"-10"0"10"0,10 0 60 16,-10 8 8-16,13-8 8 0,-2 6-34 15,12 1 101-15,-8-2-222 0,4-5-21 16,1 5-10-16,4-5 0 0,30 0 60 16,-23 0-62-16,0 0 2 0,-2 0-6 15,-1-10 0-15,19-7 54 0,-29 11-45 16,-3-3 0-16,-2 3-6 0,-13-1-24 16,0-1-19-16,0-13-22 0,0 10 2 0,0 0-9 15,0 1-1-15,0-1-13 16,-31-5-10-16,-8 11 22 0,1 5 9 15,-1 0-1-15,5 0-9 16,-75 37 2-16,76-24 14 0,-19 14-21 0,36-13 19 16,16 0 4-16,-18 0-3 15,18 3 15-15,0 17-19 0,0-18 1 16,0 0-14-16,0 0-28 0,0 0-64 0,80 9-196 16,-36-15 103-16,6 0-53 0,4-2-113 15,6-3-129-15,82 1-1019 0,-62-6 853 16</inkml:trace>
        </inkml:traceGroup>
        <inkml:traceGroup>
          <inkml:annotationXML>
            <emma:emma xmlns:emma="http://www.w3.org/2003/04/emma" version="1.0">
              <emma:interpretation id="{E5932BB9-9CDE-4903-95A2-87CDAFDD4BB2}" emma:medium="tactile" emma:mode="ink">
                <msink:context xmlns:msink="http://schemas.microsoft.com/ink/2010/main" type="inkWord" rotatedBoundingBox="6241,11601 8215,11603 8214,12133 6240,1213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95335.9132">5884 1649 2610 0,'-3'-4'67'0,"3"2"249"0,0 0-98 16,0 2-41-16,0 0-63 0,0 0-34 0,0 0-29 16,0 0-30-16,0 0 8 15,0 0 21-15,0 13 2 0,0 0-11 0,21 14 21 16,-21-11-35-16,21 0-2 15,-3 0-16-15,0-1 6 0,16 12 10 0,-16-15-3 16,-3-2 5-16,6-2 17 0,-3-1-7 16,21 1 54-16,-18-5-58 0,-3-3 4 15,5 0-14-15,-5 0-6 16,42-20 7-16,-45 12-23 0,19-7-12 16,-21 7 12-16,8-4-18 0,-21 12 6 15,13-3-1-15,-13 3 10 16,0 0 4-16,10 0 8 0,3 8-28 15,-13 3 11-15,10-1 12 16,3-3-6-16,3-1 5 0,-3 1 1 0,23 2 6 16,-15-9 0-16,2 0 26 0,5 0 7 15,1 0 16-15,28 0 72 0,-29-12-72 16,-2 0 0-16,3 2-7 0,-6-2 8 16,18-16 48-16,-25 15-86 0,0-2-10 15,-16 0-18-15,18 2-6 0,-18-12-28 16,0 16-46-16,0 1-55 0,0 1-28 15,0 3-47-15,0 2-3 0,-26 1-328 0,26 1 178 16,-31 0-53-16,5 0-35 16,26 0-187-16,-55 0-506 0</inkml:trace>
          <inkml:trace contextRef="#ctx0" brushRef="#br0" timeOffset="595808.3541">6943 1512 2149 0,'-29'-18'16'15,"1"3"53"-15,-1 4 54 0,1 4 39 16,-24 1 143-16,31 6-199 0,1 0-14 16,4 0-13-16,3 0-1 0,13 0 2 0,-23 23 65 15,23-14-74-15,0 0-10 16,0 0 4-16,0 0 10 0,0 7 90 15,0-9-79-15,0-2-15 0,0-1 5 0,31-4-5 16,-5 0 42-16,8 0-65 0,-6 0 11 16,3-12 6-16,-5 0 4 0,18-10 43 15,-44 10-75-15,18 2-18 0,-18-2-8 16,0 1-12-16,0 0-9 0,0-6-26 16,0 8 4-16,0 3-24 0,0 2-35 15,-28 1-22-15,-9 3-156 0,4 0 99 0,4 0-76 16,-2 13-87-16,5-2-90 15,-23 13-493-15,28-12 286 0,6-1 82 16,-1 1 109-16</inkml:trace>
          <inkml:trace contextRef="#ctx0" brushRef="#br0" timeOffset="595530.1345">6764 1638 1984 0,'0'0'37'16,"24"0"56"-16,-6 0 186 0,-3 9-146 15,1-2-27-15,-3 1-17 0,0 2 3 16,12 13 36-16,-14-8-104 0,4-2-1 0,1 2-14 16,-3 2 0-16,10 15 2 15,-12-16-8-15,-1-2-3 0,0 0-18 16,1-2-55-16,-6-1-50 0,0 4-203 16,-5-12 109-16,13 0-105 0,-13-3-241 0,15 0 0 15</inkml:trace>
          <inkml:trace contextRef="#ctx0" brushRef="#br0" timeOffset="596071.5638">7197 1488 2867 0,'13'-4'96'0,"-3"0"80"15,-2 0 51-15,-1 2 16 0,1-1-31 16,-8 3-193-16,0 0 10 0,8 0 16 0,-8 0 12 16,18 32 40-16,-10-15-61 0,5 3-5 15,-3 2 0-15,3 2-10 16,10 29-15-16,-12-27-12 0,-1 3 9 0,1-4 1 16,-1 1 2-16,11 23-4 0,-14-29-4 15,4-2-26-15,-1-1-41 0,-2-3-42 16,-3-2-54-16,5 4-230 0,-4-13 123 15,-4-3-57-15,-2 0-71 0,0 0-144 0,0-14-671 16,0-2 780-16</inkml:trace>
          <inkml:trace contextRef="#ctx0" brushRef="#br0" timeOffset="596252.6114">7581 1390 2571 0,'5'-18'98'0,"-5"12"-24"16,2 4 4-16,-2 2 2 0,6 0 27 0,1 10 152 15,1 2-151-15,0 2-37 0,0 4-30 16,2 4-2-16,13 29 13 0,-7-20-34 16,-1-1-7-16,1 2-4 0,-3 0-11 15,0 0 0-15,13 30-186 0,-11-34-40 16,-2 0-117-16,3 0-80 0,-1-2-303 16,24 19-491-16</inkml:trace>
        </inkml:traceGroup>
        <inkml:traceGroup>
          <inkml:annotationXML>
            <emma:emma xmlns:emma="http://www.w3.org/2003/04/emma" version="1.0">
              <emma:interpretation id="{B3EC4877-2E95-497E-AE94-CFD82D8C65F0}" emma:medium="tactile" emma:mode="ink">
                <msink:context xmlns:msink="http://schemas.microsoft.com/ink/2010/main" type="inkWord" rotatedBoundingBox="8924,11581 12279,11584 12278,12448 8923,1244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97550.9866">8725 1475 2350 0,'-73'-1'84'16,"45"1"-13"-16,7 0 38 0,3 0-10 0,5 0 0 15,5 0 63-15,8 0-91 16,0 0 33-16,0 0 35 0,0 6 38 15,0-6 146-15,36 0-211 0,-5 0-32 0,0 0-1 16,3 0-9-16,-5-10 1 0,30-9 58 16,-36 8-74-16,-5-21 55 15,-18 24-83-15,0-2-14 0,0 0-19 16,0-6-20-16,0 9 7 0,0 1 3 0,0 1-15 16,0 2-32-1,-54 3-233-15,28 0 172 0,-26 26-295 16,29-11 97-16,2 1-65 0,21 2-30 15,-23 4-208-15,5 23-580 0</inkml:trace>
          <inkml:trace contextRef="#ctx0" brushRef="#br0" timeOffset="597259.2474">8794 1656 2612 0,'0'-5'79'0,"0"2"99"15,0 1 77-15,0 1 29 0,0 0-61 16,0 1-55-16,0 0-160 0,0 0-17 15,0 0 7-15,0 0 1 0,0 10 20 16,0 2-5-16,0 1-5 0,0 2-10 16,0 1 9-16,31 21-10 0,-31-20 6 15,34 0-9-15,-8-2-23 0,0-1-67 16,31 9-330-16,-34-15 98 0,6-1-52 0,-6-3-114 16,0-4-221-16,0 0 106 15</inkml:trace>
          <inkml:trace contextRef="#ctx0" brushRef="#br0" timeOffset="598136.3307">9242 1733 2409 0,'13'0'54'15,"-5"-7"73"-15,0 7 70 0,-1-7 39 16,6 7 118-16,-7 0-271 0,-1 0-41 0,3 0-25 16,-3 0 1-16,10 0 32 15,-7 0-11-15,5 8-4 0,0 2-2 16,0 0-1-16,23 13 24 0,-20-11-31 16,-1 0-2-16,-5-2-11 0,3 2 0 0,-5 0-9 15,8 4 15-15,-14-8 2 0,-2-3 7 16,0-1 11-16,0-1 19 0,0 0 91 15,0-3-40-15,0 0 31 0,0 0-1 16,0 0-22-16,0-9-8 0,0-1-100 16,0 0-6-16,0-4 5 0,0-3-5 0,0-2 4 15,0-22-15-15,0 23 3 16,0-1-4-16,0 3-4 0,0 5 4 16,26-3-26-16,-26 14 24 0,21 0-12 0,-21 0 17 15,26 0-1-15,13 12 2 16,-21-2-5-16,0 2 4 0,-3-4 4 0,3 3-7 15,8 9 12-15,-13-9-1 0,-5-3-1 16,0-1 1-16,-8-1 0 0,10 0 3 16,-10-1 5-16,0-2 0 0,0-2 4 15,0-1 12-15,0 0 0 0,0 0 5 16,0 0-23-16,0 0-3 0,0-9 7 16,0-2 0-16,0-15-8 0,0 12-7 0,21-2-6 15,-21 1 4-15,23 0 5 0,13-12-20 16,-17 18 4-16,-4 2 0 15,3 2 12-15,3 1-10 0,0 4 5 0,28 0-3 0,-23 0 6 16,2 0 5-16,1 12-4 16,-1-1-12-16,26 14-89 0,-30-13-4 15,-1 4-12-15,-2-2-23 0,-1 0-57 16,12 13-470-16,-17-15 185 0,-5-1-182 16,3 0-83-16,-5-1 105 0</inkml:trace>
          <inkml:trace contextRef="#ctx0" brushRef="#br0" timeOffset="598599.6238">10347 1632 2690 0,'0'-4'22'0,"0"0"53"16,21 4 31-16,-21 0 39 0,0 0 37 15,0 11 19-15,0 18 80 0,0-10-191 16,29 3-14-16,-29 4-8 0,33 5-6 15,27 39 7-15,-34-35-55 0,5 1-9 16,-3 3 7-16,1-4-8 0,22 33 6 16,-27-38-13-16,-6-2 8 0,0-3-5 15,-5-2-6-15,-3-4 6 0,1 5-12 16,-11-16 15-16,0-2-4 0,0-6-10 0,0 0 7 16,0-10-30-16,0-2 20 0,0-1-19 15,-31-6-3-15,5-3-6 16,-18-33-30-16,23 23 52 0,3-6-4 15,0-2 5-15,2-2 5 0,3-45 8 0,13 47 14 16,0 3 3-16,0 2-7 0,0 6 5 16,0 5-5-16,0-13 5 0,24 25-8 15,-24 4 2-15,28 0-4 0,-5 2 5 16,19 4 9-16,-19 2 3 0,3 0-5 16,-3 0-5-16,1 12 17 0,22 7 2 15,-30-9-12-15,2 2-5 0,-5 0 2 0,-13 1 1 16,0 0-1-16,0 15-10 15,0-12 2-15,0-1 2 0,0-1-1 0,-34-2 2 16,-18 10-107-16,32-12-52 0,-1-2-111 16,3-1-86-16,18-2-74 0,-24 2-775 15,24-7 587-15,0 0 114 0</inkml:trace>
          <inkml:trace contextRef="#ctx0" brushRef="#br0" timeOffset="598891.0889">10958 1679 2348 0,'0'-8'131'0,"0"8"-62"0,0 0 4 16,0 0 23-16,0 0 23 16,0 0 3-16,0 23 68 15,0-12-125-15,0 1 4 0,0 0-9 0,29 1 11 16,-3 9 101-16,-6-12-75 0,-20-2-4 16,29 1-4-16,-3-2-7 0,28-1 50 15,-23-4-78-15,3-2 1 0,2 0 0 16,-2 0-8-16,5-10 0 0,25-9 27 15,-35 8-22-15,-6 0 0 0,-5-1-1 0,-2 0-9 16,-16-9-24-16,0 10-19 16,0 2-16-16,0-2-4 0,0 3-21 0,-34-4-110 15,3 9 44-15,0-1-6 0,-3 3-33 16,-2 1-70-16,-34 0-483 0,29 0 249 16,2 12-96-16,5-2-155 0,3-2 88 15,0 1 127-15</inkml:trace>
          <inkml:trace contextRef="#ctx0" brushRef="#br0" timeOffset="599199.297">11564 1687 2378 0,'21'-5'58'0,"-8"5"71"0,7-4 64 0,-4 4 46 16,25 0 127-16,-20 0-257 15,2 0-28-15,1 0-21 0,-1 9-2 0,26 9 9 16,-28-8-44-16,-1 1-10 15,1-1 8-15,-10 1 1 0,20 20 53 16,-31-21-48-16,0 6 54 0,0-10-36 0,0 0 19 16,0-2 0-16,0-1 10 15,-26 2 101-15,26-5-77 0,-26 0 8 16,26 0-7-16,-26 0-21 0,8-12 18 16,-5 0-79-16,4 2-8 0,1 0-1 0,18-4-9 15,-15 1-28-15,15-18-164 16,0 15 32-16,0 0-21 0,0 1-3 15,0 1-77-15,46-14-518 0,-17 15 255 0,-1-1-249 16,3 0 66-16,3 0 104 0</inkml:trace>
        </inkml:traceGroup>
        <inkml:traceGroup>
          <inkml:annotationXML>
            <emma:emma xmlns:emma="http://www.w3.org/2003/04/emma" version="1.0">
              <emma:interpretation id="{5A40AA09-8B5C-4018-81A4-A6C115BD4D66}" emma:medium="tactile" emma:mode="ink">
                <msink:context xmlns:msink="http://schemas.microsoft.com/ink/2010/main" type="inkWord" rotatedBoundingBox="12592,11607 13177,11608 13176,12099 12591,1209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99588.3498">12237 1624 2839 0,'-5'-10'220'0,"5"8"-36"15,0-2 27-15,0 2-79 0,0-2-46 16,0-2-42-16,26 4-41 15,0 0-3-15,2 0-1 0,81 0-119 16,-68 2-69-16,6 0-127 0,61 0-643 16,-45 0 223-16,1 0 130 0,9 0 143 15</inkml:trace>
          <inkml:trace contextRef="#ctx0" brushRef="#br0" timeOffset="599419.3619">12312 1379 2688 0,'3'-5'66'0,"4"0"205"16,-7 5-102-16,0 0-64 15,0 0-29-15,0 0 27 0,6 9 152 0,1-1-137 16,1 3-31-16,0 1-25 0,0 5 1 16,7 4-9-16,11 27 37 0,-10-21-54 15,-3 0-1-15,2 2-18 0,3 1-7 16,5 28-6-16,-12-32-5 0,-1 0 5 16,1-1-6-16,-11-2-25 0,18 18-164 15,-11-25-7-15,-1-3-91 0,-6-2-72 16,0-3-93-16,0-3-126 0,0-5-831 15</inkml:trace>
        </inkml:traceGroup>
        <inkml:traceGroup>
          <inkml:annotationXML>
            <emma:emma xmlns:emma="http://www.w3.org/2003/04/emma" version="1.0">
              <emma:interpretation id="{D9AD8F62-7C83-49EB-A9F4-FF1B5C4BCA30}" emma:medium="tactile" emma:mode="ink">
                <msink:context xmlns:msink="http://schemas.microsoft.com/ink/2010/main" type="inkWord" rotatedBoundingBox="13694,11810 15501,11812 15501,12109 13693,12108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99927.2024">13526 1651 2511 0,'0'0'55'0,"-23"0"58"0,23 0 38 0,-26 0 205 16,5 0-216-16,6 0-22 15,-1 0-33-15,3 0-6 0,-5 8-28 16,-8 14 45-16,13-11-43 0,3 2 1 16,10 0-7-16,0 0-3 0,-11 13 26 15,11-13-23-15,0 17 95 16,0-23-91-16,34-2 5 0,0-1 21 15,-8-1 21-15,33-3 116 0,-25 0-118 0,-3 0-8 16,0-11 7-16,0 1 27 16,26-11 158-16,-34 10-156 0,-7-2-39 0,2-3-36 15,-5 0-13-15,-3-30-45 16,-10 31-3-16,0-10-19 0,0 14 2 16,-23 3-22-16,-6 0-54 0,1 1-100 0,-34-1-336 15,31 6 280-15,-3 2 40 16,0 0-28-16,1 0-145 0,-42 10-721 15,46 1 245-15,-10-3 177 0</inkml:trace>
          <inkml:trace contextRef="#ctx0" brushRef="#br0" timeOffset="600529.8156">13782 1666 2974 0,'8'-7'94'0,"-3"0"80"0,-5 2 35 16,0 2 11-16,0 3-92 16,0 0-63-16,0 0-57 0,0 0-1 0,0 0 8 15,0 0 12-15,0 12 25 16,0 1-24-16,0 2-1 0,0 0-4 16,0 3 14-16,0 18 22 0,0-19-18 0,23-2 1 15,-4 1 15-15,-19-4 31 16,49 8 116-16,-29-15-85 0,4 1-2 0,-6-6 13 15,5 0-1-15,3 0-19 16,26 0 45-16,-31-11-105 0,2 0 3 0,0-1-19 16,-2 0-4-16,15-13-16 0,-20 13-8 15,-3-2-15-15,-3 2 1 0,0 3-10 16,-2-10-29-16,-8 15 8 0,0 0-40 16,0 4-33-16,0 0 2 0,0 0-28 15,0 0 134-15,0 0 4 0,0 12 1 0,0-1-5 16,0 12-23-16,0-13 19 0,0 1-9 15,0 0 22-15,0 0-5 0,0-1-4 16,34 9 22-16,-8-11-9 0,-26 0 0 16,28-3-5-16,-5-2 1 0,-5 0 22 15,8-3-18-15,18 0-10 16,-44 0-4-16,13-11 5 0,0 2-9 16,-13-1 13-16,11-11-29 0,4 6 5 0,-15-2-33 15,13-2-10-15,3-1-12 16,12-24-47-16,-15 22 94 0,3 2 9 15,2 3 11-15,-3 3-8 0,24-7-14 16,-18 15 17-16,-3 2 8 0,5 3 6 0,-5 1-2 16,26 0-10-16,-15 11 0 0,-3 1 9 15,2 0 4-15,1 2-13 0,-1 4 14 16,29 21-6-16,-34-19 1 0,1 2-19 16,1 0-51-16,-1 1-66 0,9 17-493 15,-22-22 85-15,7-1-395 0,-8-1 84 16,3-2 135-16</inkml:trace>
        </inkml:traceGroup>
      </inkml:traceGroup>
      <inkml:traceGroup>
        <inkml:annotationXML>
          <emma:emma xmlns:emma="http://www.w3.org/2003/04/emma" version="1.0">
            <emma:interpretation id="{46119A6B-00FB-4147-B592-1C5DF97583B7}" emma:medium="tactile" emma:mode="ink">
              <msink:context xmlns:msink="http://schemas.microsoft.com/ink/2010/main" type="line" rotatedBoundingBox="661,12913 14988,12839 14991,13442 664,13515"/>
            </emma:interpretation>
          </emma:emma>
        </inkml:annotationXML>
        <inkml:traceGroup>
          <inkml:annotationXML>
            <emma:emma xmlns:emma="http://www.w3.org/2003/04/emma" version="1.0">
              <emma:interpretation id="{E824AF61-671C-44F1-A8A1-7E3F927AB20A}" emma:medium="tactile" emma:mode="ink">
                <msink:context xmlns:msink="http://schemas.microsoft.com/ink/2010/main" type="inkWord" rotatedBoundingBox="661,12913 4793,12892 4796,13494 664,13515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02682.8949">1443 3073 2129 0,'0'-17'17'0,"0"3"17"16,0 1 40-16,0 3 34 0,-38-6 122 15,-1 7-36-15,-8 7-17 0,24 2-109 16,0 0-5-16,-1 0-11 15,1 14-4-15,-24 9 32 0,27-10-52 0,-1 1-3 16,3 3-5-16,2 0 3 0,6 0-1 16,5 15 18-16,5-16-25 0,0-1 5 15,0-3 18-15,23 0 16 0,21 1 102 16,-23-8-81-16,2-3-14 0,0-2-20 16,3 0 6-16,0 0-15 0,23-14 23 0,-25 2-36 15,-1 0-1-15,-5 0-5 16,-2-1-5-16,12-7 15 0,-23 10-13 15,0 2-3-15,-2 4-16 0,-3-1-7 16,0 5-16-16,0 0 19 0,0 0 15 0,0 0-12 16,0 11 3-16,0 0-1 15,0 10-20-15,0-10 19 0,0 1-2 16,21-3 6-16,-1 2 5 0,19 2 8 0,-15-7 1 16,1-3-4-16,-1-3 0 0,2 0 0 15,25 0-9-15,-25-12 4 0,-2 2 1 16,-1-2 5-16,0-2-8 0,0-1 3 15,16-18-1-15,-21 14 2 0,-5-2 7 0,-2-2-2 16,-6-3 0-16,-5-33-4 16,0 26-5-16,0-3 13 0,0-1 26 0,-31 0 5 15,5 2 14-15,5-24 4 16,-5 35-50-16,6 7-19 0,20 7-10 16,0 10 0-16,-31 0-14 0,31 9 31 0,-16 5 2 15,16 7 1-15,-8 3 1 16,8 38-5-16,0-28 3 0,0 3-1 0,0-1 1 15,0 1-2-15,29-1 2 0,22 30 4 16,-27-37-1-16,-1-4-6 0,-2-4-3 16,-6-3 5-16,-2 8 12 0,0-19 15 15,-13-1 41-15,0-4 22 0,0-2-1 16,0 0-16-16,0 0-41 0,-26-12-32 0,-2 0 4 16,2-1 3-16,-3-1-4 15,-33-18 0-15,36 18-3 0,1-1 8 0,6 2-7 16,4 0 2-16,15 1-14 15,-13-6-42-15,13 12 14 0,0 2-9 0,0-1-7 16,31 1 1-16,42-4-55 16,-32 5 68-16,11-1-4 0,2 1 6 0,6 0 3 15,4 0 4-15,58-3 3 0,-60 4 25 16,0-1 4-16,-7 1 2 0,-6 1 0 16,23-1 0-16,-46 2-9 0,-8 0 8 0,-5 0-7 15,-13 0 8-15,0 0-7 16,0 0 2-16,0 0 2 0,0 0-4 15,0 0 6-15,0 9 2 0,0 5-4 16,0-6 4-16,-26 1-2 0,26 1-4 16,-31 1 4-16,8 12 5 0,-3-12 1 15,26 0 1-15,-21-1-4 0,21 1 1 16,-13 8 4-16,13-12-2 0,0 0-1 0,0-2 2 16,0-1 13-16,0 0 10 0,21-2 51 15,-21-2-39-15,34 0-15 0,-11 0-1 16,-23-10 1-16,49-7 20 0,-49 9-20 15,18-1-13-15,-18 0-5 0,0 2-5 0,16-5-28 16,-16 12 18-16,0-3-10 16,0 3 15-16,0 0-15 0,0 0-2 0,0 0 4 15,0 7 8-15,0 2 4 16,28 0-1-16,-28 0 1 0,52 7 6 0,-29-6-4 16,3-2-2-16,0-3 5 0,3 1 2 15,2-3 1-15,33-3 10 0,-35 0-12 16,-1 0 1-16,-2 0-4 0,-2-9-1 15,12-10 0-15,-21 9 1 0,-7 0-1 16,-3-1-1-16,-5 0-3 0,0-17 1 16,0 14 2-16,0-3 5 0,0 0-3 15,0 0-1-15,-28 0-3 0,4-13-4 16,24 18 2-16,0 3-8 0,-18 3-12 0,18 2-9 16,0 0-41-16,0 4 61 15,0 0 3-15,0 0 17 0,0 0-4 0,0 9-7 16,57 12 1-16,-28-10 1 15,-1 2 2-15,1 2 2 0,2 1 6 0,26 18 0 16,-34-16-11-16,0-1 3 0,-5 2 3 16,-2-1 12-16,-3-2 17 0,-13 13 59 15,0-18-27-15,0-1 5 0,0-1-7 16,0-4 0-16,-29 2-8 0,6-6-38 16,0-1-6-16,-3 0-6 0,0 0-29 0,-2 0-63 15,-27-25-246-15,29 13 69 16,0-2-72-16,3 1-65 0,5 0-64 15,8-20-715-15,10 15 592 0,0 2 106 16</inkml:trace>
          <inkml:trace contextRef="#ctx0" brushRef="#br0" timeOffset="601456.5674">486 2764 2867 0,'0'-16'75'0,"0"3"86"0,0 1 54 16,0 0 129-16,0 9-303 0,0 0-50 15,0 3 3-15,0 0 31 0,0 27 95 16,0-8-51-16,0 5-21 0,23 6-19 15,-2 3-14-15,23 45 14 0,-21-40-24 16,-2-1 1-16,2-1-6 0,3-1-1 16,26 23 5-16,-29-34-4 0,3-4 3 15,-3-2-5-15,-2-2 9 0,-3-5-1 0,10 2 15 16,-17-10-15-16,-6-3 5 0,-5 0-11 16,0 0-5-16,0-21 0 0,0 8 7 15,0-2-4-15,0-3-3 0,-23-4-4 16,-21-26 8-16,18 25 3 15,0-2 5-15,0 1-12 0,-8 2-3 0,3 4 2 16,-36-9-11-16,33 18 15 0,1 3 5 0,2 6 0 16,0 0 0-16,-29 0-4 15,37 15 2-15,5-1-1 0,-6 3 12 16,9 2-6-16,2 21 6 0,2-19-17 16,11 1 7-16,0 1-8 0,0 0 15 0,29 23 1 15,-1-26-1-15,3-1-10 16,13-2-3-16,-2-2-26 0,10-3-61 15,69 1-344-15,-51-10 90 0,3-3-48 0,2 0-8 16,2 0-18-16,68-32-638 16,-15 3 270-16</inkml:trace>
          <inkml:trace contextRef="#ctx0" brushRef="#br0" timeOffset="603321.461">3418 2936 1847 0,'6'10'22'16,"1"-10"39"-16,-2 9 45 15,3 5 173-15,0-7-151 0,-5-1-11 0,2 0-2 16,-3 0 16-16,14 6 121 15,-8-7-132-15,2 0 2 0,0-2 3 0,3 0-2 16,0 0-11-16,18 1 46 16,-15-4-105-16,-3 0-17 0,0 0-3 15,0 0-4-15,10-10 27 0,-15-2-25 0,-1 2-10 16,-1 1-6-16,-1 0-6 0,-5-10-2 16,0 9-5-16,0 1-3 0,0 1-3 15,0 2 1-15,0-1-4 0,-23-1-8 16,4 5 12-16,1 3-6 0,0 0 9 15,3 0 6-15,-19 0 3 0,18 11-8 16,-2-1-5-16,5-1 0 0,-2 2-1 0,2 1 2 16,-5 13 2-16,10-11 2 15,5 1 1-15,3 0-1 0,0 1 0 16,0 18-8-16,19-18 5 0,1 0 4 0,-2-1 3 16,3 0 0-16,26 9 2 15,-21-13-4-15,2-2 0 0,1-2 0 0,4-3 3 16,1-4-6-16,38 0 4 15,-35 0-4-15,-4-8 1 0,1-3 1 0,-3 0-2 16,28-14-1-16,-33 10 3 0,-2-2-6 16,-6-1 9-16,0-3-11 0,-5-4 1 15,7-33 2-15,-12 25 6 0,-8-2 5 16,0-1 1-16,0-1 8 0,0-28 6 16,0 38-8-16,0 2 8 0,0 5 24 0,0 4 1 15,0-6 30-15,-23 9-50 16,23 8-28-16,0 5-9 0,-16 0-11 15,16 0-8-15,0 0 24 16,0 10-6-16,0-1 3 0,0 17 7 16,0-11 1-16,0 5 1 0,0 3 10 15,0 2-2-15,0 2 15 0,0 32 42 16,0-28-34-16,24-1-15 0,-24 0-1 16,49 49 1-16,-21-56-19 15,-4-3 4-15,14 17 15 0,-19-23-12 16,-4-2-10-16,1-2-30 0,2-1-36 15,18 1-244-15,-18-8 49 0,3-2-113 16,0 0-102-16,-1 0-199 0,4-13-160 16</inkml:trace>
        </inkml:traceGroup>
        <inkml:traceGroup>
          <inkml:annotationXML>
            <emma:emma xmlns:emma="http://www.w3.org/2003/04/emma" version="1.0">
              <emma:interpretation id="{93560341-721E-46DD-9917-78191C21BB74}" emma:medium="tactile" emma:mode="ink">
                <msink:context xmlns:msink="http://schemas.microsoft.com/ink/2010/main" type="inkWord" rotatedBoundingBox="5791,12901 8214,12888 8217,13434 5793,13447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05213.5551">6227 2897 2380 0,'-39'0'55'0,"-13"0"231"15,34 0-102-15,8 0-59 0,4 0-70 16,4 0-38-16,2 0-22 0,0 0 6 15,18 0 0-15,5 0-26 0,6 0-75 16,2 0-94-16,49 7-481 0,-31-7 55 16,3 0 39-16,2 0 112 0</inkml:trace>
          <inkml:trace contextRef="#ctx0" brushRef="#br0" timeOffset="605053.0158">6266 2762 2774 0,'15'-10'80'0,"-2"1"96"16,-3 3 57-16,3-7 242 0,-13 9-343 0,0-1-53 15,0 3-36-15,0 2-31 16,0 0-34-16,0 0 9 0,0 0 12 15,0 11-4-15,0 4 16 0,0 2 1 16,0 21 32-16,0-11-20 0,0 0 10 0,0 2-9 0,0 0-2 16,0 30 2-16,0-32-14 15,0 50-2-15,26-56-11 16,-2-2 10-16,-1-2-6 0,0-1 4 16,29 8-2-16,-26-16-19 0,0 0-38 15,2-5-66-15,1-3-87 0,22 0-469 16,-27 0 250-16,-1-11-88 0,-8-2-192 15,4-1 70-15,-6 0 128 0</inkml:trace>
          <inkml:trace contextRef="#ctx0" brushRef="#br0" timeOffset="605397.8276">7127 2679 2839 0,'0'-8'110'16,"0"2"25"-16,0 0 5 0,0 3-44 16,-23 1-62-16,5 2-31 0,5 0-2 15,-8 0 1-15,3 13-1 0,-2 0-5 16,-24 18-8-16,23-14-76 0,-2 2-90 16,4 1-96-16,7 3-82 0,1 18-701 0,11-22 487 15,0 0 104-15</inkml:trace>
          <inkml:trace contextRef="#ctx0" brushRef="#br0" timeOffset="604767.5318">5688 2842 2103 0,'-31'-8'44'0,"0"5"54"0,0 1 45 16,-2 2 30-16,4 0-19 0,-18 0 62 15,27 0-143-15,4 0-19 0,6 0-4 16,2 0 8-16,8 13 92 0,0-13-56 16,0 7 6-16,0 0 22 0,23-3 9 0,1-4-10 15,30 0 45-15,-25 0-118 16,-1 0-1-16,6 0-1 0,-6 0 18 15,24-26 62-15,-31 17-64 0,-6-3-14 16,1 1-22-16,-9 0-17 0,-7-8-23 16,0 9 1-16,0 2-1 0,0 1-17 15,0 0-34-15,-25 5-36 0,-40-1-294 16,18 3 32-16,27 11 86 16,-4-3-80-16,6 0-40 0,3 1-110 15,2 0-174-15</inkml:trace>
          <inkml:trace contextRef="#ctx0" brushRef="#br0" timeOffset="604497.5344">5626 3065 2506 0,'5'-3'67'16,"6"-5"312"-16,-6 5-99 0,-2-1-33 15,-1 2-56-15,-2-2-44 0,0 1-45 16,0 0 10-16,0 3-91 0,0 0-23 16,0 0-2-16,0 0-1 0,0 0-2 0,0 11 11 15,0-1-1-15,0 3 8 16,0 0-2-16,0 2 4 0,0 14-10 15,0-14-2-15,0-1-6 0,0-2 8 16,16-1 5-16,15 6 0 0,-13-12-18 0,3-1-43 16,-3-2-73-16,5-2-98 15,29 0-482-15,-24 0 280 0,1-15-90 0,-6 2-160 16,5-2 80-16,-7-1 124 0</inkml:trace>
          <inkml:trace contextRef="#ctx0" brushRef="#br0" timeOffset="605661.6939">7477 2763 2829 0,'0'-9'92'16,"0"1"79"-16,0-3 239 0,0 10-298 15,0-1-83-15,0 2-30 0,0 0 15 0,0 11 82 16,0 2-30-16,0-1-10 16,0 46 12-16,0-35-53 0,0 0-4 15,0 2 1-15,0 26-2 0,0-27-5 0,0-1-5 16,0 0 1-16,0-1-3 16,0-2-6-16,15 17-130 0,-15-23-41 0,16-1-92 15,-6-2-74-15,1-2-82 16,-1 2-906-16,3-11 729 0</inkml:trace>
          <inkml:trace contextRef="#ctx0" brushRef="#br0" timeOffset="605898.3619">7679 2731 2970 0,'-13'-11'90'0,"13"3"75"0,0 2 225 15,0 5-277-15,0-1-79 0,0 2-24 0,0 0 15 16,0 0 18-16,0 12 83 0,0 0-76 16,0 1-22-16,23 6-17 0,-5 3-5 15,16 28 10-15,-24-24-13 16,3 2 2-16,-2 0-5 0,2-2-12 0,-3 0-46 16,11 22-300-16,-11-26 8 0,0-3-105 15,1-1-185-15,-4-2-164 16</inkml:trace>
        </inkml:traceGroup>
        <inkml:traceGroup>
          <inkml:annotationXML>
            <emma:emma xmlns:emma="http://www.w3.org/2003/04/emma" version="1.0">
              <emma:interpretation id="{80B742A4-5617-45A3-AADF-697A5F1BE3D1}" emma:medium="tactile" emma:mode="ink">
                <msink:context xmlns:msink="http://schemas.microsoft.com/ink/2010/main" type="inkWord" rotatedBoundingBox="9241,12961 10635,12953 10638,13393 9243,1340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08154.6778">8908 2783 2133 0,'0'-9'68'0,"0"1"49"16,0 2 40-16,0 0 9 15,0-5 110-15,0 5-162 0,0 1-5 0,0 0-9 16,0 2-22-16,0 2-11 0,0 0 1 16,0 1-36-16,0 0-15 0,0 0 3 15,0 0-1-15,0 0-3 0,0 0-14 16,0 0-2-16,0 0-5 0,0 0 5 16,0 0 1-16,0 0 6 0,0 0-10 15,0 0-3-15,0 0 8 0,0 0-9 16,0 0 11-16,0 0-6 0,0 0 2 15,0 0-5-15,0 0 9 0,0 0-4 16,0 0 8-16,0 0-8 0,0 0 2 16,0 0 8-16,0 0-3 0,0 0-2 0,0 0-6 15,0 0-3-15,0 0 1 0,0 0 3 16,0 0 1-16,0 0 8 0,0 0-7 16,0 0-2-16,0 0-4 0,0 0 1 15,0 0 1-15,0 0 1 0,0 0-1 16,0 0-3-16,0 0 7 0,0 0-2 15,0 0 0-15,0 0 0 0,0 0-2 0,0 0 5 16,0 0 0-16,0 0-4 0,0 0 4 16,0 0-4-16,0 0 2 0,0 0 3 15,0 0-3-15,0 0-7 0,0 0 4 16,0 0 2-16,0 0-6 0,0 0 5 16,0 0-4-16,0 0 5 0,0 0-4 15,0 0 10-15,0 0 0 0,0 0 3 16,0 0 3-16,0 0 0 0,0 0 26 15,0 0-22-15,0 0 1 0,0 0-7 0,0 0-4 16,0 0-6-16,0 0 7 16,0 0-7-16,0 0 3 0,0 0-5 0,0 0 1 15,0 0 4-15,0 0 1 16,0 0-6-16,0 0-1 0,0 0 8 16,0 0 0-16,-26 0-4 0,26 0 1 0,0 0 5 15,0 0-4-15,0 0 7 16,0 0 0-16,0 0-10 0,0 0-4 0,0 0 10 15,0 0-12-15,0 0 20 0,0 0-17 16,0 0 8-16,0 0-2 0,0 0 1 16,0 0 5-16,0 0-4 0,0 0 2 15,0 0 1-15,0 0 6 0,0 0 5 16,0 0-5-16,0 0-5 0,0 0-3 16,0 0 0-16,0 0-8 0,0 0 1 0,0 0-4 15,0 0 4-15,0 0-2 16,0 0 0-16,0 16-2 0,0-6 1 0,0 4 1 15,0-1 6-15,0 6-11 0,39 21 7 16,-23-17 2-16,2 1 5 0,-5 0-6 16,2 2-2-16,1-1 3 0,10 25 7 15,-13-29-6-15,-3 2 3 0,-2-3-2 16,2-2-7-16,3 11 4 0,-8-18 2 16,-2 0 5-16,-3-3-3 0,0-1-2 0,0-1 26 15,0-5 16-15,0-1 19 16,0 0-2-16,0 0-10 0,0 0-11 15,0-10-35-15,0 1-4 0,-29-2-2 16,6-1 5-16,2-3-4 0,-10-23 4 0,8 17-6 16,23-2 3-16,-21 1-1 0,21-2-2 15,0-19-11-15,0 24 7 0,0 2 4 16,0 5-1-16,0 1 1 0,57-3-9 16,-31 11 7-16,3 0 0 0,2 3 6 15,2 0 1-15,4 0-5 0,38 23-6 16,-36-11 9-16,-3 3 1 0,-3 2-3 15,-2 1-2-15,13 21-8 0,-31-20 6 0,0 0 8 16,-5 1-1-16,-8-2 1 16,0 13 3-16,0-17-6 0,-28-2 3 15,2-2 0-15,0 0-2 0,-26 4 2 16,29-10-10-16,-3 0-6 0,0-4-49 0,0 0-65 16,8 0-115-16,-23 0-492 0,23-14 294 15,7 2-104-15,11-2-120 0,0-1 82 16</inkml:trace>
          <inkml:trace contextRef="#ctx0" brushRef="#br0" timeOffset="608523.0418">9623 2936 2117 0,'5'0'82'16,"16"8"346"-16,-19-8-309 0,3 9-11 15,3 0-2-15,0-2 8 0,13 9 105 16,-8-9-106-16,2 1 4 15,3-2-14-15,3 1 1 0,31 1 41 16,-26-7-96-16,5-1-14 0,0 0-7 0,-3 0 0 16,1 0 2-16,20-10 19 0,-26 0-26 15,-2 0 5-15,-8 0 3 0,0 0 4 0,2-12-4 16,-10 10-29-16,-5-1-12 16,0 2 6-16,0-1-7 0,-23-8-5 0,0 13 8 15,2 1 12-15,-2 2-3 16,-3 4 2-16,0 0-1 0,-34 11-13 15,1 10 3-15,5 7 3 16,30-13 5-16,6 1 0 0,0 1 3 16,-5 37-8-16,23-36 5 15,0 15 9-15,0-17-3 0,28-3-1 0,3 0 1 16,3-2-6-16,44 5-81 0,-32-13-46 16,3 0-115-16,8-3-137 0,3 0-112 15,2 0-194-15,73-14-772 0</inkml:trace>
        </inkml:traceGroup>
        <inkml:traceGroup>
          <inkml:annotationXML>
            <emma:emma xmlns:emma="http://www.w3.org/2003/04/emma" version="1.0">
              <emma:interpretation id="{B73C00A2-C83E-4DE8-86E7-2801B4422794}" emma:medium="tactile" emma:mode="ink">
                <msink:context xmlns:msink="http://schemas.microsoft.com/ink/2010/main" type="inkWord" rotatedBoundingBox="11472,12972 14988,12954 14991,13419 11474,13437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10564.0779">12452 2973 2058 0,'0'-13'3'15,"0"-8"68"-15,-23 13 5 0,-6 4 28 16,-2 4 17-16,-3 0 11 0,-36 0 111 16,37 0-150-16,-6 11-15 0,3 2-12 15,2 1 1-15,3 1-18 0,-21 21 23 0,26-17-51 16,8 0 4-16,3 2-6 16,7-3 5-16,0 16 19 0,8-20-15 0,0-1 15 15,0-4 25-15,23-2 12 16,24 1 69-16,-26-8-107 0,2 0-14 0,6 0 1 15,-6-10-3 1,55-22 47-16,-55 20-59 0,-5-1-8 16,13-12 13-16,-21 14-16 0,3 1 3 15,-8-10-6-15,-5 15-7 0,0 5 4 16,0 0-6-16,0 0 7 0,0 0-4 16,0 11 4-16,0-2-4 0,0 1 1 15,0 10-9-15,0-11 12 0,0-1-1 16,24-2 4-16,-4 0 5 0,27-6 5 15,-26 0-11-15,5 0-7 0,2 0 12 0,1 0-13 16,25-22 16-16,-33 10-14 0,-1 2 14 16,-2 0-11-16,-5-2 2 0,-2 0 2 15,-6-11-15-15,-5 11 8 0,0-3-3 16,0 2 3-16,0 0-2 0,0-8-10 16,0 11-1-16,0 3-5 0,0 1-9 15,0 2 7-15,0 4 9 0,52 0 5 16,-24 0 7-16,1 0 3 0,4 11 2 15,4 0 0-15,40 13 2 0,-41-11-11 16,-2 1 7-16,-3 2-5 0,-8-3 3 0,3 3 18 16,-2 7 46-16,-24-12 0 15,0-2 4-15,0 1 6 0,0-2 2 0,0 3 3 16,-29-6-61-16,-4-1-14 16,-1 0 4-16,-8-4-4 0,-40 1-5 15,43-1-2-15,-5 0-18 0,5 0-51 0,3 0-57 16,2-8-100-16,-20-2-476 15,36 0 262-15,-1-1-167 0,9-1-61 0,10-2 89 16</inkml:trace>
          <inkml:trace contextRef="#ctx0" brushRef="#br0" timeOffset="610728.7032">13076 2837 2225 0,'18'0'9'0,"-3"0"66"15,-7 0 55-15,2 0 33 0,11 20 129 16,-11-8-206-16,1 1-17 0,-3 2-14 15,5 3-11-15,7 20-20 0,-12-19-20 0,2 0 0 16,1 0 0-16,-6-2-41 0,0 12-232 16,0-16 39-16,-5-4-43 0,0-2-36 15,0-1-249-15,0-4-8 0</inkml:trace>
          <inkml:trace contextRef="#ctx0" brushRef="#br0" timeOffset="610876.8978">13210 2771 2057 0,'-41'-28'92'16,"25"20"-26"-16,16 2 3 16,-18 1-37-16,3 4-21 0,15 1-10 0,-11 0-63 15,11 0-46-15,0 12-77 0,0 0-176 0,0-1-175 16</inkml:trace>
          <inkml:trace contextRef="#ctx0" brushRef="#br0" timeOffset="609996.3685">11272 3039 2354 0,'-8'-4'58'16,"3"4"57"-16,-11-6 321 15,13 3-354-15,3 3-26 16,0 0 20-16,0 0-60 0,0 0-6 0,0 0 6 16,0 0 27-16,0 0 27 0,19 0 121 15,-1 0-99-15,0 0-23 0,3 0-11 16,2 0-13-16,31 0 15 0,-33 0-39 15,5 0 1-15,-3-10 1 0,-2 1 10 0,-3 9-4 16,5-21 19-16,-12 13-37 16,-6-1-5-16,-5 0-6 0,0 1-3 15,0-8-3-15,0 8 3 0,-24 3-1 16,-4 1-2-16,2 1 2 0,-36 3-4 16,28 0 5-16,-2 0 2 0,0 11-1 0,2 0 2 15,-31 13 1 1,19 4-1-16,30-11-4 0,-4 18-1 0,20-17 3 0,0 1 3 15,0 0 4-15,26-1 0 16,46 15 5-16,-25-19-9 0,10-1-22 16,12-4-53-16,6-3-83 0,94-2-417 15,-84-4 221-15,3 0-8 0,-2-10 1 16,-1 0-81-16,-5-2-101 0,60-15-326 0</inkml:trace>
          <inkml:trace contextRef="#ctx0" brushRef="#br0" timeOffset="611223.56">13544 2911 1899 0,'8'22'114'0,"-3"-11"3"16,-5-3 28-16,8 0-10 15,-3 0 5-15,3-3 7 0,7 4 181 0,-10-7-160 16,6-1-22-16,2 0-22 0,2-1-28 16,22 0 38-16,-17 0-81 0,1-10 3 15,-3 2-11-15,0-1-6 0,-2-1-2 16,7-9 18-16,-18 9-39 0,0-2-4 15,-5-1-9-15,0 0-3 0,0-11-13 16,0 14 11-16,-26 0-1 0,26 3 4 16,-33 2-3-16,-24 2-3 0,34 3-1 15,-6 0 5-15,-5 0-1 0,6 11 1 0,0 3 1 16,-27 13 1-16,32-13-3 16,5 2-3-16,2 1 3 0,6 1 2 0,10 18 7 15,0-20-5-15,0 0 0 16,0 0 1-16,21-1 3 0,7-2 3 0,39 7-3 15,-28-13-8-15,8-2-30 0,2-4-61 16,8-1-99-16,52 0-465 0,-55-12 268 16,-2 1-46-16,-3-3-182 0,0 1-4 15,-2-3 102-15</inkml:trace>
          <inkml:trace contextRef="#ctx0" brushRef="#br0" timeOffset="611550.4968">14199 2775 2037 0,'0'-7'24'0,"-16"3"17"15,16 2 6-15,0 2 20 0,0 0 84 0,0 0-49 16,0 0-5-16,0 9-1 0,16-1 3 16,25 12 104-16,-15-8-94 0,5 2 3 15,0 1 0-15,3 1-7 0,0 0-10 0,36 20 58 16,-39-19-92-16,0 2-8 16,-8-3-16-16,-2 0 5 0,7 11 40 15,-23-17-23-15,-5-1 19 0,0 0 14 16,0-2 8-16,0 2 64 0,-28-6-106 15,2-1-2-15,0-2 2 0,0 0 15 16,3 0-2-16,-29 0 56 0,26-13-82 0,3 1-9 16,2-1-24-16,1 0-8 15,9-19-27-15,-4 15-29 0,15-1-71 0,0-1-59 16,0 0-48-16,26 0-20 0,49-13-354 16,-29 16 192-16,9 1-95 0,2 0-254 15,5 2 30-15</inkml:trace>
        </inkml:traceGroup>
      </inkml:traceGroup>
    </inkml:traceGroup>
    <inkml:traceGroup>
      <inkml:annotationXML>
        <emma:emma xmlns:emma="http://www.w3.org/2003/04/emma" version="1.0">
          <emma:interpretation id="{F06358D0-97CA-4DAC-B53E-9105847C482B}" emma:medium="tactile" emma:mode="ink">
            <msink:context xmlns:msink="http://schemas.microsoft.com/ink/2010/main" type="paragraph" rotatedBoundingBox="388,14168 16428,14174 16427,15295 387,152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807962-A20D-402D-B2CC-2ED9692F4710}" emma:medium="tactile" emma:mode="ink">
              <msink:context xmlns:msink="http://schemas.microsoft.com/ink/2010/main" type="line" rotatedBoundingBox="388,14168 16428,14174 16427,15295 387,15289"/>
            </emma:interpretation>
          </emma:emma>
        </inkml:annotationXML>
        <inkml:traceGroup>
          <inkml:annotationXML>
            <emma:emma xmlns:emma="http://www.w3.org/2003/04/emma" version="1.0">
              <emma:interpretation id="{D3F36405-3105-4DEE-ADD6-12477B735130}" emma:medium="tactile" emma:mode="ink">
                <msink:context xmlns:msink="http://schemas.microsoft.com/ink/2010/main" type="inkWord" rotatedBoundingBox="387,14338 2096,14339 2095,14824 387,1482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13507.1159">116 4148 2709 0,'-13'-7'66'0,"-3"1"111"0,1-1 66 0,-9-4 260 0,14 5-381 15,5 1-62-15,0 0-45 16,5 4-6-16,0 1-16 0,0 0 23 16,20 16 9-16,6 1 4 0,3 6 2 15,-1 1-2-15,45 37-1 0,-37-28-17 16,-3 2-11-16,-4-2 7 0,-6 1 0 16,6 27-4-16,-29-34-4 0,0-3 1 15,0-3 18-15,0 0-13 0,0 7 18 16,0-18-14-16,0-2 23 0,0-2 9 0,0-3 4 15,0-3-5-15,0 0 0 0,-29 0-29 16,1-9-5-16,2-1 0 0,-3-1-10 16,-25-13 4-16,28 13 3 0,5-5 2 15,6 4 1-15,2-1-6 0,13 4 0 0,-10-5-6 16,10 9 7-16,0 0-4 0,0 1 6 16,0 1-7-16,0-1-4 0,0 3 5 15,0-1 5-15,0 2 1 16,0-1-12-16,0 1 6 0,0 0-6 0,0 0 8 15,0 0-5-15,0 0 0 16,0 0 7-16,0 0-7 0,0 0 3 0,0 0-5 16,0 0 7-16,0 0-3 0,0 0 0 15,0 0-2-15,0 0 3 0,0 0-2 16,0 0-5-16,0 0 4 0,0 0-9 16,0 0 10-16,0 0 4 0,0 0-4 15,0 0 0-15,0 0 2 0,0 0-2 0,0 0 2 16,0 0-3-16,0 0 3 15,0 0 2-15,0 0 4 0,0 0-1 0,0 0-5 16,0 0-1-16,0 0 2 0,0 0 0 16,0 0 3-16,0 0 1 0,0 0 1 15,0 0-6-15,0 0 3 0,0 0 0 0,0 0 6 16,0 0-6-16,0 0 0 16,0 0-2-16,0 0 1 0,0 0 4 15,0 0 5-15,0 0-1 0,0 0-6 16,0 0 0-16,0 0-6 0,23 0 4 15,-2-10-2-15,-21 2-3 0,31 1 4 16,26-10 1-16,-29 8 5 0,3-2-2 0,5 2 1 16,3-3-4-16,0-2 1 15,41-10-5-15,-38 13 2 0,-1 0-1 0,-2 0 4 16,-5 3 1-16,12-5-3 0,-28 9 2 16,-5 0-7-16,-5 3-1 0,-3 1-2 15,-5-3-4-15,0 3 0 0,0 0 6 16,0 0 7-16,0 0-5 15,0 0 0-15,0 0-5 0,0 0 6 0,0 0 3 16,0 0-3-16,0 0-1 0,0 0 4 16,0 0-6-16,0 0 7 0,0 0 1 15,0 0 5-15,0 0-4 0,-13 0-9 0,13 0-3 16,0 0 4-16,0 0-1 16,0 0 3-16,-10 0 6 0,2 0-4 0,0 0 4 15,3 0-1-15,-5 0-1 16,2 8 5-16,-36 3-5 0,29-8-7 15,-22 6 4-15,22-2-2 0,-3-1 6 16,2 1-2-16,6 2-2 0,-14 12 6 16,19-12-3-16,0 3 6 0,5-1-9 15,0 2 11-15,0 1-7 0,26 9 2 16,-5-12-5-16,2-2 4 0,3-1 6 0,5-1-3 16,34 2 5-16,-27-9-10 15,1 0 0-15,5 0 4 0,-2 0 3 16,-1-11-7-16,39-8 6 0,-46 10-7 15,-6-1 5-15,-2-1-2 0,-5 0 3 0,10-12 3 16,-23 11-11-16,0 0 7 0,-8-2-3 16,0 2-3-16,0 0 2 0,0-7-5 15,-21 11 0-15,3 3 2 0,-5-2-2 16,4 4 6-16,-30 0 0 0,26 1-1 16,0 2-2-16,-1 0-2 0,1 0 4 15,-13 0-1-15,20 0 0 0,3 10-4 16,3-10-2-16,0 8 3 0,4 0 3 15,4 1 3-15,2-4-10 0,0 0 8 16,0-3-4-16,0 2 10 0,0 0 3 16,18-4-1-16,-2 0-1 0,2 0-8 15,-5 0 2-15,2 0-1 0,21-9 11 16,-20 9-7-16,2-11 5 0,3 2-9 16,-3-1-3-16,23-4-7 0,-20 6 7 0,0 2-3 15,-1-2 8-15,4 0-2 0,-1 5 0 16,29-7 6-16,-26 7-5 0,5 1-1 15,0 2-6-15,0 0 3 0,33 0-4 16,-27 0 7-16,-4 10 1 0,-2-2 7 16,3 2-9-16,0 1 1 0,23 11-9 15,-34-10 7-15,0 1 3 0,-5-2 1 0,-5 0-5 0,3 8 9 16,-14-10 4 0,1-5 11-16,-3-1 18 0,0 0 4 0,0-1 7 15,-21-2 33-15,21 0-42 16,-28 0-9-16,5 0-4 0,-1 0 3 0,-25-16 18 15,28 9-27-15,-2-1-1 0,2-1-11 16,3-4-3-16,0 3-15 0,0-17-42 16,13 14-7-16,5 2-25 0,0-2-38 15,0 2-21-15,44-7-268 0,-18 9 130 16,2 2-57-16,8 1-39 0,3-2-105 16,49-4-819-16,-41 5 807 0</inkml:trace>
        </inkml:traceGroup>
        <inkml:traceGroup>
          <inkml:annotationXML>
            <emma:emma xmlns:emma="http://www.w3.org/2003/04/emma" version="1.0">
              <emma:interpretation id="{4AD998F9-2827-40E5-AA2B-6A5F159108F2}" emma:medium="tactile" emma:mode="ink">
                <msink:context xmlns:msink="http://schemas.microsoft.com/ink/2010/main" type="inkWord" rotatedBoundingBox="2676,14169 6610,14170 6609,15147 2675,15145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14617.1052">3071 4271 2202 0,'26'-8'61'0,"-5"-2"76"15,-3 4 74-15,-7-2 42 16,1 0 88-16,-9 5-289 0,-3 0-48 0,0 3-18 15,0 0 4-15,0 0 9 0,-21 13 25 16,3 1 0-16,18-2 3 0,-20 5 6 16,4-1 1-16,3 19 27 15,3-19-30-15,10 2 14 0,0-4 7 0,0-1 9 16,0 0 7-16,0 2 77 0,0-9-67 0,20-2 6 16,-1-1-14-16,-4-3-12 15,21 0 3-15,-18 0-49 0,3-13-5 16,-3 2-2-16,3 1-3 0,-6-2 3 15,19-12 2-15,-24 10-6 0,-2 2-3 0,-3 1-3 16,-2 2-1-16,0-7-10 16,-3 11-3-16,0 1-16 0,0 2-18 15,0 2-13-15,0 0 1 0,0 0-28 0,0 0 73 0,0 0 1 16,0 0 1-16,0 0 3 16,0 8-16-16,0-8 25 0,0 0 9 15,0 0-5-15,0 0 11 0,0 0-3 16,0 0 0-16,0 0-6 0,15 0 1 0,-2 0-1 15,-3 0-3-15,14-17-5 16,-14 10-9-16,0 0-16 0,1-1-6 0,2 0-12 16,2 0 1-16,19-5-25 15,-13 7 56-15,-1 4 11 0,4-1 0 0,2 3 8 16,25 0-7-16,-25 0 6 16,0 13-4-16,0-2 2 0,0 0 6 0,0 2-3 15,23 12-3-15,-28-11 4 0,-6-2 15 16,1 3 13-16,-9-3 8 15,-7 11 53-15,0-14-58 0,0-1-1 0,0 0-18 16,-20-2-3-16,-1 0 0 0,-20 1-9 0,15-4-11 16,-3-3-57-16,3 0-90 15,-5 0-119-15,-28 0-536 0,30-12 219 0,6-1-63 16,0-2 126-16</inkml:trace>
          <inkml:trace contextRef="#ctx0" brushRef="#br0" timeOffset="614800.2654">3791 3931 2022 0,'16'0'47'16,"-1"0"63"-16,1 0 55 0,10 24 200 15,-11-8-239-15,3 1-24 0,0 3-15 16,0 4-1-16,26 25 18 0,-25-22-84 16,1-2-11-16,-2 1-5 0,0-1 6 15,1-2-7-15,9 17-151 0,-20-21-46 16,0-2-85-16,-8-1-45 0,0-4-92 15,0 11-708-15,-24-15 681 0</inkml:trace>
          <inkml:trace contextRef="#ctx0" brushRef="#br0" timeOffset="614937.2476">3851 4283 2144 0,'0'-8'13'0,"0"-7"27"0,0 7-13 15,20-2-17-15,1 2-4 0,2-1-3 16,34-4-15-16,-18 8-53 0,0-2-77 15,7 3-96-15,4-1-182 0,1 2-76 16</inkml:trace>
          <inkml:trace contextRef="#ctx0" brushRef="#br0" timeOffset="614071.0199">2323 4247 2510 0,'-2'-8'54'0,"-1"-5"261"16,1 7-103-16,2 3-28 15,0 3-78-15,0-3-46 0,0 3-10 0,0 0 15 16,0 11 31-16,0 1 9 0,0 4-9 16,51 25-4-16,-30-16-63 0,0 4 14 15,0 3-30-15,-1-2-4 0,-2 3-3 16,24 28-23-16,-24-32 20 0,3 0-6 15,-3-2-1-15,-3-4 3 0,11 14 11 0,-18-23-5 16,0-4 6-16,-6-2-14 16,-2-3 31-16,0-4 7 0,0-1 30 15,0 0-56-15,0 0-3 0,-28-12-2 0,5 0 6 0,-19-20 6 16,19 13-11-16,-6-4-1 16,6-4-6-16,5-2 9 0,-5-4-8 15,-11-38-3-15,21 33-1 0,13 1 4 16,0 2-4-16,0 4 0 0,0-19-7 15,0 32 4-15,34 7 3 0,-3 1 1 16,-3 3 2-16,1 7 1 0,35 0-11 16,-25 0 6-16,0 8 3 0,-3 4-2 15,3-1 0-15,21 18-3 16,-29 4 10-16,-26 0 7 0,-5-17-8 16,0-2 3-16,0 2 4 0,-31-4-4 15,2 1 4-15,-30 11-7 0,30-13-15 0,1-3-35 16,2-1-47-16,3 0-89 0,-16 1-436 15,26-8 206-15,13 0-41 0,-13 0-147 0,13 0-53 16,0 0 125-16</inkml:trace>
          <inkml:trace contextRef="#ctx0" brushRef="#br0" timeOffset="615448.7968">4757 4148 2081 0,'0'-2'25'0,"0"2"34"0,0-1 39 15,-26 1 39-15,-16 0 100 0,24 0-148 16,-3 0-25-16,-2 0-2 0,0 0 9 15,-26 25 33-15,23-11-70 0,2 1-7 0,-4 3-9 16,5-1-1-16,2 4-3 16,-10 21 17-16,23-21-18 0,8-1 1 15,0 2 2-15,0-6 1 0,23 15 34 0,-2-19-6 16,0-4 12-16,5-1 4 16,-3-4-5-16,0-3-7 0,24 0 53 0,-24 0-46 15,1-16-8-15,-1 3-16 16,36-27 48-16,-43 25-62 0,-3 0 0 15,5-19-2-15,-18 15-11 0,0 0-13 16,0 0 4-16,0 2 6 0,0-15-3 16,0 19-8-16,0 3 4 0,-18 5-7 15,18 1 2-15,0 4 5 0,-16 0-7 16,16 9 13-16,-13 2 1 0,13 2-2 16,-7 2-3-16,7 21 2 0,0-14-1 15,0 3 7-15,20 3 17 0,6 1 4 16,0 6 10-16,44 40 29 0,-29-36-34 0,1 4 3 15,2 0-7-15,-3 1 11 16,37 38 17-16,-50-44-25 0,-2-3 8 16,-8-5 24-16,-5-3 45 0,-5-5 62 0,-8 6 425 15,0-20-281-15,0-3-45 0,-26-5-114 0,0 0-51 16,-33-21-4-16,15 7-74 16,2-4-16-16,-7-4-4 0,-5-2-2 15,2-5-9-15,-41-30-92 0,51 27-68 16,9 1-148-16,4 1-91 0,11 3-52 15,-3-23-349-15,21 29 375 0,0-2-71 16,0 1-111-16,0 1-227 0,32 0 164 16</inkml:trace>
          <inkml:trace contextRef="#ctx0" brushRef="#br0" timeOffset="616043.1665">5197 4199 2803 0,'7'-5'72'16,"9"1"209"-16,-11 2-110 0,0 2-61 15,3-2-14-15,0 2 15 0,2 0-3 0,19 10 71 16,-9 1-129-16,4-1 3 16,1 3-4-16,4 1-6 0,28 18 13 0,-34-15-34 15,0 0-4-15,-4-2-3 0,-4 2 8 0,1-2 1 16,-3 10 63-16,-13-14-15 16,0-2 23-16,0-3 13 0,0 1-2 15,-21-1 78-15,3-3-106 16,-6-3 6-16,4 0-15 0,-1 0-19 0,0 0-11 15,-20-18-9-15,20 5-47 16,6 0-77-16,-1-1-55 0,8-2-62 0,8-19-181 16,0 17 241-16,0 2 33 0,19 1 1 15,4 2 5-15,5 2 3 0,29-3-55 16,-23 9 114-16,-3 2 21 0,-3 3 5 16,1 0 7-16,17 0-14 0,-25 0 27 15,-5 8-2-15,-1-8 6 0,-2 13-1 0,-2-2-2 16,12 8 3-16,-13-9 4 0,1 0-2 15,-1 0-1-15,3-1-1 0,13 10 14 16,-13-10 24-16,2-5 27 0,-2 2 18 16,3-1 12-16,-1-2-11 0,14-2 22 15,-11-1-77-15,-3 0-10 0,3 0-5 0,1-12 11 16,14-8 16-16,-20 12-21 16,3-3-1-16,-6-1-13 0,-2 1 6 0,-6-1-7 15,1-12 0-15,-3 13-16 16,0 0 0-16,0 3 4 0,-23 0-1 0,-24-1 7 15,24 9-3-15,-1 0-5 16,-1 0 8-16,-4 11-2 0,3-2 1 0,-31 13 4 16,31-8-1-16,1 1-1 15,4 1-5-15,3-1 5 0,-8 17-3 0,21-14 10 16,5-2-6-16,0 0 2 0,0 0-1 16,26-1-6-16,36 9-47 0,-26-12-47 15,13-4-107-15,3-3-147 0,7-2-136 16,81-3-1040-16,-62 0 860 0,2-14 164 15</inkml:trace>
        </inkml:traceGroup>
        <inkml:traceGroup>
          <inkml:annotationXML>
            <emma:emma xmlns:emma="http://www.w3.org/2003/04/emma" version="1.0">
              <emma:interpretation id="{A6E7BF2F-36A9-439A-BCB8-22930A7B5D69}" emma:medium="tactile" emma:mode="ink">
                <msink:context xmlns:msink="http://schemas.microsoft.com/ink/2010/main" type="inkWord" rotatedBoundingBox="6971,14275 7860,14275 7859,14732 6971,14731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16627.2939">6651 4051 2675 0,'-15'-7'111'16,"-1"1"20"-16,8 4-8 0,8 2-48 15,0 0 1-15,0 0 12 0,0 0 30 16,0 17-5-16,0-1-8 0,29 28 48 16,-11-20-84-16,3 7-2 0,2-3-10 15,0 4-3-15,-2-3-13 0,20 29 4 16,-22-33-36-16,-4-1-1 0,1-4-2 16,-9-4 1-16,1 8 46 0,-5-16-11 15,-3-1 18-15,0-4 2 0,0 0-9 0,0-3 0 16,0 0 22-16,-34 0-36 0,8 0-14 15,0-14-10-15,0 4 0 0,1-3-3 16,-17-10 6-16,24 11-15 0,2 1-9 16,16 1-8-16,-10 0-16 0,10-13-161 15,0 18 120-15,31-3-40 0,-8 5 63 16,6-1 22-16,-1 2 9 16,3 0 4-16,37 0-6 0,-35 2 14 0,1 0-2 15,-3 0 6-15,-2 0-7 16,-6 0-1-16,11 0 5 0,-22 8 1 0,-1-8 3 15,-6 9-7-15,0 0 1 0,8 10 4 16,-8-9 1-16,0 2 3 0,3 0-2 16,-3 0 0-16,3 1 1 0,15 16 3 15,-12-16-5-15,4 1 4 0,-2-3 4 16,5 0-8-16,24 2 6 0,-21-9-2 16,2-3 7-16,3-1 7 0,0 0 12 15,0 0 6-15,23-12 38 0,-29 1-39 16,1 0 2-16,-3 0-1 0,-5-2 3 15,10-16-5-15,-17 12-35 0,-4 0-1 0,-2-1-1 16,0 2-10-16,0 0-1 16,-41-11-69-16,20 17 0 0,-2 2-33 0,-6 3-31 15,1 4-57-15,-37 1-398 0,34 0 219 16,-3 0-46-16,1 8-148 0,4-8-70 16,1 11 111-16</inkml:trace>
        </inkml:traceGroup>
        <inkml:traceGroup>
          <inkml:annotationXML>
            <emma:emma xmlns:emma="http://www.w3.org/2003/04/emma" version="1.0">
              <emma:interpretation id="{00D9729A-41A7-43DB-A959-FB316A240C1F}" emma:medium="tactile" emma:mode="ink">
                <msink:context xmlns:msink="http://schemas.microsoft.com/ink/2010/main" type="inkWord" rotatedBoundingBox="8551,14176 10803,14177 10802,14742 8550,14741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18128.2908">9320 4314 2082 0,'0'-17'30'0,"0"-9"139"16,0 13-49-16,0 2-21 0,-23 5-30 15,-1-1 1-15,-17 1 91 0,18 6-79 16,-1 0-10-16,-4 0-23 0,2 9-8 16,-5 2-6-16,-26 17 30 0,28-11-31 15,6 0 0-15,5 2-8 0,-3 0 3 16,-2 18 24-16,20-20-26 0,3 0 4 16,0-4 9-16,0 0 19 0,19-4 26 15,19 4 98-15,-14-10-113 0,-1-3-24 16,0 0-19-16,6 0-7 0,30-19 27 0,-30 7-30 15,-3 2 7-15,2-3-2 0,-5 1-3 16,-4-1 2-16,12-10 13 0,-21 12-23 16,-2 2-9-16,-3 3-2 0,-5 2-13 15,2-1-16-15,-2 5 16 0,0 0 5 0,0 0 1 16,0 0 1-16,0 9-1 16,0 9-10-16,0-10 15 0,0 0-3 0,0 0 1 15,0-3 5-15,21 6 7 16,-5-11-5-16,17 0-3 0,-12 0 5 15,0 0-6-15,-1 0 3 16,1-11-1-16,23-9 8 0,-26 12-10 0,0-1 1 16,-2-1-2-16,-6 0 0 15,3-1 2-15,5-15 2 0,-5 14-1 0,-2 0-3 16,-1-1-5-16,0 3 3 0,11-4-11 16,-11 11 10-16,3 3-4 0,0 0 5 15,3 0-1-15,-1 0 4 0,29 25 1 16,-20-12 2-16,-1 1-5 0,-2 0-3 15,-1-1 7-15,11 15-8 0,-20-16 10 0,-3-1-5 16,-3-3 5-16,-5 1 5 0,0-3-1 16,0 3 4-16,-29-6-2 15,3-2-3-15,3 2-1 0,-5-3-2 0,-27 0-6 0,29 0-1 16,6 0 6-16,2 0 2 16,2 0-13-16,8 0-6 0,8 0-74 15,0 0 49-15,0 0 11 0,0 0 19 16,0 0 10-16,0 0-1 0,21 0 4 0,-3 8-6 15,5-8 4-15,3 0-1 16,5 0 2-16,39 0 2 0,-31 0-3 0,5 0-4 16,0-11 0-16,3 2 6 15,38-10-1-15,-44 7-1 0,-2 1-1 16,-8-1 19-16,-2 1 9 0,-6-1 16 0,8-9 48 16,-23 10-48-16,0 1 1 15,-6 1 0-15,1 2-11 0,-3-2-7 0,0 7-35 16,0 1 0-16,0 1-4 0,0 0 7 15,0 0 4-15,0 19 3 0,-13-8 1 0,13 0-6 16,0 2-2-16,0 2-2 16,0 15 4-16,0-16 9 0,0 0-5 15,0-1-31-15,0-1-22 0,15-1-41 0,17 3-253 16,-17-11 3-16,-2-3-123 0,5 0-234 16,0 0-111-16</inkml:trace>
          <inkml:trace contextRef="#ctx0" brushRef="#br0" timeOffset="617360.3122">8564 4225 1803 0,'-28'0'29'16,"4"0"29"-16,4 0 42 0,-9 0 173 15,16 0-137-15,3 6-10 0,2-6-21 0,0 6-2 16,1-6 4 0,-9 18 237-16,13-9-153 0,3-2-102 0,0-2-2 15,0 1 2-15,0-1-5 0,19 1-4 0,1 2 58 16,-2-5-67-16,0-1-9 16,3-1-16-16,2-1-6 0,19 0 20 15,-19 0-26-15,-2 0 0 0,-3-10-2 16,-5 10 4-16,0-10-9 0,2-6 10 0,-7 8-34 15,-8-2-3-15,0 1-5 16,0 1 1-16,0-9-10 0,0 10 0 16,-26-1 3-16,3 3 1 0,-3 0 2 15,0 3 11-15,-41 2-5 0,31 0 1 16,2 0-3-16,-5 15-4 0,6-4 9 16,-61 28-10-16,71-25 3 0,-11 18 3 15,22-16 0-15,6 3 5 0,6-1 0 16,0 2-3-16,0-2 5 0,44 18-8 15,-18-18-5-15,10-2-22 0,6-5-34 0,7 2-43 16,65 0-239-16,-52-11 86 16,3-2-65-16,5 0-44 0,-3 0-39 15,3-11 9-15,67-14-561 0,-77 12 506 0,-1 1 98 0</inkml:trace>
          <inkml:trace contextRef="#ctx0" brushRef="#br0" timeOffset="618410.7879">10340 3940 2473 0,'-37'0'51'0,"6"0"65"16,-26 10 185-16,37-10-187 0,2 9-45 15,2 0-1-15,6-3 19 0,-3 9 118 16,13-7-106-16,0 0 6 0,0-1 5 15,0-1 8-15,46 3 74 0,-22-9-118 0,-1 0-3 16,0 0 6-16,1 0 16 16,-1 0-3-16,16-25 43 0,-24 14-104 15,-4 1-18-15,-11 1-12 0,7 0-10 0,-7-4-39 0,0 5-8 16,0 4-48-16,0 4-26 16,-18 0-36-16,-2 0-9 0,-22 0-291 15,19 0 117-15,0 9-81 0,-1 2-104 16,1 0-228-16</inkml:trace>
        </inkml:traceGroup>
        <inkml:traceGroup>
          <inkml:annotationXML>
            <emma:emma xmlns:emma="http://www.w3.org/2003/04/emma" version="1.0">
              <emma:interpretation id="{479C683C-4DF2-4946-801C-2DC73DA96A3C}" emma:medium="tactile" emma:mode="ink">
                <msink:context xmlns:msink="http://schemas.microsoft.com/ink/2010/main" type="inkWord" rotatedBoundingBox="11078,14172 12475,14173 12474,15294 11077,15293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18687.4354">10718 3980 2893 0,'7'-22'301'16,"-4"14"-55"-16,-3 2 22 0,0 0-112 15,0 3-67-15,0 2-70 0,0 1-18 0,0 0 9 16,0 12 31-16,0 4 13 16,0 2 15-16,0 32 122 0,0-20-75 15,0 5-2-15,23 3-28 0,-5 1-15 0,-18 0-34 16,42 37 6-16,-22-40-40 16,1-3 7-16,0-3-3 0,2-1-4 0,11 15-91 15,-19-28-45-15,1 0-49 16,-1-8-40-16,-2-2-55 0,5-2-86 0,27-4-593 15,-20 0 290-15,6-16-47 0,1 1 151 16</inkml:trace>
          <inkml:trace contextRef="#ctx0" brushRef="#br0" timeOffset="619258.2445">11360 4225 2676 0,'0'-6'134'0,"0"1"57"15,-19 0 31-15,19 3-31 0,0-3-89 16,-13 1-52-16,13 4-54 0,-7 0 10 15,7 0 11-15,0 9 6 0,0 14 31 0,0-11-35 16,0 2-1-16,0 1-10 16,0 1 2-16,0-2 5 0,18 14 33 0,5-17-8 15,-2-1 7-15,0-3-10 0,2-2 6 0,29-1-6 16,-29-4-20-16,5 0-6 16,1 0 5-16,-1-12 7 0,-4 1 0 15,20-10 36-15,-29 9-29 0,1-1-3 16,-6-1-9-16,-5 0-6 0,0-19-3 0,-5 15 2 15,0 0 1-15,0 3 2 16,0 0-1-16,0 4-14 0,-15-7-6 16,15 14-5-16,-16 0 13 0,16 4-3 0,-15 0-1 15,-6 0 0-15,11 12 4 0,-1-1 0 16,4 3-3-16,-4 0 6 0,3 2-3 16,3 22-4-16,5-13-2 0,0-1 13 15,0 4 6-15,26 2 8 0,29 37 26 16,-30-31-22-16,6 1 7 0,6 3-4 15,2 3 8-15,-3 1 7 0,44 43 29 0,-41-42-40 16,-3-1-11-16,-2 1-4 16,-6-5 6-16,11 30 20 0,-29-41-5 15,-2-5 12-15,-3-4 39 0,-5-3 83 0,0-8 66 16,0 4 236-16,0-13-333 0,-26 0-81 16,3 0-31-16,-75-33 27 15,59 19-50-15,-8-3-7 16,-54-25 14-16,50 17-9 0,-4-4 7 0,1-5-6 15,0 1-6-15,-42-42 1 0,57 42-8 16,8-1-4-16,5 3-30 0,11 4-40 16,2 3-82-16,13-12-387 0,0 22 228 15,0-1 28-15,28 3 52 0,-5 1 6 16,34-9-228-16,-23 9 122 0,2 1-105 16,3 0-122-16,0 1-257 0,5-2 152 15</inkml:trace>
        </inkml:traceGroup>
        <inkml:traceGroup>
          <inkml:annotationXML>
            <emma:emma xmlns:emma="http://www.w3.org/2003/04/emma" version="1.0">
              <emma:interpretation id="{AFB0F308-85CA-41E0-BC17-AD37971C1440}" emma:medium="tactile" emma:mode="ink">
                <msink:context xmlns:msink="http://schemas.microsoft.com/ink/2010/main" type="inkWord" rotatedBoundingBox="12933,14223 16428,14225 16427,14952 12932,14951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21088.2408">12993 4317 1973 0,'33'0'36'0,"-4"0"45"0,2 0 35 0,-3 0 24 15,11 0 93-15,-15 0-143 16,-9 0-7-16,-2 0-7 0,3 0 5 16,2 0 5-16,2 21 80 0,-7-13-98 0,-5 2-14 15,0 0-1-15,0 0 6 0,7 10 33 16,-10-10-66-16,-2 0-7 0,2-2-3 16,-5-1 5-16,0 1-3 0,0 1 20 15,0-6-12-15,0 4 154 16,0-7-90-16,0 0 5 0,0 0-11 15,0 0-27-15,0 0-21 0,0-12-34 0,0 1-2 16,0 0 9-16,0 0-7 16,0-2-4-16,0-15-1 0,0 13 0 15,0 3-2-15,21 1-5 0,-21 2-1 0,39-5-3 16,-39 12 10-16,18 2-3 16,-8 0 3-16,3 0 0 0,-3 0-1 0,9 8 7 15,-14-8-5-15,5 8 5 16,-2 1-5-16,-3-3 4 0,11-1 0 0,-16-5 3 15,5 5 0-15,-5-5 1 0,0 0 9 0,5 0-2 16,-5 0 5-16,5 0-15 16,0 0-2-16,-2 0 0 0,7-8 2 15,11-9-1-15,-8 9-1 0,5 0 1 16,-3-2-5-16,1 4-1 0,2 0 1 16,11-5-11-16,-14 9 9 0,-2 2-1 15,-3 0 5-15,3 0-2 0,16 9 3 16,-14 1-4-16,-2 0 3 0,8 1-9 0,-3 0-17 15,16 14-113-15,-14-14 20 0,-9 1-76 16,7-1-97-16,-5-1-111 16,-3 0-109-16,14 4-912 0,-9-10 878 0</inkml:trace>
          <inkml:trace contextRef="#ctx0" brushRef="#br0" timeOffset="620591.6666">12726 4178 1993 0,'-28'0'69'0,"4"0"35"0,-1 0 16 0,6 0-15 15,-1 0-39-15,-6 7 18 0,21-1-37 16,-1-6 20-16,6 5 21 0,0-5 32 16,0 0 198-16,24 0-153 0,-4 0-24 15,4 0-30-15,2 0-7 0,5 0-20 16,20-23 56-16,-25 13-91 0,-5-1-8 0,0 0-7 16,-13 2-8-16,4-12-14 15,-12 13-18-15,0 0-9 0,0 0 7 16,0 3-6-16,0 1-19 0,-44 1-100 15,26 3 16-15,-2 0-46 0,-1 0-55 0,-2 14-66 16,-19 11-379-16,27-11 311 16,-3 1-100-16,7 1-95 0,-2 0 54 0,11 1 105 15</inkml:trace>
          <inkml:trace contextRef="#ctx0" brushRef="#br0" timeOffset="620306.6609">12705 4329 2212 0,'0'-4'102'16,"0"1"-8"-16,0 0 15 0,0 2-35 0,0-2-10 16,0 2-21-16,0-2 40 15,0 3-31-15,0-1 15 0,0 1 19 16,0 0 25-16,0 0 123 0,0-1-133 15,0-1-21-15,0 2-14 0,0-1-1 0,0 1-5 16,0-2 33-16,0 1-66 0,0 0-6 16,0 0-1-16,0-1-2 15,0 0 14-15,0 2-22 0,0 0 1 0,0 0-3 0,0 0 1 16,0 0-6-16,0 0-1 16,0 0-2-16,0 0-2 0,0 0-3 15,0 0 3-15,0 0 5 0,0 0-2 16,0 0 4-16,0 0-12 0,0 0 4 0,0 0-1 15,0 0-11-15,0 0 9 16,0 0 2-16,0 0-3 0,0 0 3 16,0 10-1-16,0-2 10 0,0 2-5 15,0 3 1-15,0-3 0 0,0 4-4 0,0 18 4 16,0-16 2-16,0 1-4 16,0-1 1-16,0-1 3 0,44 10-22 0,-25-16-31 15,6 0-57-15,-6-3-74 0,4-2-104 16,0-2-86-16,21-2-559 0,-21 0 280 15,3-12 93-15,-7 2 129 0</inkml:trace>
          <inkml:trace contextRef="#ctx0" brushRef="#br0" timeOffset="621607.1211">14101 4260 2099 0,'0'0'15'0,"0"0"59"15,0 0 207-15,0 0-107 16,0 12-12-16,0 1-4 0,0 1 2 0,0 25 106 16,0-20-172-16,0 6-14 0,0 1-3 15,20 3-19-15,-7 1-18 0,16 26-8 16,-19-27-24-16,6-3-9 0,-6 0-1 15,3-2 8-15,-3 14 7 0,-7-23-7 0,-3-5-17 16,0-2-7-16,0 0-19 16,0-5-9-16,0 0-137 0,0-3 44 15,0 0-12-15,0 0 28 0,0-14 6 0,-13-11-53 0,-5 10 94 16,18-1 13-16,-16-3 9 16,3-2-3-16,-2-3 14 0,-3-28-14 15,13 24 45-15,-1-4 3 0,1 0 3 16,5-1 13-16,0-27 37 0,0 33-5 15,0 3 0-15,16 2-7 0,-16 5-6 16,23 2-14-16,11-2 3 0,-16 12 20 16,0 2 22-16,3 3 15 0,-1 0 9 15,27 0 75-15,-24 11-75 0,3-1 4 16,-3 1 2-16,1 3 8 0,-1 3 0 0,16 17 83 16,-24-18-113-16,-7 4-9 15,2-1-8-15,-10-2 2 0,0 14 67 16,0-17-69-16,-23-1-6 0,0-4-14 15,2 2-11-15,-2-3-7 0,-24 0-11 0,27-4-6 16,-4-2-9-16,-2 0-33 0,3-2-53 16,-24 0-347-16,27 0 95 0,2-10-56 15,-3 10-33-15,8-12-201 0,3 2 12 0</inkml:trace>
          <inkml:trace contextRef="#ctx0" brushRef="#br0" timeOffset="621931.5752">14600 4307 2157 0,'0'-1'36'15,"0"-3"90"-15,0 3-64 0,0 1-33 16,0 0-19-16,0 0 12 0,0 0 72 16,0 9-40-16,0 0-6 0,0 1-10 15,0-1-3-15,0 3 5 0,0 7 39 16,0-8-18-16,0-2 33 0,0-2 25 15,0-1 33-15,39 4 145 0,-23-6-174 0,2-4-29 16,5 0-20-16,-5 0 0 16,8 0-16-16,13 0 34 0,-21-12-58 15,-3 2-1-15,4 0-3 0,-9 2-12 0,3-11-7 16,-13 10-17-16,0-1 3 0,0 1-2 16,0-1-9-16,0 1-16 0,-36-7-119 15,20 12 28-15,-2-1-44 0,-3 2-55 16,3 2-63-16,-31 1-405 0,20 0 306 0,6 0-183 15,-3 0-6-15,8 0 68 16</inkml:trace>
          <inkml:trace contextRef="#ctx0" brushRef="#br0" timeOffset="622223.2902">14893 4266 2037 0,'20'0'30'0,"27"0"130"16,-19 0-30-16,-2 0-8 0,5 0-25 15,-2 0-3-15,25 11 60 0,-25-1-76 16,-6 0-7-16,0-1-9 0,3 2-5 16,-8-1 0-16,11 11 48 0,-14-12-46 15,-10 2 0-15,1-3 9 0,-6 0 19 0,0 4 62 16,0-8-93-16,0 0-16 16,-29-1-5-16,29-2-4 0,-26 1-5 0,8-2 31 15,-3 0-35-15,21 0 7 16,-18 0-12-16,0-13-2 0,-8-4-2 0,26 6-12 15,-13 2-10-15,13-3-21 0,0 2-31 16,0-3-43-16,0-11-247 0,0 13 66 16,0 0-60-16,29-2-87 0,-1 2-233 15,29-13-546-15</inkml:trace>
          <inkml:trace contextRef="#ctx0" brushRef="#br0" timeOffset="622598.1083">15579 4191 2255 0,'-13'-1'50'0,"7"-1"50"0,6-1 51 16,0 2 30-16,0-3-25 0,24 2 32 15,4-2-146-15,1 2-25 0,10-2-9 0,5 1-7 16,51-3-89-16,-43 3-83 16,0 0-117-16,-3 2-139 0,3-1-283 15,-8 0 93-15</inkml:trace>
          <inkml:trace contextRef="#ctx0" brushRef="#br0" timeOffset="622431.6962">15674 3993 2049 0,'6'-4'27'0,"-6"1"20"0,0 3 22 16,0 0 44-16,0 0 13 0,0 0 185 0,0 12-165 16,0 2-9-16,0 1-13 0,-16 4-15 15,16 24 68-15,0-19-109 0,0 0-7 0,0 3-13 16,0-1-3-16,0 20-2 16,0-26-35-16,0 0-8 0,0-2 0 15,21-2 4-15,-8-3 1 0,13 6-86 16,-19-13-53-16,-7 0-107 0,11-3-105 15,-1-3-129-15,8 0-967 0,-8 0 884 16</inkml:trace>
        </inkml:traceGroup>
      </inkml:traceGroup>
    </inkml:traceGroup>
    <inkml:traceGroup>
      <inkml:annotationXML>
        <emma:emma xmlns:emma="http://www.w3.org/2003/04/emma" version="1.0">
          <emma:interpretation id="{C4474738-899F-4C66-ADF4-51B84E2811D1}" emma:medium="tactile" emma:mode="ink">
            <msink:context xmlns:msink="http://schemas.microsoft.com/ink/2010/main" type="paragraph" rotatedBoundingBox="91,15513 16375,15512 16376,17855 92,178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6FAD08-15BE-4D79-B084-D16DAA6EAEF4}" emma:medium="tactile" emma:mode="ink">
              <msink:context xmlns:msink="http://schemas.microsoft.com/ink/2010/main" type="line" rotatedBoundingBox="91,15513 16375,15512 16376,16068 92,16069"/>
            </emma:interpretation>
          </emma:emma>
        </inkml:annotationXML>
        <inkml:traceGroup>
          <inkml:annotationXML>
            <emma:emma xmlns:emma="http://www.w3.org/2003/04/emma" version="1.0">
              <emma:interpretation id="{2E2B12BA-78DC-42F3-91E2-EF3BC1F2E41E}" emma:medium="tactile" emma:mode="ink">
                <msink:context xmlns:msink="http://schemas.microsoft.com/ink/2010/main" type="inkWord" rotatedBoundingBox="91,15575 1575,15574 1576,16048 92,16049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23857.2258">351 5375 2584 0,'16'-7'86'0,"-3"-2"92"16,7-3 300-16,-12 7-313 0,0 1-98 16,-3 2-54-16,0 2-7 0,8 0 51 15,0 28 28-15,10 9-52 16,-7-17-24-16,-1 4-8 0,-2 0 8 15,5 4-5-15,-2 1-4 0,18 28 6 16,-16-31-25-16,-3 1-52 0,3-3-111 16,-5-2-106-16,3 0-99 0,7 12-532 15,-18-21 276-15,3-1 101 0,-8-3 123 0</inkml:trace>
          <inkml:trace contextRef="#ctx0" brushRef="#br0" timeOffset="624007.9097">447 5708 2410 0,'-8'-15'112'0,"5"4"66"16,-2 1 37-16,5 2-35 16,0-15-21-16,24 15-162 0,27-5-6 15,-20 7 9-15,8-1 4 0,13 1-22 16,8-2-76-16,12 2-112 0,94-7-495 16,-73 5 176-16,5 2-82 0,1 2 107 15</inkml:trace>
          <inkml:trace contextRef="#ctx0" brushRef="#br0" timeOffset="623633.1071">-218 5410 2093 0,'-13'0'65'0,"2"0"28"0,6 0 15 16,-3 0-4-16,1 20 82 15,4-9-89-15,0-3-3 0,3 3-12 0,0 1 5 16,0-2 11-16,0 8 137 0,21-12-100 16,-5-1 3-16,2 0-12 0,3-5-16 15,2 0-33-15,26 0 3 0,-21-11-43 16,1 1 1-16,-1-1 5 0,-2 0-16 15,23-15-5-15,-30 11-23 0,-9 2 1 0,3 0 0 16,-8 1-3-16,0 1-2 0,-5-4-10 16,0 6 0-16,0 6-28 15,-46-1-257-15,22 4 142 0,6 0-55 0,-5 0-86 16,-6 11-80-16,-15 6-504 16,26-7 251-16,0-2 104 0</inkml:trace>
          <inkml:trace contextRef="#ctx0" brushRef="#br0" timeOffset="623316.6524">-138 5615 2612 0,'10'-6'73'0,"-5"0"100"0,1 2 68 0,-1-1 45 16,-3 2-56-16,4-3-17 0,-6 5-189 15,0 0-23-15,0 1-7 0,0 0-5 16,0 0 9-16,0 10 6 0,0 4 0 16,0-3-6-16,0 2 8 0,15 3-5 0,1 19 5 15,-16-19-7-15,10 1 2 0,3 0-20 16,-5-1-65-16,10 9-332 0,-13-15 91 15,-2 1-36-15,4-5-41 16,-2-1-227-16,-2 0 10 0</inkml:trace>
        </inkml:traceGroup>
        <inkml:traceGroup>
          <inkml:annotationXML>
            <emma:emma xmlns:emma="http://www.w3.org/2003/04/emma" version="1.0">
              <emma:interpretation id="{76E05AE5-CDD6-40F7-A640-2ED23E3EB026}" emma:medium="tactile" emma:mode="ink">
                <msink:context xmlns:msink="http://schemas.microsoft.com/ink/2010/main" type="inkWord" rotatedBoundingBox="2294,15733 3410,15732 3411,16023 2295,16024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24648.1445">2298 5516 2207 0,'0'-2'37'0,"-21"-1"41"0,-13 0 169 16,19 3-133-16,-6 0-20 16,0 0-24-16,-2 0-8 0,-3 0-7 15,-23 24 36-15,23-14-40 0,0 5 7 16,3 3 1-16,2-1 3 0,3 3-5 0,-8 23 30 15,18-22-48-15,3 1 1 16,5-4 2-16,0-2 15 0,0 13 81 16,26-20-63-16,-8-1 1 0,5-3-15 15,-2-3-8-15,2-2-9 0,32 0 21 16,-29-13-33-16,5 1-4 0,-5-3-6 16,2 2 6-16,-2-4-2 0,15-14 14 0,-22 13-35 15,-9 2-2-15,3 1-2 0,-5 0 2 16,-1-18-21-1,-7 25 2-15,0 3-28 0,0 5 27 0,0 0 4 16,0 0 9-16,0 0-1 0,0 13 7 16,-31 11-19-16,31-10 1 0,-13-3-2 15,13 0 0-15,0-1 9 0,0-1 3 0,0 2 11 16,0-6 0-16,21-5 3 16,2 0-3-16,-7 0-6 0,23 0-1 0,-21 0 1 15,0-10 9-15,0 2-7 16,-5-1 3-16,-3 1 1 0,3-9-8 0,-7 7-4 15,-4-1-10-15,3 0-5 0,-2-2-7 16,2 0 0-16,8-17-13 0,-3 18 20 16,-2 0-2-16,8 2 0 0,-3 2-6 15,2 2 8-15,21 6-8 0,-12 0 25 16,-1 0-2-16,8 9 7 0,0 4-6 0,39 13-5 16,-36-8 10-16,2 1 6 15,-3 1 0-15,1 1-8 0,-5 0-3 16,22 20 3-16,-33-22 4 0,-7-1 7 15,2-5 12-15,-13 1 22 0,0-3 25 0,0 2 79 16,0-8-94-16,-24-4-18 0,1 1-15 16,0-2-1-16,-39 0-1 0,26 0-8 15,-6-11-9-15,3 1-4 0,-5-1-24 0,3 1-42 16,-32-11-197 0,40 9 25-16,2 0-92 0,7 2-79 0,4-2-103 0,4 4-183 15,16-6-495-15</inkml:trace>
        </inkml:traceGroup>
        <inkml:traceGroup>
          <inkml:annotationXML>
            <emma:emma xmlns:emma="http://www.w3.org/2003/04/emma" version="1.0">
              <emma:interpretation id="{5702E2A4-2EF5-40DE-8D17-AFB1596553D0}" emma:medium="tactile" emma:mode="ink">
                <msink:context xmlns:msink="http://schemas.microsoft.com/ink/2010/main" type="inkWord" rotatedBoundingBox="4606,15595 5644,15594 5645,16068 4607,16069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25107.2217">4487 5607 2436 0,'-2'-6'142'0,"-1"3"85"0,-2-2 44 16,0 3-23-16,0 1-92 0,2-4-84 16,0 5-76-16,3 0-6 0,0 0 17 0,0 11 9 15,0 2 4-15,0 16 26 16,0-10-34-16,16 0-6 0,-16 1-3 0,18 0 4 15,8 20 7-15,-16-23-15 0,1-1-35 16,-1-3-49-16,0-3-40 0,-2-1-38 16,15 0-633-16,-17-9 425 15,1-11-687-15,-4-1 560 0,2-1 117 0</inkml:trace>
          <inkml:trace contextRef="#ctx0" brushRef="#br0" timeOffset="625373.6939">4381 5432 1774 0,'-41'0'65'16,"20"12"8"-16,3 0 23 0,0-1-9 15,5 0 1-15,5 0-10 0,0 11 73 16,8-12-60-16,0-2 39 0,0-1 57 0,0-1 53 16,44-1 217-16,-23-5-300 0,0 0-57 15,2 0-20-15,0 0 1 0,1-13-19 16,15-10 42-16,-21 12-85 0,-3-2-3 15,-7 2-9-15,0-2-5 0,-8 3-1 0,0-13-13 16,0 15 2-16,0 0-6 16,-21 4-20-16,0 0-27 0,-2 4-36 15,-24 0-211-15,24 0 75 0,0 0-68 0,-1 8-57 16,1 3-87-16,-13 7-819 0,26-8 753 16</inkml:trace>
          <inkml:trace contextRef="#ctx0" brushRef="#br0" timeOffset="625779.8045">4669 5668 2345 0,'-13'-3'87'0,"5"1"49"0,0-1 33 16,8 1-27-16,0 2-54 0,21-3-47 15,2-1-42-15,6 2 7 0,7-2-2 16,10-3-6-16,6 0-40 0,72-7-354 16,-49 6-4-16,0 0-254 0,6 0 50 15,2 0 89-15</inkml:trace>
          <inkml:trace contextRef="#ctx0" brushRef="#br0" timeOffset="625598.3087">4857 5380 2469 0,'8'-6'129'0,"0"0"70"16,0 1 25-16,-3 1-54 0,0 3-83 0,3-1-43 16,0 2 0-16,-1 12 25 15,-1-1-1-15,-1 6-2 0,5 1-27 0,6 33-4 16,-6-23-29-16,-2 1 0 15,2 2-1-15,-2 0 0 0,0-1-2 0,5 28-10 16,-3-32-63-16,-2-1-85 0,-1-3-91 16,1-3-88-16,5 11-397 0,-8-22 253 15,1-1-98-15,-6-3 100 0</inkml:trace>
        </inkml:traceGroup>
        <inkml:traceGroup>
          <inkml:annotationXML>
            <emma:emma xmlns:emma="http://www.w3.org/2003/04/emma" version="1.0">
              <emma:interpretation id="{2F0C36F8-E03B-4B76-94C9-30164D52194E}" emma:medium="tactile" emma:mode="ink">
                <msink:context xmlns:msink="http://schemas.microsoft.com/ink/2010/main" type="inkWord" rotatedBoundingBox="6122,15551 8820,15550 8821,15989 6123,15990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26968.2466">7143 5516 1893 0,'-16'0'21'0,"16"0"32"16,-20 0 36-16,9 0 136 0,-4 10-113 15,2-1-11-15,3 1 2 0,2 1 1 0,0-1-11 16,8 16 59-16,0-11-75 0,0-3 7 16,0 0 20-16,0-1 16 0,36 11 121 15,-18-15-137-15,1-1-10 0,1-2-25 0,4-4-10 16,1 0-15-16,25 0 29 16,-24 0-36-16,-3-13-12 0,-2 2-7 15,-1 1-3-15,-4 0-13 0,7-10 1 16,-20 10-4-16,-3-3-3 0,0 3-4 0,0 0-22 15,-24-8-143-15,1 10 21 16,0 1-47-16,-3 3-53 0,-5 2-76 16,0 2-43-16,-34 0-520 0,29 0 294 0,5 0 97 15</inkml:trace>
          <inkml:trace contextRef="#ctx0" brushRef="#br0" timeOffset="627698.7255">7415 5536 2403 0,'5'-4'59'0,"-5"0"49"15,0 2 2-15,0 2-7 0,0 0-62 0,0 0-43 0,0 0 29 16,0 0 30-16,0 9 27 16,0 2 20-16,0 12 57 0,0-8-104 15,16 0-4-15,-16 0 3 0,15-2 20 16,14 11 84-16,-19-14-81 0,3-2 3 15,-3-1 3-15,1-2 9 0,1-4-11 16,9-1 22-16,-10 0-84 0,1 0-7 16,1 0-10-16,0-10 3 0,-2 2 1 15,12-1-9-15,-15 9-5 0,0-6-8 16,-1 6-2-16,-2 0 3 0,1 0-4 16,-1 0 20-16,-3 0-4 0,4 0-2 15,1 0 3-15,-1 0 0 0,12 8 9 16,-5 0-3-16,2-8 0 0,-2 4 0 15,8-4-4-15,-1 0-2 0,30 0 8 16,-24 0 0-16,-1 0 2 0,1 0-1 0,-5-11 11 16,23-6 32-16,-13 1 1 15,-8 0-28-15,-15 8-20 0,-3 1-8 0,-5 3-3 16,0-2 5-16,0 1-3 16,0-5-3-16,0 5-7 0,0 3-1 15,-18-1-7-15,18 0 0 0,-13 3 2 16,0-6-9-16,3 6 22 0,10-3 4 0,-10 1-2 15,2-1 4-15,3 1-2 0,-1-3-18 16,6 2 6-16,0 0-2 0,0 0 1 16,0-4-20-1,0 5 18-15,0 1-11 0,0 1-65 0,0 0 48 16,0 0-6-16,0 0-10 0,0 0-25 16,0 0-11-16,0 0-65 0,0 0 107 15,0 0 9-15,0 0 13 0,0 8 10 16,0-8 11-16,0 13 16 0,24-8 1 15,-1 1-1-15,0-1-6 0,6 1 0 0,36 4 0 16,-32-3 3-16,3 1-1 16,1 0-3-16,-1 1 2 0,-5 1 10 15,29 12 45-15,-35-10-6 0,-6 0 19 0,-1-3-5 16,-5 1 3-16,-6-4-2 0,-1 5 55 16,-6-6-54-16,0-3-4 0,0-2-20 15,0 1-9-15,-50-1-12 0,27 0-14 16,-3 0-11-16,0 0-31 0,-5 0-76 0,0 0-122 15,-34 0-565-15,34-8 281 16,0 8-221-16,0-8 125 0,3 8 87 16</inkml:trace>
          <inkml:trace contextRef="#ctx0" brushRef="#br0" timeOffset="626682.0605">5784 5325 2484 0,'-8'-5'77'0,"1"0"20"0,7 3 6 0,0 1-11 15,-3 1 17-15,0 0 209 16,3 11-143-16,0 1-41 0,0 3-30 16,0 3-15-16,0 4-6 0,0 29 33 15,0-20-78-15,21 0-19 0,-8-1-3 16,0 0-10-16,0-1-3 0,13 26 6 0,-13-33-7 16,-3-1-3-16,3-2 2 0,-5-6 3 15,5 5 12-15,-8-12-10 0,0-4 6 16,-2 1 2-16,-3-3-11 15,0 0 0-15,0 0-13 0,0-12-2 0,0 1-10 16,0-1-11-16,0-3-12 0,0-2-6 16,-18-25-44-16,18 19 63 0,0-3 15 15,0 1 8-15,0-1 0 0,20-19-8 0,-2 29 8 16,1 2 7-16,4 4-6 16,0 2 4-16,0 6 3 0,21 2-12 0,-20 0 7 15,-4 0 1-15,-1 12 4 16,-1-2 3-16,-5 3-2 0,2 10-2 0,-15-12 5 15,0 0 8-15,0-2 6 0,0 0-3 16,-26-2 4-16,-20 5 11 16,20-8-17-16,0 0-7 0,0-2 1 0,0-1-8 15,-18-1 13-15,29 0-6 0,-1 0 6 16,6 0-6-16,2 0 0 0,8 0-5 16,0 0-18-16,0 0 7 0,0 0 8 15,0 0 3-15,0 0 0 0,23 10 1 16,19 12 2-16,-19-11 0 0,5-1 4 15,1 0 2-15,2-1-8 0,36 8 4 16,-33-12-1-16,2 1 2 0,-2-4 0 16,-3-2 2-16,-3 0 1 0,16 0 29 15,-23 0-11-15,-5 0-5 0,-1-9-1 0,-5-1-7 0,3 1-8 16,11-10 8-16,-14 7-15 16,-2-3-1-16,0 3-1 0,-1-3 0 0,1 2 1 15,5-13 2-15,-10 18 0 16,2 0-5-16,-3 3-2 0,1 2-1 0,2 0-10 15,-2 3 12-15,2 0 3 16,3 0 5-16,-1 0 1 0,4 8-6 16,12 9 4-16,-10-7-6 0,0 1 11 15,0-1-4-15,0 2-2 0,0 0-1 16,8 9-14-16,-14-10 17 0,1-3 0 0,-3 0 5 16,0-4 0-16,1 4 7 0,-6-5 2 15,0-2 14-15,0-1 22 0,0 0 0 16,0 0-10-16,0 0-10 0,0 0-31 15,0-12 1-15,0 1-3 0,0 0 1 0,-19 1 3 16,19-13 5-16,0 11-6 16,0 1-2-16,0 3-4 0,0-1-10 15,0 3 4-15,0 2-5 0,16 4 12 0,0 0-7 0,-1 0 6 16,-2 13-4 0,15 9 16-16,-9-10-6 0,1 0-8 0,-2 2-34 15,6 1-35-15,-6-3-45 16,18 9-301-16,-20-10 102 0,-1-4-96 0,1-1-145 15,4-6-219-15,-2 0 123 0</inkml:trace>
        </inkml:traceGroup>
        <inkml:traceGroup>
          <inkml:annotationXML>
            <emma:emma xmlns:emma="http://www.w3.org/2003/04/emma" version="1.0">
              <emma:interpretation id="{BF75E3E7-9442-4F13-9593-81C870D37693}" emma:medium="tactile" emma:mode="ink">
                <msink:context xmlns:msink="http://schemas.microsoft.com/ink/2010/main" type="inkWord" rotatedBoundingBox="9192,15574 10375,15573 10376,15998 9193,15999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28709.2109">9084 5625 2148 0,'0'-7'42'0,"0"0"55"0,-18 3 26 16,3-2 11-16,-1 3-43 0,-10-4-38 15,13 4-49-15,-2 2 3 0,2 1 13 16,-3 0 7-16,-2 0 12 0,-10 22 55 15,12-11-54-15,1 4-13 0,4-1-1 0,-2 3-8 16,3-1 2-16,5 13 39 0,2-17-15 16,3 1 25-16,0-4 28 15,0-3 24-15,0 3 98 0,21-9-152 0,-3 0-34 0,-2 0-4 16,4 0-2-16,1-12-4 16,23-4 14-16,-26 5-24 0,3 1-3 15,-3-1 0-15,-5 2 1 0,-3 0-4 16,3-10-1-16,-8 11-9 0,1 2-1 0,-6-1-9 15,0 7 0-15,0 0-5 16,0 0 17-16,0 0 3 0,0 0 3 16,0 13-5-16,-19-2-4 0,4 10-6 15,15-10 10-15,-13 0 0 0,13-3-1 16,0 2 1-16,0-3-1 0,0 7-1 16,0-11 1-16,23 1 6 0,-5-4 1 0,3 0 0 15,2 0-7-15,34 0-1 0,-26-15 5 16,3 4 9-16,0-1-6 0,-3-1-4 15,33-12-6-15,-38 12 2 0,0-3 3 16,0 2 4-16,-8-2-6 0,0-1-2 16,6-14-6-16,-17 15 4 0,-1-4 9 15,-6 0-2-15,0-1-2 0,0 2 4 0,0-17-11 16,-19 21 5-16,19 0-3 16,-23 4-4-16,10 3 3 0,-13 0-10 0,13 8 6 15,3 0 7-15,-3 0 3 16,-2 0-4-16,-1 13 5 0,-10 10-8 0,13-10 5 15,0 2 3-15,3 3 3 0,2-2 1 0,6 3-6 16,2 21 0-16,0-20 1 16,0-1 7-16,20 0-1 0,1-3 4 15,0 0-12-15,28 8 17 16,10-10 2-16,6-11-21 0,-31-3 2 16,2 0-1-16,3 0 2 0,-6-13 2 15,37-10 2-15,-36 8 4 0,-6 2-5 16,1-2 0-16,-8 1 0 0,-1-2-2 0,6-17-2 15,-18 15 0-15,-3 0 1 0,-5-6-2 16,0 3 1-16,0-1-3 16,-21-18-2-16,21 22-2 0,-18 2 2 0,-2 6-2 15,2 3 0-15,-16 7 3 0,16 0 2 0,0 0 4 16,-6 12-3-16,4 0 2 16,-1 4 2-16,-15 19 5 0,20-15-7 15,6 3 4-15,5-1-2 0,-1 0 0 16,6 2 3-16,0 21-1 0,21-24 4 0,0-1-2 15,2-2 1-15,3-1-6 16,34 10-66-16,-22-15-76 0,4-5-145 16,4-2-135-16,6 0-167 0,5-5-223 0</inkml:trace>
        </inkml:traceGroup>
        <inkml:traceGroup>
          <inkml:annotationXML>
            <emma:emma xmlns:emma="http://www.w3.org/2003/04/emma" version="1.0">
              <emma:interpretation id="{E6B94326-28A1-47C6-8722-3D75B641FEAD}" emma:medium="tactile" emma:mode="ink">
                <msink:context xmlns:msink="http://schemas.microsoft.com/ink/2010/main" type="inkWord" rotatedBoundingBox="10807,15522 12358,15521 12359,15923 10808,15923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29646.9183">10549 5318 1890 0,'-10'0'18'15,"10"0"19"-15,0 0 41 0,0 0 32 0,0 0 7 0,0 20 120 16,23-8-129-16,-5 1 6 16,3 4 2-16,2 2 11 0,-2 3 5 15,21 29 98-15,-22-26-150 0,1 0-22 16,-6 1-19-16,1-2-8 0,5 14 32 15,-19-23-32-15,-2-3 19 0,0-2 7 16,0-3 0-16,0-3-8 0,-18-2 1 16,0-2-41-16,-5 0-5 0,-3 0-6 15,0 0 8-15,-5-10-3 0,-31-5 14 16,33 5-14-16,1-1-1 0,7 0-6 16,3-1 0-16,-8-7-17 0,18 9 0 15,8 1-9-15,0 2 3 0,0 1-13 16,21-1 9-16,23-5-52 0,-18 5 56 15,5 1 1-15,3-2 18 0,5 1 5 0,2-2-1 16,39-8 15-16,-41 7-7 0,-5 1 3 16,-3-2-4-16,-3 1 1 0,-5-3 5 15,9-10 26-15,-25 10-6 0,-4-1-2 0,-3 1-2 16,0 0 9-16,0-12 10 16,0 16-24-16,0 1-19 0,0 1-6 15,0 3-2-15,0 2-9 0,0 2 7 16,-13 0 8-16,13 0 7 0,0 11-8 0,0 2 3 15,0 1 1-15,0 23 12 16,0-16 5-16,0 2 1 0,0 4 6 0,0-2 8 16,0 26 47-16,0-28-45 15,0-1-9-15,0-3-14 0,0 2 2 0,0-4 6 16,13 4 73-16,-13-13-13 0,0-2 17 16,0-1 29-16,0-5 31 0,0 0 59 15,0 0 200-15,0 0-280 0,0 0-88 16,0-9-43-16,0-1-17 0,0 0 10 15,0-18-28-15,0 12 6 0,0-2-34 0,10 2-23 16,-2 0-43-16,2-8-201 16,1 17 181-16,-1 1 46 0,3 6 52 15,0 0 11-15,3 0 10 0,20 16-10 0,-16-3 29 0,-1 1 8 16,4 0-4-16,0 1 5 16,0-2 4-16,29 13 1 0,-23-15-6 15,-1-1-7-15,1-2 11 0,2 0-3 16,39-2 22-16,2-6-13 0,1 0-13 15,-35-10 4-15,-4 10-2 0,-6-12 5 16,1 2 1-16,-6-1-4 16,26-11 12-16,-36 12-8 0,0 0 0 15,-2-4 0-15,-4 2-4 0,-4-2 0 16,-3-15-10-16,0 15 0 0,0-2-3 0,-21 3-1 16,3-1 0-16,-15-4-10 15,14 12 18-15,1 2-2 0,-2 3-5 0,-1 1 5 16,-2 0-9-16,-27 0 6 0,30 11 3 15,-6-1 6-15,8 3-6 0,0-1-2 16,-3 1 2-16,-2 20 17 0,15-16 1 16,3 0 6-16,5 2-8 0,0-1 0 15,28 18 8-15,-5-21-8 0,6 1 1 0,5 0-15 16,4-6-63-16,4-1-73 16,105 9-841-16,-98-18 424 15,50 0-1150-15,-55 0 1034 0</inkml:trace>
        </inkml:traceGroup>
        <inkml:traceGroup>
          <inkml:annotationXML>
            <emma:emma xmlns:emma="http://www.w3.org/2003/04/emma" version="1.0">
              <emma:interpretation id="{1833CFD2-CBC4-4D00-B5D1-49E4AC745929}" emma:medium="tactile" emma:mode="ink">
                <msink:context xmlns:msink="http://schemas.microsoft.com/ink/2010/main" type="inkWord" rotatedBoundingBox="13106,15513 16375,15512 16376,16040 13107,16041"/>
              </emma:interpretation>
              <emma:one-of disjunction-type="recognition" id="oneOf27">
                <emma:interpretation id="interp27" emma:lang="" emma:confidence="0.5">
                  <emma:literal>mms</emma:literal>
                </emma:interpretation>
                <emma:interpretation id="interp28" emma:lang="" emma:confidence="0">
                  <emma:literal>my</emma:literal>
                </emma:interpretation>
                <emma:interpretation id="interp29" emma:lang="" emma:confidence="0">
                  <emma:literal>mgs</emma:literal>
                </emma:interpretation>
                <emma:interpretation id="interp30" emma:lang="" emma:confidence="0">
                  <emma:literal>mons</emma:literal>
                </emma:interpretation>
                <emma:interpretation id="interp31" emma:lang="" emma:confidence="0">
                  <emma:literal>mins</emma:literal>
                </emma:interpretation>
              </emma:one-of>
            </emma:emma>
          </inkml:annotationXML>
          <inkml:trace contextRef="#ctx0" brushRef="#br0" timeOffset="631767.4357">14437 5552 2148 0,'0'-11'55'0,"-13"2"60"16,13 1 37-16,0-5 155 0,0 8-223 0,0 2-33 16,0 1-18-16,0 1 2 0,0 1 27 15,18 0 110-15,-5 0-83 0,8 0-22 0,-3 10-12 16,3-3-5-16,7 2 1 16,19 13 25-16,-19-10-40 0,-2 3-12 0,-3-2-3 15,-2 2-2-15,-3 0-9 16,16 12 14-16,-21-15-15 0,-3-3 4 0,-5 0 6 15,-5-2 15-15,6 2 62 16,-6-7-33-16,0-2 3 0,0 0 11 0,0 0-9 16,0 0-15-16,0 0-10 15,0 0-34-15,0-12-6 0,-19 0 0 0,19 1-11 16,-10 0 11-16,0-16 6 0,10 14-3 16,0 0-9-16,0 4-3 0,0-1-1 15,0 3-6-15,0-1-7 0,0 5 13 16,0 3 12-16,0 0-6 0,18 0 1 15,8 0-9-15,-13 0 11 0,-3 7-7 0,6-7 2 16,-3 8 3-16,-3-8-3 16,13 7 5-16,-18-2 4 0,3-5-4 15,-5 1 5-15,-1-1 4 0,1 0-4 0,5 0-2 16,-8 0-4-16,5 0-5 0,0 0 3 16,5 0-3-16,19-19-5 0,-16 10 11 15,2 2-7-15,-2 1 4 0,3 6-3 16,-8-7-5-16,7 7-4 0,-5 0 9 0,-4 0 3 15,1 0-3-15,9 0 3 16,-6 13 0-16,14 9 2 0,-14-10-2 16,3-2-3-16,-3 3 0 0,1-5-31 15,-6 2-23-15,8 6-138 0,-8-10 52 0,0-3-58 16,-2 1-54-16,-3-1-59 16,0 0-363-16,0-2 288 0,0-1-150 0,0 0 7 15,0 0 76-15</inkml:trace>
          <inkml:trace contextRef="#ctx0" brushRef="#br0" timeOffset="632312.4842">15105 5556 1961 0,'0'-11'27'0,"0"2"35"16,0 3 23-16,0 0 19 0,0 3 95 15,18 1-96-15,-2 2 12 0,-16 0-11 0,18 0-3 16,5 0 72-16,-7 11-95 16,-4-1 12-16,9 0-4 0,-8 0-6 0,3-1-9 15,17 13 16-15,-22-12-53 16,2-1 5-16,-8 0 5 0,5-3 22 0,-10-1 20 15,0 0 133-15,0-5 7 16,0 0-73-16,0 0-121 0,0 0-16 16,0 0-17-16,0-12 0 0,0-8-2 15,0 0-2-15,0-1-26 16,13 12-3-16,3-7-135 0,2 16 129 16,-8 0 18-16,3 0 4 15,-3 0 5-15,6 10 6 0,12 9 5 16,-4-7 6-16,-6-2-1 0,2 1 1 15,4-1-1-15,-1 0-5 0,21 6 12 0,-23-10-5 16,2-5 0-16,0-1-5 16,-5 0 2-16,26 0 5 0,-28 0-8 0,2-11 4 15,-2 2-4-15,-9-1 2 0,9 1 2 0,-6-10-4 16,-10 10-4-16,0-2 4 16,0 3-1-16,0-4 1 0,0 1 3 15,0-6-12-15,0 11 3 0,0-1-5 16,-15 4 3-16,15-2-10 0,0 4-4 0,0 1-7 15,0 0 27-15,0 0 6 16,0 0-2-16,0 9-3 0,0 7-7 16,20-6 12-16,4 1-1 0,-6-1 4 15,3 4 0-15,-3 0-2 0,26 15 28 16,-26-14-7-16,0 0-6 0,-2-3-2 0,-6 2 10 16,-5 13 46-16,-5-21-63 15,0-1-3-15,-39 3-1 0,13-6-34 16,-2-2-63-16,-1 0-125 0,-12 0-190 15,-60 0-877-15,47 0 434 0,-3-10 193 16</inkml:trace>
          <inkml:trace contextRef="#ctx0" brushRef="#br0" timeOffset="630718.5911">13089 5414 2038 0,'0'-4'35'0,"0"0"55"16,0 0 49-16,-19 4 48 0,-25 0 166 15,21 0-202-15,-8 0-17 0,0 10-21 16,-65 31 131-16,68-27-202 16,4 3-17-16,-9 25 14 0,20-22-30 0,13 0-6 15,0-1 7-15,0 3-1 0,21-4 3 0,43 15-9 16,-25-18-73-16,8-3-71 16,5-4-78-16,2-3-59 0,3-5-7 15,57 0-211-15,-60 0 287 0,3-13 11 16,-8 3 35-16,-2-1 26 0,25-12 79 0,-43 12 128 15,-11 1 50-15,-8 0 20 16,1 1 21-16,-11-1-18 0,0-5 33 16,0 11-139-16,0-2-21 0,-24 4 18 15,4 2 30-15,1 0 23 0,-19 0 107 0,14 0-115 16,4 12-4-16,1 0 0 0,-1 0-2 16,-11 13 41-16,20-14-72 0,6 2 4 15,-5-1 20-15,10 0 22 0,0-1 16 16,18 5 129-16,3-12-128 0,-3 1-15 15,5-5-17-15,8 0-8 0,-2 0-7 0,28-16 48 16,-24 5-61-16,-10-2-7 16,6 1 2-16,-8-3-3 0,-6 3-3 15,6-11 1-15,-13 8-34 0,-8 2-8 0,0 2-4 16,0-1 0-16,-21-8-14 16,-2 12 1-16,2 1-35 0,-5 2-43 0,0 0-57 15,-2 4-66-15,-32 1-409 16,29 0 243-16,3 0-57 0,-1 0-166 0,8 0-24 15,1 7 120-15</inkml:trace>
          <inkml:trace contextRef="#ctx0" brushRef="#br0" timeOffset="631200.6123">13686 5317 2483 0,'13'-13'63'0,"0"3"104"0,-2 1 29 16,7-2 123-16,-16 11-273 0,6 0 16 15,-3 0 29-15,6 13 20 0,-9 4-12 0,11 24 4 16,-5-12-74-16,-3-1-8 0,0 6-8 16,-2-1-7-16,12 38-3 0,-4-37-2 15,-3-1 5-15,5-1-9 0,5-2-21 0,0-1-49 16,15 18-275-16,-22-29 113 16,4-3-18-16,3-3-3 0,-5-5-20 15,3-2 1-15,12-5-214 0,-15 0 314 16,3-16 49-16,-1 2 50 0,-2-1 38 0,-2-3 22 15,4-18 107-15,-10 15 35 16,3 0 57-16,-3 1 17 0,-5-1 2 0,0-12 116 16,0 21-207-16,0 1-27 15,0 4-41-15,0 2-27 0,0 3-20 0,0 2-3 16,0 0 30-16,0 0 12 0,0 9 18 16,-13 1 12-16,13 2-7 0,0 14 45 15,0-11-67-15,0 0-2 0,0-1 0 16,0 1 12-16,0-4 25 0,0 8 140 15,19-12-73-15,-9-2-7 0,3-3-16 0,2-2-16 16,19 0 4-16,-16 0-78 16,0-12-6-16,-2 2-8 0,2-1 3 15,-3 2 5-15,9-12 4 0,-14 12-15 0,-5-1-3 16,0 2 0-16,-2 2-7 0,0 1-1 16,-1-3-9-16,-2 8 3 0,0 0 2 15,0 0-7-15,0 0-20 0,0 0-103 16,0 13 12-16,0-5-33 0,0 0-43 0,0 0-53 15,0 1-17-15,0 2-279 16,0-4 258-16,0-3-197 0</inkml:trace>
        </inkml:traceGroup>
      </inkml:traceGroup>
      <inkml:traceGroup>
        <inkml:annotationXML>
          <emma:emma xmlns:emma="http://www.w3.org/2003/04/emma" version="1.0">
            <emma:interpretation id="{8F41B484-6EB4-4CD3-B625-0FBBF80C5E78}" emma:medium="tactile" emma:mode="ink">
              <msink:context xmlns:msink="http://schemas.microsoft.com/ink/2010/main" type="line" rotatedBoundingBox="671,16532 7256,16529 7257,17853 672,17857"/>
            </emma:interpretation>
          </emma:emma>
        </inkml:annotationXML>
        <inkml:traceGroup>
          <inkml:annotationXML>
            <emma:emma xmlns:emma="http://www.w3.org/2003/04/emma" version="1.0">
              <emma:interpretation id="{E1999B40-FB92-4865-888D-9D483E0CEF16}" emma:medium="tactile" emma:mode="ink">
                <msink:context xmlns:msink="http://schemas.microsoft.com/ink/2010/main" type="inkWord" rotatedBoundingBox="671,16532 4383,16531 4384,17855 672,17857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33729.879">312 6514 1895 0,'0'0'15'0,"0"0"47"15,0 0 45-15,0 15 24 16,0 18 107-16,16-14-160 0,2 7-17 16,-3 1-11-16,6 5-10 0,-3 1-19 15,26 34-4-15,-18-34-13 0,-3-2 0 0,1-2 6 16,-4-6-7-16,-4-3 0 0,12 7 16 16,-20-20 15-16,0-2 35 15,-5-2 10-15,-3-2 8 0,0-1-7 0,0 0 19 16,0 0-72-16,0-9-7 0,-16-1-15 15,16-1 1-15,-18-3 8 0,2-20-6 16,6 17-5-16,10-2-9 0,0-1 5 16,0 1 1-16,0 1-7 0,21-11-3 15,-1 17-3-15,1 4 6 0,2 2 1 0,3 4-4 16,0 2 7-16,26 0-10 16,-24 0 10-16,-2 11 17 0,3-1 28 0,-6 2 10 15,16 14 70-15,-16 1-37 16,-18 0-14-16,-5-14-41 0,0 0-5 15,0-2-15-15,-18 0-1 0,3-2-8 16,-24 7-26-16,23-9-72 0,1-2-96 16,-3-2-107-16,0 2-85 0,2-2-93 15,-18-3-849-15,24 0 821 0</inkml:trace>
          <inkml:trace contextRef="#ctx0" brushRef="#br0" timeOffset="634049.2481">1099 6711 1686 0,'16'0'75'16,"38"20"326"-16,-33-11-290 0,-1-2-5 0,4 0 23 15,-1 2 10-15,55 9 299 16,-50-15-292-16,-5 0-12 0,16-3 93 16,-21 0-141-16,-5 0-20 0,-2 0-21 15,-1-9-4-15,0 0-8 0,3-8 21 16,-5 9-32-16,-8 0-7 0,5-3-7 0,-5 3-4 15,0-2-11-15,0-12-3 16,-23 12 3-16,23 2 0 0,-23 1 0 16,2 2-5-16,3 1 9 0,-24 4-1 15,22 0 8-15,-1 14-7 0,0-1 4 0,1 0 4 16,1 4-10-16,-4 17 2 0,18-14 4 16,5-3 2-16,0 0-3 0,0 0-8 15,60 13-110-15,4-10-295 16,19-11-315-16,-39-9 293 0,3 0-267 15,4 0 102-15,1 0 84 0</inkml:trace>
          <inkml:trace contextRef="#ctx0" brushRef="#br0" timeOffset="634767.6153">2026 6758 2135 0,'5'-2'60'15,"8"-10"401"1,-8 8-285-16,0-2-19 0,-2 0 12 0,7-9 132 15,-5 7-189-15,1-1-27 0,-1-2-22 16,0 0 2-16,3-2-11 0,2-17 20 16,-5 9-52-16,-2-1-15 0,2-3-8 15,0-4 3-15,0-3-2 0,6-36 15 16,-6 34 9-16,0 3 8 0,3 5-11 16,-6 4-6-16,4 5-20 0,-1 6-21 15,-5 11 15-15,0 0 7 0,0 16 4 16,0 5-2-16,0 7 3 0,0 45 12 0,0-26 13 15,0 5 14-15,0 10 22 0,31 5 15 16,-5 4-2-16,36 86 48 16,-31-75-76-16,-3 0 8 0,1 0 3 15,38 129 118-15,-54-154-117 0,-8-6 17 0,-5 30 179 16,0-53-62-16,0-5 47 16,-23-7-11-16,0-5-7 0,-6-5-59 15,-33-6 0-15,26 0-120 0,-8-16-15 16,0-3-14-16,-5-2-7 0,-1-4-6 0,-40-41-35 15,46 27-40-15,8-4-56 16,5-6-89-16,10 1-121 0,8-2-48 16,13-49-350-16,21 55 491 0,2 3 60 0,11 4 34 15,7 4-5-15,3 4-10 0,57-18-107 16,-49 29 186-16,2 0 48 0,0 2 24 16,-4 0 4-16,25-3 13 0,-26 8 18 15,-28 7 2-15,-19 4-23 16,-2 0-5-16,0 0 7 0,0 0 25 15,0 0 29-15,0 20 116 0,0-9-96 0,0 3 0 16,0 1-21-16,0-1 5 16,21 2-3-16,12 14 33 0,-20-18-36 15,3-1 10-15,2-3 13 0,-2-2 24 0,2-2 2 16,15-1 92-16,-15-3-121 0,6 0-21 16,-6 0-18-16,5-11-8 0,0-1 2 15,19-12 41-15,-24 11-40 16,-2-3-8-16,-6 0-13 0,-5-2-10 0,-5 2 0 15,0-18-33-15,0 19 22 0,-21 1-13 16,3 4-36-16,-5 1-33 0,0 4-28 16,-32 2-143-16,27 3 146 0,-1 0-36 15,1 0-59-15,-1 9-83 0,4 1-53 16,-17 6-353-16,29-9 380 0,3 0-2 16,2 1-48-16,3-2-19 0,5-1 37 15,0 0-42-15</inkml:trace>
          <inkml:trace contextRef="#ctx0" brushRef="#br0" timeOffset="635382.8371">2639 6820 1907 0,'29'-7'33'0,"-3"7"40"0,2-10 65 16,-2 0 58-16,0 4 11 0,28-7 198 16,-25 7-246-16,2 1-21 0,0 5-36 15,0-3-18-15,36 3 19 0,0 0-31 16,3 27-7-16,-36-14-37 16,0 2-5-16,-1 1 0 0,-2 1 7 15,-2 2 2-15,17 13 33 0,-30-18-32 16,-3-1-1-16,-3 11 119 0,-10-20-88 15,0-1 29-15,0 0 34 16,0-1 44-16,-33 0 197 0,14-2-206 0,1 0-32 16,0 0-29-16,0 0-24 15,-3-12-21-15,-20-11-5 0,25 9-53 0,1 0-32 16,2-1-69-16,8-4-89 0,5 0-66 16,0-15-285-16,20 19 330 0,4 1-1 15,4 1-44-15,3 3-52 0,6 0-31 16,38-4-232-16,-37 9 378 0,1 0 71 15,-5 2 46-15,-3 2 22 0,-5 1 35 0,13 0 14 16,-29 0 16-16,-5 0 15 16,0 0 21-16,-5 0 30 0,0 7 117 15,0-7-96-15,0 7 4 0,0 0-5 0,0 0 3 16,0 1 1-16,0 8 63 0,0-8-83 16,0 0-5-16,0 0 7 0,19 1 17 15,-1-2 1-15,15 7 77 0,-17-9-108 16,2-1-10-16,-3-1-12 0,6-2-13 0,-3-1-6 15,21 0 14-15,-21 0-19 16,3 0 1-16,-3-11 7 0,-2 3-1 16,-3 0-4-16,5-9 2 0,-11 9-24 15,-4-2 1-15,-3 1-3 0,0 1 1 16,0 0-1-16,-21-7-6 0,6 10 2 16,-6 0-6-16,-2 3 4 0,-3 2 1 15,-5 0 4-15,-36 0 0 0,33 12 2 0,0 0-7 16,3 1 7-16,3 0 1 0,4 0 0 15,-20 35 11-15,37-32-8 16,7 16-3-16,0-17 7 0,0-1-3 16,31-2 9-16,-5-1-8 0,7-1-3 15,37 6-15-15,-31-9-38 0,2-2-85 0,6-2-149 16,0-3-147-16,4 0-128 0,58 0-961 16</inkml:trace>
        </inkml:traceGroup>
        <inkml:traceGroup>
          <inkml:annotationXML>
            <emma:emma xmlns:emma="http://www.w3.org/2003/04/emma" version="1.0">
              <emma:interpretation id="{5AA9D495-ACAA-439A-85B4-15A517F06C2D}" emma:medium="tactile" emma:mode="ink">
                <msink:context xmlns:msink="http://schemas.microsoft.com/ink/2010/main" type="inkWord" rotatedBoundingBox="4756,16746 6593,16745 6594,17251 4757,17252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35813.1539">4405 6509 1921 0,'-8'-2'53'0,"8"2"29"16,0 0 43-16,0 0 18 15,0 0 10-15,0 12 158 0,0-1-175 16,0 1-5-16,18 3-5 0,0 4 8 15,-2 2 13-15,20 29 117 0,-16-20-163 0,4 2-19 16,-6 1-20-16,5 1-1 0,-2 1-6 16,20 29 31-16,-23-36-65 0,1-2-11 15,-7-3 0-15,1-5-9 0,-5-3 34 16,8 4 132-16,-11-14-1 0,-3-2 75 16,-2-2 35-16,0-1-25 0,0 0-74 15,0 0-95-15,0-12-87 0,-18-1 8 16,0-1-5-16,18-3 3 0,-20-2 0 0,-9-30-13 15,29 23 1-15,-13 0-2 16,13 2-5-16,0 2-10 0,0 3-24 0,0-5-58 16,0 17 72-16,18 4 15 15,0 3 0-15,6 0 0 0,-4 0-26 0,30 24-61 16,-25-11 28-16,-1 0 6 16,4 3-14-16,-5 1-38 0,-4 1-1 0,17 16-160 15,-23-18 162-15,0-2-19 0,-6-2-46 16,1-3-101-16,0-2-87 0,2 3-485 15,-2-7 364-15,8-3-119 0,-3 0 109 0</inkml:trace>
          <inkml:trace contextRef="#ctx0" brushRef="#br0" timeOffset="636570.2576">5220 6800 2152 0,'0'-13'34'16,"0"1"46"-16,0 1 53 0,0-5 205 0,0 12-207 15,-16 0-41-15,16 0-28 16,-18 4 1-16,-10-2 72 0,2 2-22 15,-5 22-43-15,0 2-4 16,-6 7 2-16,22-13-41 0,5 1 5 16,-1 0-1-16,6 0-5 0,0-4 3 15,5 14 33-15,0-15-10 0,0-5 11 16,0-2 16-16,21-1-5 0,-3-3-16 16,13-3 4-16,-16 0-49 0,6 0-2 15,-3 0 7-15,0-9-5 0,3-1-3 16,10-11 0-16,-15 10-6 0,-9-2-3 0,1 1-2 15,-5-3 6-15,2 3-5 0,-3-7 1 16,-2 10-12-16,0 3-3 16,0 4 1-16,0 2-4 0,0 0 10 0,0 0 7 15,0 9 6-15,0 0-7 0,0 2 3 0,0-3-3 16,0 4 4-16,39 11-38 16,-15-14-14-16,-4 0-29 0,1 0-28 15,2-4-29-15,1 0-47 0,27-2-240 16,-27-3 199-16,-1 0 31 0,-2 0 37 0,-3 0 16 15,-3 0 46-15,3 0-6 0,-10 0 79 16,-3-13 11-16,-5-1 14 16,0 2 15-16,0-2 26 0,0-16 142 15,0 14-67-15,0 0 6 0,0 3-3 16,0-1-1-16,0 5-18 0,0-6 28 16,0 11-107-16,0 0-13 0,0 1-8 0,0 2-4 15,0 0 2-15,26 1 1 0,-13 0 4 16,-2 0 4-16,7 0 8 0,-3 9 10 15,6 1 15-15,18 13 72 0,-21-9-59 0,5 2-12 16,-2-3-5-16,-6 2 1 16,1 0-9-16,5 10 34 0,-16-15-35 15,5 11 109-15,-10-21-83 0,0 0 11 16,0 0 12-16,0 0 17 0,0 0-2 16,0 0 57-16,0-10-108 0,0 1-14 15,0 1-14-15,-15-2 6 0,15-1-10 16,-13-21-4-16,13 15-13 0,0 1-3 15,0 1-2-15,0 1-7 0,0 2 5 16,0-3-17-16,18 12 23 0,-5 3-11 16,5 0 5-16,0 0 2 0,3 12 0 15,30 14-2-15,-22-10 8 0,-1 3-5 16,-2 0-41-16,0-3-50 0,18 16-186 16,-5-8-75-16,-21-16 63 15,13 2-615-15,-13-10 150 0,0 0 63 16,0 0 160-16</inkml:trace>
        </inkml:traceGroup>
        <inkml:traceGroup>
          <inkml:annotationXML>
            <emma:emma xmlns:emma="http://www.w3.org/2003/04/emma" version="1.0">
              <emma:interpretation id="{27373F2A-EF70-4388-9EDF-74FA56912CD2}" emma:medium="tactile" emma:mode="ink">
                <msink:context xmlns:msink="http://schemas.microsoft.com/ink/2010/main" type="inkWord" rotatedBoundingBox="6720,16710 7256,16709 7257,17239 6721,17240"/>
              </emma:interpretation>
            </emma:emma>
          </inkml:annotationXML>
          <inkml:trace contextRef="#ctx0" brushRef="#br0" timeOffset="636958.9643">6470 6503 2489 0,'23'-22'76'0,"-7"12"-7"15,-8 10 58-15,5 10 184 16,2 15-37-16,6 6-78 15,5 13-23-15,-13-18-98 16,-3-1-5-16,0 4-13 0,1 1-3 0,2-2-19 16,10 29 8-16,-13-33-25 0,1 0-4 15,-4-5-5-15,4-3 10 16,-3-3 1-16,-1 2 111 0,-4-12-21 0,-3-3 42 16,0 0-9-16,0 0-19 15,0-9-24-15,0-1-106 0,0-1 0 16,0-14-13-16,0 9 7 0,0 0 3 15,0-3 0-15,-26 0-7 0,3 1 7 0,-24-12-27 16,24 17 19-16,0 3 1 16,-1 5 8-16,4 1-8 0,-1 4 12 15,-18 0-7-15,16 0 6 0,5 11 1 0,-1 0-1 0,1-1 5 16,3 3 11-16,-8 19 44 16,17-16-8-16,6 4 28 0,0 1 20 15,0 2 31-15,0-2 14 0,39 22 129 16,-16-23-173-16,6-1-22 0,5-2-29 0,2-3-16 15,0-3-16-15,47 3-298 16,-37-14-103-16,6 0-116 0,0 0-156 16,2 0-139-16,-2-16-254 0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5:01:29.137"/>
    </inkml:context>
    <inkml:brush xml:id="br0">
      <inkml:brushProperty name="width" value="0.06667" units="cm"/>
      <inkml:brushProperty name="height" value="0.06667" units="cm"/>
      <inkml:brushProperty name="color" value="#8DE6C4"/>
      <inkml:brushProperty name="fitToCurve" value="1"/>
    </inkml:brush>
  </inkml:definitions>
  <inkml:trace contextRef="#ctx0" brushRef="#br0">64-1 2685 0,'-23'0'153'0,"7"0"54"15,3 0 31-15,6 0-42 0,1 0-20 16,6 0-142-16,0 0-26 0,0 0-11 0,0 0-16 16,0 0-54-16,52 0-338 15,-23 0 64-15,-1 0-71 0,8 0-203 16,6 0-55-16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5:02:02.758"/>
    </inkml:context>
    <inkml:brush xml:id="br0">
      <inkml:brushProperty name="width" value="0.06667" units="cm"/>
      <inkml:brushProperty name="height" value="0.06667" units="cm"/>
      <inkml:brushProperty name="color" value="#8DE6C4"/>
      <inkml:brushProperty name="fitToCurve" value="1"/>
    </inkml:brush>
  </inkml:definitions>
  <inkml:trace contextRef="#ctx0" brushRef="#br0">26-1 3850 0,'3'0'73'0,"-1"0"97"15,1 0 110-15,-1 0 108 0,3 0 276 0,-5 0-466 16,3 0-108-16,-3 0-67 0,0 0-71 16,0 0-176-16,0 0-574 0,0 0 310 15,0 0-46-15,0 0-40 0,0 0-232 0,-44 0-767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6:15:25.288"/>
    </inkml:context>
    <inkml:brush xml:id="br0">
      <inkml:brushProperty name="width" value="0.06667" units="cm"/>
      <inkml:brushProperty name="height" value="0.06667" units="cm"/>
      <inkml:brushProperty name="color" value="#E9A8E9"/>
      <inkml:brushProperty name="fitToCurve" value="1"/>
    </inkml:brush>
  </inkml:definitions>
  <inkml:traceGroup>
    <inkml:annotationXML>
      <emma:emma xmlns:emma="http://www.w3.org/2003/04/emma" version="1.0">
        <emma:interpretation id="{2800FDC5-79D2-4322-A7C5-1F0ADDEE3FDF}" emma:medium="tactile" emma:mode="ink">
          <msink:context xmlns:msink="http://schemas.microsoft.com/ink/2010/main" type="writingRegion" rotatedBoundingBox="7694,2009 16222,2067 16115,17751 7587,17692"/>
        </emma:interpretation>
      </emma:emma>
    </inkml:annotationXML>
    <inkml:traceGroup>
      <inkml:annotationXML>
        <emma:emma xmlns:emma="http://www.w3.org/2003/04/emma" version="1.0">
          <emma:interpretation id="{5147A467-3AC5-4596-8C04-2272E99B5E7E}" emma:medium="tactile" emma:mode="ink">
            <msink:context xmlns:msink="http://schemas.microsoft.com/ink/2010/main" type="paragraph" rotatedBoundingBox="7986,1900 14248,2173 14207,3106 7946,28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FF1FC6-EEA5-44EA-BA7C-ACFE06E54390}" emma:medium="tactile" emma:mode="ink">
              <msink:context xmlns:msink="http://schemas.microsoft.com/ink/2010/main" type="line" rotatedBoundingBox="7986,1900 14248,2173 14207,3106 7946,2834"/>
            </emma:interpretation>
          </emma:emma>
        </inkml:annotationXML>
        <inkml:traceGroup>
          <inkml:annotationXML>
            <emma:emma xmlns:emma="http://www.w3.org/2003/04/emma" version="1.0">
              <emma:interpretation id="{1377136C-6B94-4500-85CB-F30A113F7FFF}" emma:medium="tactile" emma:mode="ink">
                <msink:context xmlns:msink="http://schemas.microsoft.com/ink/2010/main" type="inkWord" rotatedBoundingBox="7984,1966 10960,2095 10939,2566 7963,243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8 2278 0,'19'-3'59'0,"-1"-1"52"16,3 3 32-16,3 1 42 0,2 0-30 15,32 0 88-15,-24 0-145 0,3 0-12 16,-3 9 0-16,5 0-19 0,37 14 7 15,-41-11-64-15,-4 3 10 0,-2 2-9 16,-5-1 0-16,12 15-14 0,-25-15 9 0,-6-3-3 16,-5 1 6-16,0-1-1 15,-18 11 0-15,-3-14-9 0,-3 1-2 0,1-1-11 16,-6 1-50-16,0-2-68 16,-26 7-325-16,23-10 173 0,3 0-25 0,3-3-53 15,2 0-267-15,-20 2-415 0</inkml:trace>
          <inkml:trace contextRef="#ctx0" brushRef="#br0" timeOffset="-273.3738">27 195 2858 0,'-11'0'84'15,"3"0"68"-15,6 0 58 0,-1 0 214 16,3 0-306-16,0 0-45 0,0 0-39 15,0 0-14-15,18 0-16 0,1 0-12 0,-1 0 6 16,6 0-2-16,2 0 3 0,3 0 5 16,23 0 1-16,-28 0-34 0,0 0-56 15,-1 0-96-15,-9 0-120 0,7 0-525 0,-16 0 213 16,-5 0-80-16,0 0 120 16</inkml:trace>
          <inkml:trace contextRef="#ctx0" brushRef="#br0" timeOffset="819.0277">757 8 2524 0,'18'-6'59'0,"2"2"58"0,1 0 48 0,8 4 191 16,-17 0-234-16,4 0-30 0,0 0-29 16,4 10 0-16,14 10 0 0,-11-6-34 15,6 1-16-15,-1 5 4 0,1 0 5 16,20 23-6-16,-29-23-14 0,-1 2-3 16,-4 0-3-16,-2-3 3 0,-3 0 0 15,-7 13-3-15,-3-17-3 0,0-3-18 0,0-1-38 16,0-4-26-16,0 4-129 0,-18-8 126 15,0-3-15-15,2 0-21 0,-4 0 10 16,-32-12-125-16,23-1 144 0,1-1 17 16,-3-3 10-16,2-3-3 0,-25-27-35 15,36 19 81-15,0 0 14 0,2 1 10 16,8 0 1-16,3-1-1 0,3-16 32 0,2 26-13 16,0 5 6-16,0 2-12 15,0 4-9-15,36-2 35 0,-18 7-3 16,0 0 9-16,3 1 3 0,5 1-2 0,33-1 40 15,-28-1-46-15,0-1 16 0,3 1-6 16,-6-1 8-16,27-4 67 0,-37 3-39 16,-3 0 17-16,1 0 16 15,-8-1 3-15,-3 2-18 0,3-5 8 0,-8 5-78 16,0-2 7-16,0 1-13 16,0-1 24-16,0-3 16 0,0 4-29 0,0 1-31 15,0-1 0-15,0 4 0 0,0-3-16 16,0 3 4-16,0 0-9 0,0 0 13 15,0 0 0-15,0 8 4 0,0 11 5 0,0-5 3 16,0 1-5-16,0 2 13 16,0 3 12-16,0 24 34 0,0-19-30 15,0-1-4-15,18 1 4 0,0 0-8 16,13 22 3-16,-10-27-16 0,-8 0-6 0,0-1 1 16,0-6 0-16,-3 3-1 0,5 4 9 15,-15-12-6-15,6-2-1 0,-1-2 5 16,-5 2 13-16,0-4 90 0,0-2-29 0,0 0-6 15,0 0-28-15,0 0-5 16,0-24-30-16,0 13-12 0,0 0-7 16,0-2 1-16,0-2 4 0,0-14-6 15,0 17 5-15,0 2-7 0,0 1 1 0,0 5 2 16,0-1-8-16,13 5-5 16,2 0 12-16,-2 0 0 0,3 0 0 15,-1 11 4-15,22 11-2 0,-19-11 4 16,0 1-2-16,-3 1 2 0,-2-1-7 0,11 14-55 15,-14-13-13-15,-2-1-28 16,-1 0-28-16,1-1-66 0,8 6-418 0,-9-10 211 16,1-3-128-16,3 0-178 0,4-4 80 15</inkml:trace>
          <inkml:trace contextRef="#ctx0" brushRef="#br0" timeOffset="1278.5982">1813 122 1844 0,'-13'0'26'16,"2"0"127"-16,11 0-34 0,-5 0-11 15,5 9-15-15,0 0-16 0,0 7 58 0,0-8-59 16,0-1-14-16,0 1 50 16,0 0 12-16,39 5 126 0,-21-7-171 15,0-1-3-15,0-1-11 0,3 0 1 16,0-1-9-16,20 2 27 0,-23-4-59 0,0-1 4 15,-2 0-3-15,2 0 10 16,10 0 20-16,-20 0-37 0,5-9-19 16,-5 2 11-16,0-1-8 0,-3-8 19 15,-5 6-15-15,0 0 4 0,0-2-8 16,0 0-7-16,0-1-1 0,-23-10 3 0,4 14 2 16,4 2-4-16,-1-1 0 0,-2 0-8 15,-13 1 15-15,13 5-1 0,0-1 2 16,2 2-11-16,-2 1 12 0,-13 0-11 15,16 0 4-15,-1 10-6 0,6-2 7 16,-3 3 7-16,-10 10 12 0,15-8-15 16,0 0-1-16,6 1 9 0,2 1-7 15,0 1 2-15,0 14-3 0,18-17-1 0,5 1 4 16,0-1 0-16,6 2-7 16,35 3-4-16,-30-8-22 0,5-1-56 0,5-1-78 15,-3-2-95-15,45 0-445 16,-47-6 312-16,2 0-82 0,-2 0-123 0,-3 0 65 15,-5 0 111-15</inkml:trace>
          <inkml:trace contextRef="#ctx0" brushRef="#br0" timeOffset="1747.9533">2361 183 2065 0,'0'-5'78'15,"0"1"43"-15,0 1 26 0,0-1-6 16,0 1-20-16,0-5 170 0,0 7-201 0,0-2-14 15,0 1-38-15,0 1-75 0,0 0 53 16,11 1-11-16,2 0 15 0,-3 0 6 16,5 0 15-16,11 0 18 0,-10 8-34 15,2-8-11-15,3 11 7 0,-3-3-6 0,0 0-4 16,16 12 8-16,-19-9-10 16,1-1 2-16,-3 0 0 0,0 3 2 15,5 9-4-15,-8-10 0 0,-5-2-2 16,0-1 21-16,1 1 13 0,-4 1 46 0,-2-6-47 15,0-1 3-15,0-2-4 0,0 0 6 16,0 0 25-16,0-2-27 0,0 0 5 16,0 0 2-16,0 0 1 15,-10 0-16-15,10-10 2 0,-11 1-32 0,11 0 4 16,-10-3-16-16,10-2 10 0,0-15-5 16,0 14 9-16,0-1-13 15,0 4 1-15,0 0-1 0,21-7-12 0,0 14 19 16,-3 1-7-16,-3 1-1 0,3 3 6 0,0 0-6 15,24 0 16-15,-19 11-9 16,0 0 0-16,-2 0-1 0,0 1 0 16,15 15 5-16,-23-11-10 0,3 3 4 15,-4-2-1-15,-6 0-4 0,1 13-125 0,-7-15-26 16,0-3-70-16,0-1-64 16,0-3-71-16,0 6-463 0,0-8 211 15,0-2 38-15,0-1 118 0</inkml:trace>
        </inkml:traceGroup>
        <inkml:traceGroup>
          <inkml:annotationXML>
            <emma:emma xmlns:emma="http://www.w3.org/2003/04/emma" version="1.0">
              <emma:interpretation id="{E087458D-BAE7-4432-A6D0-51A0B7F0C78D}" emma:medium="tactile" emma:mode="ink">
                <msink:context xmlns:msink="http://schemas.microsoft.com/ink/2010/main" type="inkWord" rotatedBoundingBox="11493,2053 14248,2173 14207,3106 11453,298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597.6703">3529 202 2035 0,'-5'0'43'16,"-8"0"169"-16,13 0-54 0,-3 0 2 15,0 0-7-15,3 0 8 0,0 0-20 16,0 0 77-16,0 0-138 0,0 0-6 16,0 0-26-16,0 0-18 0,0 0-18 15,19 0-10-15,-19 0 0 0,18 0-2 16,0 0 4-16,26 0-9 0,-16 0 5 0,6 0-7 15,0 0 5-15,2 0 0 16,-3 9-3-16,42 7 11 0,-41-7-9 0,0 2 4 16,-3-1-9-16,-5 0 5 0,10 11 9 15,-23-12-6-15,-3 2-6 0,-2-2 4 16,-8 0 6-16,0 6 17 0,0-8-10 0,0-1-2 16,-23-1-3-16,5 1 6 15,-19 2 3-15,19-5 2 0,3-2 14 16,-3 1 8-16,-1-2 19 0,4 0-13 15,-14 0 19-15,17 0-56 0,1-12 9 0,1 2-1 16,2 1-11-16,0-11 4 0,8 9-12 16,0 0 1-16,0 2-4 15,0-1-5-15,52-8 6 0,-26 11 6 0,-3 0-2 16,6 2-3-16,2 2-2 16,26-5 9-16,-31 8-3 0,-1 0-2 0,1 0-4 15,-2 0 2-15,-1 0 3 0,11 0 11 16,-16 12-10-16,0-1-4 0,-3 0-5 15,1 1-5-15,10 13 14 0,-13-15 4 16,0 2 4-16,-3 0-19 0,0-2-29 16,8 9-152-16,-12-10 39 0,1-2-34 15,4-1-39-15,-6-1-57 0,0-1-38 16,5 0-747-16,-7-4 502 0,2 0 90 0</inkml:trace>
          <inkml:trace contextRef="#ctx0" brushRef="#br0" timeOffset="4785.4265">4184 92 2516 0,'-16'-6'48'0,"-7"-1"44"16,-1 0 166-16,19 4-168 16,3 2-47-16,-4-2-36 0,6 2-16 0,0 0-72 15,0 1 17-15,0 0-45 16,24 0-44-16,-9 0-74 0,6 11-99 0,26 5-776 15,-19-10 608-15,6 2 123 0</inkml:trace>
          <inkml:trace contextRef="#ctx0" brushRef="#br0" timeOffset="5418.8569">4934 153 2107 0,'8'0'60'15,"-3"0"55"-15,-5 0 40 0,0 0 144 16,0 0-222-16,0 0-18 0,0 0 2 0,-21 0 13 0,-20 0 57 15,20 0-92-15,-2 0-9 16,0 9-3-16,-6 1-2 0,-25 10 17 16,28-10-30-16,5 2-9 0,-2 0 1 15,7 2-5-15,-4 1-1 0,-4 15 4 0,17-16-1 16,2 1 2-16,5-3-2 16,0 1 0-16,0 7 18 0,28-11-17 15,-7-3 5-15,5 0-4 0,2-1-5 16,29 0 16-16,-26-5-12 0,3 0-1 0,-6 0 3 15,1 0-3-15,17-11 9 0,-25 2 0 16,-11 1-1-16,1-2-2 16,-6 0 9-16,3-1 3 0,-8-13 29 0,0 8-17 15,0 2-2-15,0-3-9 16,0 4 10-16,-39-14-6 0,39 19-17 0,-18 0-1 16,7 3-12-16,1 2 8 0,-3-2-11 15,8 3 3-15,-6 2 1 0,11 0-1 16,-7 0 8-16,2 0-4 0,-6 0-2 15,6 0-1-15,0 0 8 0,2 10-3 16,-2-1 4-16,5 11-8 0,0-5 4 16,0 2 3-16,0 2 4 0,18 1 0 15,24 27 1-15,-17-20-7 0,9 0-3 0,0 2 4 16,5 3-1-16,46 34 0 16,-38-34-1-16,2 4-3 0,-5-2 3 0,0 1-1 15,-3-3 3-15,27 27 3 0,-45-32-5 16,-5-3-3-16,-5-1 0 0,-5-5-1 15,-8 13 37-15,0-17 1 0,0-6 17 16,-24 1-3-16,-4-3 1 0,-26-1 28 16,22-5-44-16,-1 0-2 0,-6 0 2 15,-2-11 2-15,-3-3 1 0,-50-17 12 16,43 11-34-16,7-2-2 0,-8-2-7 0,8 0-2 16,-36-23 5-16,49 24-5 15,5 0 4-15,2 0-7 0,4 2-5 0,-6-19-80 16,21 20-18-16,5-1-68 15,0-1-102-15,0-1-129 0,23-27-731 0,3 25 394 16,-3-3 144-16</inkml:trace>
          <inkml:trace contextRef="#ctx0" brushRef="#br0" timeOffset="6179.7167">5126 24 2309 0,'0'-2'52'16,"0"-2"138"-16,0 4-72 0,0 0-47 16,0 0-13-16,0 0 17 0,0 0 98 15,0 10-97-15,18 0-25 0,-5 1-17 16,7 2 9-16,9 22 61 0,-14-14-46 0,4-1 0 16,-9 2-7-16,3 1-8 15,10 22 15-15,-7-6-32 16,-1-5-9-16,-10-18-18 0,-2-5 10 15,2-1-3-15,-5-2 4 0,0-2 9 16,0 1 47-16,0-6-8 0,0 1 17 0,0-2 2 16,0 0-13-16,0 0-1 15,0-10-62-15,0 0 3 0,0-2 1 0,0-4-10 16,0-19-2-16,0 16-4 0,0 3 11 16,18 0-11-16,-18 4-13 15,34-5-18-15,-18 14 19 0,-9 3 9 0,4 0-27 16,-1 0 6-16,0 0-2 0,3 0-41 15,-2 12 50-15,-1 0 5 0,0 0 13 16,3 1 0-16,8 16-7 0,-3-14 15 16,-2 2 5-16,2-3 3 0,-3 0-7 15,22 9-5-15,-22-12 4 0,3-3 5 16,-2 0 1-16,-3-3 1 0,2-2-3 16,19 0-2-16,-21-3 0 0,2 0 5 15,1 0-2-15,-3 0 4 0,10-22 10 0,-13 12-6 16,-4-1 8-16,1-2 6 0,-4 0 0 0,-3-18 42 15,0 15 15-15,0-3-60 16,0-2-11-16,0-1 4 0,-16-21-21 16,16 22 31-16,-15 0-5 0,15 1 6 15,-13-1 5-15,0 5 7 0,13-13 20 0,-10 18-37 16,10 4 0-16,-6 0-8 16,6 2 7-16,0-2-13 0,0 6-6 0,-5 0 2 15,5 1-10-15,0 0 5 16,0 0-22-16,0 0 20 0,0 0-6 15,0 0 10-15,0 0-1 0,0 9-4 16,0 10 3-16,0-5 3 0,0 3 1 0,0 2 2 16,0 1-10-16,34 24 20 0,-24-21-14 15,3 2 1-15,0 0-9 0,3 0 5 16,17 23 10-16,-15-26-3 0,3 1 3 0,0-1 0 16,0-5-24-16,20 17 18 15,-18-22-7-15,-5 0 13 0,1-1-36 16,1-3-25-16,-4-2-33 0,15 2-225 0,-16-8 31 15,-4 0-85-15,-4 0-48 0,9 0-56 16,0-24-724-16,-9 11 686 0,-7-1 115 16</inkml:trace>
          <inkml:trace contextRef="#ctx0" brushRef="#br0" timeOffset="6331.4189">5949 217 2133 0,'-16'-7'43'15,"3"1"54"-15,3 0 200 0,10 5-154 16,0 1-36-16,0 0-36 0,0 0-28 0,21 0-35 15,2 0-9-15,0 0 2 16,11 0 6-16,0 0-10 0,38 0-168 16,-38 0-23-16,-1 0-74 0,1 0-99 15,-6 0-237-15,-9 0 57 0</inkml:trace>
        </inkml:traceGroup>
      </inkml:traceGroup>
    </inkml:traceGroup>
    <inkml:traceGroup>
      <inkml:annotationXML>
        <emma:emma xmlns:emma="http://www.w3.org/2003/04/emma" version="1.0">
          <emma:interpretation id="{C7F3F608-AE5D-4353-8500-0A03AA5C5B77}" emma:medium="tactile" emma:mode="ink">
            <msink:context xmlns:msink="http://schemas.microsoft.com/ink/2010/main" type="paragraph" rotatedBoundingBox="8118,2801 16254,3175 16205,4248 8068,38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C3E66D-7EBC-4441-BC54-2C171478CDB4}" emma:medium="tactile" emma:mode="ink">
              <msink:context xmlns:msink="http://schemas.microsoft.com/ink/2010/main" type="line" rotatedBoundingBox="8118,2801 16254,3175 16205,4248 8068,3873"/>
            </emma:interpretation>
          </emma:emma>
        </inkml:annotationXML>
        <inkml:traceGroup>
          <inkml:annotationXML>
            <emma:emma xmlns:emma="http://www.w3.org/2003/04/emma" version="1.0">
              <emma:interpretation id="{DBEC9C7A-DD43-46AB-8C42-DAE3289EEF9F}" emma:medium="tactile" emma:mode="ink">
                <msink:context xmlns:msink="http://schemas.microsoft.com/ink/2010/main" type="inkWord" rotatedBoundingBox="8113,2896 10567,3008 10544,3523 8090,341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767.6823">1352 963 2281 0,'-31'-28'144'0,"15"19"0"15,3 2 21-15,3 1-43 0,0 3-41 16,-3 0-54-16,5 0-29 0,5 3-12 16,3 0-9-16,0 0-25 0,0 0-48 15,0 0-252-15,0 8 115 0,0-8-57 16,0 11-189-16,26-1-49 0</inkml:trace>
          <inkml:trace contextRef="#ctx0" brushRef="#br0" timeOffset="7998.9404">1743 998 2172 0,'0'2'79'0,"-16"-1"39"15,16 4 40-15,-23 0-5 0,-11 7 89 16,16-4-154-16,5 2-8 0,-2 0-14 15,-1 2-6-15,-10 14 19 0,21-11-62 16,0 2-2-16,5 1-5 0,0-2-2 0,0 2 8 16,23 13 4-16,0-17-12 15,6-2-8-15,2-2 2 0,5-1 2 0,42 5-28 16,-39-11-67-16,5-3-80 16,-8 2-70-16,0-2-54 0,26 0-335 0,-33-10 130 15,-1-2-31-15,-4 0 93 0</inkml:trace>
          <inkml:trace contextRef="#ctx0" brushRef="#br0" timeOffset="8228.6638">2152 925 2158 0,'-34'-35'126'15,"34"21"16"-15,-13 3 49 0,13 3 1 16,-10 1-8-16,-3 4-42 0,2-3 25 0,11 6-136 16,0 0-20-16,0 0-8 0,0 0 4 15,0 8 63-15,0 3-11 0,0-1 6 16,0 4-3-16,0 2-1 0,16 27 28 0,-16-19-60 15,15 1-15-15,-4 2-9 16,2 2-4-16,-3-2-4 0,6 27 13 16,-6-27-13-16,0-3 8 0,1-2-39 15,-4-1-61-15,12 11-339 0,-12-19 157 0,-1-2-59 16,1-4-30-16,1-2-263 16,8-3-542-16</inkml:trace>
          <inkml:trace contextRef="#ctx0" brushRef="#br0" timeOffset="8491.6266">2553 986 2081 0,'0'-3'115'0,"0"1"-7"0,0 1 32 0,0 1-12 16,0 0 6-16,-39 0 95 15,21 0-153-15,-3 9-3 0,-2-9-10 16,-6 8 2-16,-25 6 63 0,26-14-80 15,2 8-12-15,0-1-17 0,3-2 1 0,2 1-16 16,-8 5 6-16,19-5-7 0,2 2 3 16,0 0 6-16,8 3-8 0,0 12 5 15,0-10-8-15,26 2 1 0,3 1-1 16,-1-1-19-16,42 16-218 16,-31-18-13-16,2 0-119 0,6-2-114 0,2 0-250 15,6-4 103-15</inkml:trace>
          <inkml:trace contextRef="#ctx0" brushRef="#br0" timeOffset="7602.8872">322 1007 2105 0,'0'-4'106'15,"0"1"4"-15,0 3 30 0,0 0-19 0,-16 0-23 16,3 0-7-16,13 0-59 16,-13 0 30-16,3 0 16 0,0 0 8 15,-14 9 19-15,11 0-72 0,0 0-7 16,-2 2 8-16,2 0 0 0,-3 2-16 0,-7 16 2 16,13-14-14-16,2 4 0 15,3-1-2-15,5 0 4 0,0 19-2 16,0-21 8-16,23-2-10 0,0 0 3 0,1-3-7 15,35 6-1-15,-25-13 6 0,5-4 1 16,2 0 8-16,6 0-9 0,2 0-3 16,47 0 7-16,-50-11-13 0,-2 0 8 15,3 1-8-15,-3-4 1 0,28-14 0 0,-41 11-2 16,-2 1 5-16,-3-3 2 16,-8-3 64-16,13-22-81 0,-23 22 10 15,-3-3-71-15,-3 0 74 0,1 0-2 16,-3-22-12-16,0 25 12 0,0 4-1 0,0 1 0 15,-21 2 2-15,6 4 0 16,-6-6 1-16,6 12-1 0,-1 1-3 0,6 0-4 16,-6 2 3-16,-15 1 0 15,16 1 5-15,-1 0 2 0,0 0-3 0,1 0-1 16,-16 21 14-16,21-11-11 0,-6 1 3 16,8 1-1-16,-2 2-6 0,5 2 6 15,2 19 35-15,3-16-33 0,0 1 5 16,0 0-35-16,18 5 32 0,21 19 2 15,-18-24-5-15,2-1-2 0,3-1 5 16,0 1 1-16,31 7 6 0,-26-17-8 0,0-1 7 16,-5-1 1-16,2 0 3 15,21-5 16-15,-25-2-8 0,-1 0 0 0,-2 0 22 16,-1-9 7-16,1-1-6 16,15-8 19-16,-23 6-57 0,0 2 6 0,-5-3-2 15,0 6-4-15,-3-8 2 0,-5 9-14 16,3 6-6-16,-3 0-3 0,0 0 3 15,0 0-5-15,0 0 19 0,0 13 2 16,0-1-5-16,0 0 1 0,0 2-3 16,0 14 4-16,18-15-5 0,-3 1-43 15,1-2-60-15,-1-3-64 0,9 9-331 16,-12-13 194-16,-12-1-78 0,19-3-249 0,1-1 23 16</inkml:trace>
        </inkml:traceGroup>
        <inkml:traceGroup>
          <inkml:annotationXML>
            <emma:emma xmlns:emma="http://www.w3.org/2003/04/emma" version="1.0">
              <emma:interpretation id="{B9F7FB96-7E7E-4ADC-B9B8-D7F43BDDB4A6}" emma:medium="tactile" emma:mode="ink">
                <msink:context xmlns:msink="http://schemas.microsoft.com/ink/2010/main" type="inkWord" rotatedBoundingBox="11222,2944 16254,3175 16205,4248 11173,4016"/>
              </emma:interpretation>
              <emma:one-of disjunction-type="recognition" id="oneOf3">
                <emma:interpretation id="interp3" emma:lang="" emma:confidence="0.5">
                  <emma:literal>y</emma:literal>
                </emma:interpretation>
                <emma:interpretation id="interp4" emma:lang="" emma:confidence="0">
                  <emma:literal>Y</emma:literal>
                </emma:interpretation>
                <emma:interpretation id="interp5" emma:lang="" emma:confidence="0">
                  <emma:literal>3</emma:literal>
                </emma:interpretation>
                <emma:interpretation id="interp6" emma:lang="" emma:confidence="0">
                  <emma:literal>Z</emma:literal>
                </emma:interpretation>
                <emma:interpretation id="interp7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12096.7639">7719 1218 1988 0,'0'-11'36'0,"0"0"27"16,0 6 24-16,0-1 74 15,0 6-124-15,0 0-23 0,0 0 5 0,0 0 27 16,0 11 83-16,0 0-60 0,0 0-21 0,0 1-11 15,0 0-11-15,0 20 11 16,0-17-8-16,0 1 14 0,0-1 16 16,18 1 8-16,11 9 49 15,-8-15-60-15,-3-2-1 0,0-3-2 0,3-1-5 0,-3-2-8 16,26-2 73-16,-26 0-44 16,-3 0-6-16,3-11-10 0,-2 11 4 15,7-23 44-15,-12 12-61 0,-6 0-11 16,3-1-5-16,-3-1 1 0,0-16-32 15,-5 14 25-15,0-1-3 0,0 1 45 16,0 0-50-16,0 3 3 0,0-7-5 0,0 11-8 16,0 5-4-16,0-1 2 0,-10 4-7 15,10 0-6-15,-13 0 5 0,2 10 12 16,6-2-3-16,-8 4 4 0,-2 19 3 16,4-13 2-16,6 4-6 0,2 2 2 15,3 5 0-15,0 32 7 0,0-27 4 16,13 2-5-16,6 2 0 0,1 1 0 15,4 4-6-15,25 38 3 0,-21-38-8 0,-5-3 8 16,6 0 0-16,-8 1 0 16,20 31 5-16,-25-40 6 0,-11-2 8 0,-5-2 23 15,0-2 9-15,0 12 34 0,-24-23-66 16,4-3 3-16,2-3 31 16,-8-2 31-16,2-4 17 0,-38-3 97 0,29 0-118 15,-1-12 3-15,-10-1-4 0,8-3-10 16,-52-26-17-16,52 18-70 0,-3-7-4 15,5-2-15-15,6-4-11 0,-11-37-138 16,23 38 38-16,6 2-41 0,10 3-11 16,0 2-13-16,0-18-155 0,21 27 147 15,2 4-80-15,-8 0-72 0,4 2-81 16,1 3-52-16,27-8-796 0,-32 11 808 0</inkml:trace>
          <inkml:trace contextRef="#ctx0" brushRef="#br0" timeOffset="9937.5174">4458 1195 2020 0,'0'-4'25'0,"0"2"45"0,0 1 35 16,0 1 22-16,0 0-6 0,36 0 50 15,-10 11-106-15,0-2 3 0,5 2 11 0,8 1 18 16,33 15 92-16,-35-14-124 16,-4 2-22-16,-2 1-12 0,-2 1-6 15,15 12 6-15,-31-16 3 0,-6-3 25 16,-4 1 27-16,-3-3 14 0,0-2-22 0,0 3 10 15,0-7-66-15,-18 0 3 16,-3 0-7-16,6-2 4 0,-24 0-14 0,21 0 9 16,-3 0-5-16,-2-11 13 15,2 1-25-15,-5-13-10 0,13 8 2 0,5-1-26 16,3 0-23-16,5 0-24 0,0-12-112 16,0 16 78-16,31 1-11 0,-10 4 14 15,5 1 6-15,0 2 44 0,26 2 18 16,-24 2 41-16,-5 0-10 0,1 0 0 15,-4 0 10-15,22 0 2 0,-24 0 7 16,3 11-12-16,-1-2 6 0,-2-9 3 16,26 22 9-16,-23-16-6 0,0 1-6 15,-1-1 3-15,4-6-3 0,-1 5 8 0,21-5 12 16,-21 0-6-16,-2 0 4 16,0 0 24-16,-1 0 20 0,12-10 78 0,-17 0-86 15,-2 3-15-15,-5-1 5 0,-6 1 1 16,-2-9 49-16,0 8-59 0,0-3-7 15,0 2-18-15,-15-1-6 0,-19-6-23 16,16 8 19-16,0 4-8 0,2 1 10 16,-2 2-2-16,-2 1 2 0,-27 0 21 15,26 11-1-15,-5-2 11 0,6 2-8 16,-1 1-4-16,-18 13 6 0,24-11 3 16,7 2-32-16,-5-3 5 0,8 2 4 15,5 20-14-15,0-19 15 0,18 0-7 0,3-1-5 16,7 0 7-16,3 1-8 15,52 6-49-15,-36-15-66 0,2 0-107 0,-3-2-86 16,4-3-74-16,50-2-455 0,-56 0 250 16,3-14 72-16,-3 1 110 0</inkml:trace>
          <inkml:trace contextRef="#ctx0" brushRef="#br0" timeOffset="10151.7146">5765 1161 1979 0,'-18'-4'34'15,"2"4"48"-15,-12 0 188 0,15 0-121 0,-3 0-18 16,4 11-16-16,-4-2-11 0,3 2-30 16,-8 12 6-16,8-11-60 0,8 2-5 15,0 1 1-15,5-1 2 0,0 17 6 16,18-16-14-16,-18-2-7 0,26 1-3 0,3-3 7 16,20 10-108-16,-21-13-34 15,1-4-80-15,-6 1-31 0,5-5-24 16,35 0-254-16,-30 0 184 0,-10-9-55 15,6-2 22-15,-3 1 55 0</inkml:trace>
          <inkml:trace contextRef="#ctx0" brushRef="#br0" timeOffset="10508.5183">6050 1246 1538 0,'0'-6'21'0,"0"2"12"0,0 2 28 0,-18 2 25 0,18 0 9 16,-11 0 114-16,11 0-125 16,-15 0-22-16,15 0-20 0,-8 0-1 15,8 8 44-15,0-3-31 0,0-5 17 16,0 0 14-16,0 6 16 0,0-3 98 15,18-3-118-15,-18 0-18 0,21 0-14 16,-3 0-5-16,10 0 41 0,-17 0-29 0,-1 0-7 16,3 0 0-16,-5 0-3 15,-3-9-10-15,-5-7 54 0,0 8-53 0,0 0-9 16,0-1-12-16,0-3-15 0,-18-10-2 16,0 11-7-16,2 2 3 15,3 2 0-15,-2-1-1 0,-14 3 2 16,11 5 4-16,5 0 0 0,-7 0 4 0,4 0 1 0,0 9-1 15,-12 11 18-15,15-8-16 16,3 0-2-16,-1 2-4 0,1 1 10 16,7 16-1-16,3-14-10 0,0 1-3 15,0 0 6-15,29 0-6 0,23 19-2 0,-26-20 11 16,5-2-14-16,0 0-72 16,5-4-85-16,26 8-414 0,-34-13 261 0,6-4 7 15,-5-2-22-15,2 0-134 16,-3 0-36-16</inkml:trace>
          <inkml:trace contextRef="#ctx0" brushRef="#br0" timeOffset="10901.3453">6347 1210 1867 0,'0'-8'14'0,"0"1"35"16,0 1 28-16,0 0 91 0,0 6-117 0,0 0-30 16,0 0-3-16,0 0-16 15,0 0 15-15,0 0 5 0,0 8 12 16,0 3 10-16,16-2 12 0,12 11 52 15,-9-6-63-15,-12-1-6 0,9 3-8 0,-6-1 1 16,-2 0 3-16,8 14 45 0,-11-14-29 16,-5-3-6-16,5-5-1 0,-3-1 1 15,-2 3 61-15,0-7-32 0,0-2 28 16,0 0 16-16,0 0 16 0,0 0 60 16,0 0-144-16,0 0-33 0,0-11-5 15,0 0 4-15,0-2-13 0,0-16 5 16,0 12-5-16,0-1-2 0,16-1-1 15,5-1-8-15,12-11-12 0,-9 18 12 16,-11 2 4-16,7 3-5 0,-4 2 3 16,15 6 8-16,-16 0-7 0,4 11 8 15,1 0-4-15,-2 2-3 0,21 17 9 0,-16-11-1 16,-7 0-1-16,2-1-2 0,0 1 8 16,-2 1-14-16,17 19 2 0,-22-20-13 15,-1-3-58-15,3-3-100 0,-8-1-97 16,8 9-438-16,-10-16 283 0,5 1-250 15,-3-6 99-15</inkml:trace>
          <inkml:trace contextRef="#ctx0" brushRef="#br0" timeOffset="11519.2233">7176 987 2051 0,'0'-3'17'0,"0"0"133"15,0 3-26-15,0 0 9 0,0 10-14 16,0 0-3-16,0 20 56 0,0-11-118 16,0 2-11-16,0 5-14 0,0-1-2 15,0 3-9-15,0 28-4 0,10-31-10 16,-10 2 5-16,10-3-11 0,-10-3 7 0,0 13-17 16,0-21 12-16,0-2-11 15,0-2-11-15,0-3-11 0,0 3-36 16,0-9 54-16,0 0 10 0,0 0 2 15,-20 0 9-15,-4 0-2 0,9-14 4 0,-8 3-11 16,7-1 3-16,3-2-13 0,13 3 10 16,-10-10 3-16,10 12 5 0,0 1-15 15,0 2 8-15,0 1-4 0,0 2 50 16,20 2-49-16,-1-3 5 0,-1 4-49 16,13-1 49-16,26-1 5 0,-24 1-5 15,1 0 0-15,5 1 0 0,2-2 3 16,-2 1 0-16,39-6 4 0,-50 2-8 0,1 1 1 15,-1-4-5-15,-10 0 5 16,13-8-8-16,-23 8 5 0,-3 0-2 0,0-1 12 16,-5 0-8-16,0-12-1 15,0 11-8-15,0-3 10 0,-18 2 5 0,18-1 14 16,-15-14 68-16,-1 13-11 0,16 1 15 0,-13 2-1 16,3 2 14-16,10 0-10 15,0-5 38-15,0 9-97 0,0 2-21 16,0 1-5-16,0 1-4 0,0 0 29 0,0 0-10 15,0 11 6-15,-18-2-10 16,18 2 0-16,-21 17 17 0,8-10-28 0,13 1 11 16,0 2-10-16,0 5 0 15,0-1-2-15,0 26-7 0,0-24-3 0,0-3 12 16,0 1-12-16,24-3 6 16,-6 20-29-16,-3-23-39 0,-15-4-70 0,11-1-89 15,-11 0-83-15,0 5-384 0,0-14 285 16,18-5-212-16,-8 0 56 0,0 0 74 15</inkml:trace>
          <inkml:trace contextRef="#ctx0" brushRef="#br0" timeOffset="8888.7112">3394 1173 2341 0,'0'-8'56'0,"-23"2"179"0,23 6-83 0,0 0-38 15,-16 0-27-15,16 0 5 0,-28 0 82 16,17 0-110-16,1 0-19 0,-3 9-25 16,0 0-3-16,-10 13 11 0,10-11-14 15,5 1-8-15,0 0-6 0,6-1 0 0,2 0 7 16,0 13 3-16,0-14 1 16,18 1-11-16,3 0 9 0,-3-3 2 15,28 8-5-15,-17-11 3 0,-3-2-11 16,5-3 5-16,-5 0 3 0,33 0-5 0,-33-10 18 15,-3 1 11-15,1 0 14 16,-9-2 7-16,11-8 20 0,-21 10-48 0,0-3-7 16,-5-1-43-16,0 0 39 0,0 0-9 15,0-11 38-15,-23 11-53 0,2 1 3 16,1 3 1-16,-1 2-19 0,-23-4-122 16,21 6-1-16,2 5-59 0,0 0-43 15,1 0-57-15,-14 0-410 0,18 0 142 16,6 10 35-16,2-1 102 0</inkml:trace>
          <inkml:trace contextRef="#ctx0" brushRef="#br0" timeOffset="9297.6182">3580 1176 1893 0,'11'-7'27'0,"2"2"26"0,2 5 28 16,14 0 100-16,-16 0-108 0,-3 0-14 0,3 0-10 15,0 0-3-15,0 0 0 16,13 16 59-16,-11-7-46 0,1 2-10 0,-1 0-12 16,6 1 4-16,10 12 10 0,-15-10-33 15,-3-1-11-15,-3-2 1 0,3 1 5 16,-3 8 30-16,-5-12-11 0,1 0 5 16,-6-2 18-16,0-2 3 0,0 1 7 15,0-4 99-15,0-1-80 0,0 0 13 16,0 0-8-16,0 0 0 0,0 0 28 0,0-8-93 15,0 0-10-15,-13 0-8 16,13-2 1-16,-11-16 0 0,11 13-4 16,0-1-6-16,0-1-3 0,0 4 3 15,0-12 0-15,18 14-6 0,-5 1 3 0,-13 3-5 16,21 3 5-16,-5 1 7 16,15 1 64-16,-18 0-64 0,2 10 3 0,1-1-7 15,-3 1-56-15,18 10-12 0,-16-11-18 16,-2 3-56-16,-3 0-54 0,3 0-46 15,18 15-364-15,-15-13 234 0,2 0-220 16,5-2 23-16,1 0 66 0</inkml:trace>
        </inkml:traceGroup>
      </inkml:traceGroup>
    </inkml:traceGroup>
    <inkml:traceGroup>
      <inkml:annotationXML>
        <emma:emma xmlns:emma="http://www.w3.org/2003/04/emma" version="1.0">
          <emma:interpretation id="{6F097C70-004A-4270-8B70-2EFC843B6237}" emma:medium="tactile" emma:mode="ink">
            <msink:context xmlns:msink="http://schemas.microsoft.com/ink/2010/main" type="paragraph" rotatedBoundingBox="7686,3889 15042,4041 15031,4553 7675,44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6008A4-4170-49F8-A638-AE9BC143BD9D}" emma:medium="tactile" emma:mode="ink">
              <msink:context xmlns:msink="http://schemas.microsoft.com/ink/2010/main" type="line" rotatedBoundingBox="7686,3889 15042,4041 15031,4553 7675,4401"/>
            </emma:interpretation>
          </emma:emma>
        </inkml:annotationXML>
        <inkml:traceGroup>
          <inkml:annotationXML>
            <emma:emma xmlns:emma="http://www.w3.org/2003/04/emma" version="1.0">
              <emma:interpretation id="{7DA6034D-DF38-4B1B-8EB8-63CEA7916083}" emma:medium="tactile" emma:mode="ink">
                <msink:context xmlns:msink="http://schemas.microsoft.com/ink/2010/main" type="inkWord" rotatedBoundingBox="7686,3894 10460,3951 10450,4451 7676,4394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3257.9824">-297 2136 2433 0,'0'-5'101'15,"0"5"59"-15,0-4 41 0,0 1 19 0,0 1-28 16,0-4 88-16,0 4-190 0,0 0-27 15,16-2-10-15,-1 4-10 0,8-5 18 16,-10 4-46-16,3 1-1 0,-6 0-7 16,6 0-4-16,17 0 7 0,-14 0-6 15,-4 9 4-15,3-1-8 0,-2 1 5 16,2-1-11-16,10 10 3 0,-12-7-4 16,-6 0 7-16,3-1 3 0,-5-1-1 15,2 9 16-15,-2-12-15 0,-3 0 1 0,-5-2-7 16,0 0-1-16,3 0 7 15,-3-4 4-15,0 0 14 0,0 0 29 0,0 0 31 16,0 0 108-16,0 0-131 0,0 0-33 16,0-10-21-16,0 0 2 0,0-1-2 15,0-16-4-15,0 11-11 0,15-1 4 0,-15 0 6 16,11 1-7-16,7-8 13 16,-13 13-9-16,0 3 2 0,8 1-12 15,-5 4 5-15,5-2-19 0,-8 5 20 16,3 0 2-16,2 0 0 0,3 0 4 0,-5 10 0 15,12 9-5-15,-9-8 6 0,-1 0-1 16,3-1-2-16,-5 0-8 0,2 7 12 16,-5-9 4-16,-5-3-4 15,3 1-7-15,-3-2 8 0,0-2 8 0,0-2-1 16,0 0 6-16,0 0-5 0,0 0 4 16,0 0-29-16,0 0 25 0,0 0-3 15,0-12-4-15,0 2 25 0,0 0-28 16,0-10-1-16,0 8-6 0,0 2-1 15,21 0-1-15,-21 1-1 0,39-5 8 16,-21 13-1-16,-3 1-3 0,3 0 5 0,-2 0-7 16,25 8 14-16,-20 2-10 15,0 1 2-15,2 0-9 0,-5 2-20 0,3 0-27 16,15 13-126-16,-20-13 45 16,-1 0-47-16,1-2-86 0,-3-1-91 0,12 8-518 15,-12-12 226-15,3 0 55 16,2-4 118-16</inkml:trace>
          <inkml:trace contextRef="#ctx0" brushRef="#br0" timeOffset="13671.9003">956 2039 2370 0,'-23'-7'71'16,"10"0"29"-16,13 2 34 15,-19-1-14-15,-12-2 60 0,16 6-114 0,-1 2 4 16,1 0-12-16,-3 0-8 0,-19 0 36 15,22 12-46-15,-3-2 1 0,2 1-7 16,-2 1-9-16,5 0-2 0,-10 18 0 16,13-13-18-16,4-1-6 0,1-1 1 15,5 0 1-15,0 14 17 0,21-17-9 16,-21-1 8-16,26 0-6 0,-3-3 15 16,26 1 16-16,-23-9-14 0,0 0-4 15,-3 0 14-15,1 0-5 0,-1 0 0 16,16-20 13-16,-21 12-26 0,-5 1-2 0,-3-6-4 15,3 4 4-15,0-16 4 0,-5 13-8 16,-3 0-4-16,3 0 11 0,-8 4-11 16,0-8 7-16,0 13-20 15,0-1 1-15,0 3-12 0,0 1 6 0,0 0-3 16,0 0 19-16,0 11-6 0,0 0 1 0,0-1-1 16,0 1-6-16,0 14-4 15,0-14-1-15,0 2-14 0,0-1-12 16,0-1-38-16,54 12-214 0,-28-14 54 0,-3-3-75 15,6 0-33-15,-6-3-75 16,26-3-811-16,-23 0 714 0</inkml:trace>
          <inkml:trace contextRef="#ctx0" brushRef="#br0" timeOffset="14151.2053">1489 1840 2218 0,'3'-28'140'0,"-1"19"-16"0,-2 4 31 0,0 0-32 16,0 2-25-16,0 0-38 0,0 3-14 16,0 0-1-16,0 0 22 0,0 11 19 15,0 2 4-15,0 14 39 0,0-8-83 16,0 0-13-16,0 4-11 0,0 1 8 0,0 27 3 16,0-27-21-16,0 1-11 0,13 0-5 15,-2-2 4-15,-11-2 3 0,20 15 15 16,-12-21-10-16,0-1-7 15,2-3 1-15,-5-3 4 0,6 2 23 0,-6-8-8 16,-3 0 0-16,4-2-7 0,-4 0-7 16,6 0 12-16,-3-10-5 0,-2 10-5 15,2-12-10-15,-3-1 1 0,1-13-3 0,-3 12 4 16,0 0 2-16,0 1-12 16,0 0 3-16,-21-1 1 0,-15-6-7 0,21 10 7 15,-4 4-2-15,-1 1 3 16,-1 0 3-16,-26 4-4 0,22 1 7 0,-1 0-4 15,-3 0 8-15,3 0-5 0,-15 9 11 16,23-1-3-16,2 3 8 0,3-2-3 16,3 1-1-16,-3 4-4 0,-3 14 0 15,9-12-8-15,7 0 1 0,-3 0 0 16,3 0-2-16,0 16 7 0,0-17-7 0,0 1 3 16,29-4-6-16,-1 0 13 15,29 8-30-15,-21-14-77 0,6-1-133 16,-1-5-127-16,6 0-98 0,51 0-861 15,-46-11 726-15,-3-1 123 0</inkml:trace>
          <inkml:trace contextRef="#ctx0" brushRef="#br0" timeOffset="14648.6752">1965 2023 2075 0,'0'-3'35'0,"-10"1"39"15,10 2 21-15,-10 0 91 0,10 0-135 16,-6 0-11-16,6 0 13 0,0 0 4 0,0 7 56 16,0-7-68-16,0 10-3 0,0-3-4 15,0 0-1-15,0 5 32 0,0-5-35 16,16-2 16-16,-1 0 1 0,1-1 11 16,5 0-4-16,20-1 23 0,-15-1-57 15,0-2-2-15,0 0 3 16,-3 0 0-16,21 0 37 0,-23-10-22 0,-6 10 6 15,1-9-1-15,-6 2 9 0,8-9 33 16,-13 9-43-16,-5 0-18 0,6-1-17 16,-6 1 16-16,0 1-9 0,0-8 16 15,0 8-36-15,-21 0-4 0,21 1 8 0,-23 2-1 16,-16-5 3-16,18 6-9 0,0 1 6 16,-2 1-3-16,-3 0 4 0,-20 0 5 15,22 0 0-15,1 0-1 16,0 11-4-16,-1-1 3 0,-17 6 4 0,23-7 5 15,0 2 2-15,0 0 1 0,2 1-4 16,3 2-2-16,-10 12-9 0,15-10 2 16,6 0-1-16,2-1 4 0,0 0 6 15,0 14 10-15,23-13-7 0,0-1-5 16,6-2 0-16,2-3 12 0,44 13-5 0,-36-14-11 16,7-1-8-16,-2-2-1 15,3-1-13-15,-1-1-51 0,45-4-281 16,-50 0-1-16,3 0-111 0,-2-12-212 0,-1 1-136 15</inkml:trace>
        </inkml:traceGroup>
        <inkml:traceGroup>
          <inkml:annotationXML>
            <emma:emma xmlns:emma="http://www.w3.org/2003/04/emma" version="1.0">
              <emma:interpretation id="{51592594-A7C9-4267-BBD8-9E8BE1D36A88}" emma:medium="tactile" emma:mode="ink">
                <msink:context xmlns:msink="http://schemas.microsoft.com/ink/2010/main" type="inkWord" rotatedBoundingBox="10690,3951 15042,4041 15031,4553 10679,4463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7207.5872">3604 2151 1883 0,'0'-8'38'0,"0"1"48"0,0 0 38 0,0 2 22 16,-18-4 101-16,-6 5-161 16,6 1-11-16,-2 0-17 0,4-1-12 15,-12 3 45-15,12 1-42 0,-2 0-1 0,2 0-12 16,3 8-8-16,-2 1-13 16,-11 11-2-16,13-8-14 0,5 2 2 0,3 1-3 15,5-2 8-15,0 18-3 16,0-17 4-16,0 1-17 0,0-1 13 0,0-2-1 15,23 8 18-15,-2-14-15 0,-3 0 0 16,0-1 1-16,6-4 0 0,17-1 13 16,-20 0-17-16,-1 0 6 0,1 0 13 15,-3-9 35-15,-2 0 25 0,12-11 99 16,-20 8-113-16,0 0-19 0,-6-4-11 16,4 3-11-16,-6-20 24 0,0 18-26 15,0 2-2-15,0 1-16 0,0 3-6 16,-19-1-15-16,19 10 12 0,0 0 0 15,-10 0 0-15,10 0 4 0,-18 11-5 0,8 15-3 16,-1-12 1-16,4 2-6 0,7-1-2 16,0 1-1-16,0 15 6 0,0-18 6 15,20 0-1-15,1-3-16 0,2 1-15 0,29 2-83 16,-24-10 32-16,-2-2-29 16,5-1-6-16,-5 0 1 0,34 0-58 15,-37 0 127-15,0-11 12 0,-4 1 18 16,1 1 2-16,-7-1 10 0,3-17 3 0,-14 9 9 15,1 2-3-15,-3-6 3 16,0-2-1-16,0-31 9 0,0 24-6 16,-21-3 43-16,21-1 26 0,-21 2 29 0,6-28 139 15,-1 37-145-15,6 3-20 16,10 6-24-16,-10 3-24 0,10 4-23 0,-8 1-30 16,3 7 20-16,5 0 0 0,0 11 7 15,-5 2-8-15,5 19 7 0,0-9-1 16,0 2 3-16,0 4 0 0,0 2 2 15,23 35 9-15,-2-33-10 0,-3-1-8 16,0 0 45-16,3-1-35 0,12 20 11 16,-17-31-60-16,-1-3 33 0,-4-2 7 15,-4-4-6-15,-1-3 18 0,-6 0-2 0,0-5-1 16,0-3-15-16,0 0 2 16,0 0 8-16,-39-11-6 0,21 3 7 15,-3-3-4-15,0-2-4 0,0 2 7 0,-17-14-8 16,22 13 3-16,1 1-8 0,7 4 4 15,3-1 1-15,5-2-41 16,0 7-12-16,0-1-30 0,0 1-17 0,18-5-4 16,2 3-12-16,35-5-64 0,-27 5 111 15,6-1 24-15,2 3 8 0,3-2 9 16,36-3 7-16,-41 5 22 0,2 0 7 16,-5 0-2-16,-5 2-4 0,20-5 12 15,-30 5-1-15,-3 0 9 0,-3 0-1 16,-10 0 3-16,0 0 10 0,0 0 19 0,0 1-28 15,0-1-7-15,0 1-2 0,0 0 17 16,0 0 42-16,-15 0-35 0,15 0-8 16,-16 10-4-16,3-3 5 0,-7 10 24 15,12-9-32-15,-5 2-8 0,5 1 4 0,3 2 2 16,-8 14 18-16,10-13-24 16,3 0-3-16,0 1-3 0,0-2-2 15,0-2 6-15,19 11 1 0,-19-13 8 16,23-2-1-16,-8-1 18 0,3-1 12 0,11 3 50 15,-14-8-48-15,4 0 7 16,-6 0-3-16,2 0 10 0,14-9 49 0,-16 9-71 16,-1-13-6-16,-1 2-13 15,-3 0-1-15,-1-2 1 0,1-16 14 0,-8 11-25 16,3 2 17-16,-3 0-6 0,0 2 0 0,0-6-8 16,0 15-15-16,0 2-6 15,0 0-4-15,0 3 10 0,0 0 2 16,0 0-1-16,0 11-1 0,0 0 3 0,0 1-3 15,0 16 6-15,0-13 8 16,18 0-7-16,-5-2 2 0,5 0-31 0,-3-2-49 16,22 8-233-16,-14-14 53 15,0 0-67-15,3-4-70 0,-3-1-163 0,37 0-743 16</inkml:trace>
          <inkml:trace contextRef="#ctx0" brushRef="#br0" timeOffset="16102.5874">3120 1929 2524 0,'5'-25'215'15,"-3"14"-9"-15,4 1 56 0,-4 0-37 0,1 1-30 16,2-7 64-16,-5 10-182 16,0 2-5-16,0 1-26 0,0 0-12 15,0 3-18-15,0 0-16 0,0 0-7 16,0 0 5-16,0 0 6 0,0 10 2 15,0 18 23-15,21-13-18 0,-21 5 0 0,0 2-6 16,0 4 1-16,15 29 6 0,-15-26-10 16,0-1 3-16,0 1-5 0,0-1 3 15,0 25-3-15,0-29-4 0,0-4 1 16,0 0 15-16,0-1-2 0,0-4-6 0,0 7 1 16,0-14-3-16,0-3 8 15,0-1-4-15,0-4-18 0,0 0-17 16,18 0-1-16,-18 0-5 0,16-14 7 0,-16 3-8 15,13-18-12-15,-13 13 23 0,0-1 5 16,0-2 13-16,0 1 0 0,-21-19-4 16,3 22 9-16,-5 0-10 0,2 2 9 15,0 0 0-15,-2 4-2 0,-29-4 0 0,26 11 9 16,-2 0-6-16,-3 2 3 16,2 0 1-16,-28 0-2 0,32 12-3 15,-4-2 6-15,3 2-9 0,8 0 6 16,-21 18 8-16,24-13-7 0,2-1-6 15,8 2-3-15,5 0 3 0,0-1 6 16,0 15 29-16,28-18-15 0,1-2-28 16,4-1-53-16,3-2-73 0,55-1-338 0,-39-4 177 15,5-3-23-15,0-1-10 16,2 0-55-16,60-12-656 0,-64 2 604 0,-6-2 108 16</inkml:trace>
          <inkml:trace contextRef="#ctx0" brushRef="#br0" timeOffset="17767.7983">4831 1893 2324 0,'0'-10'46'0,"-8"2"55"0,5 0 49 0,3 3 39 16,0-1 94-16,0 4-210 0,0 1-49 16,0-1-16-16,0 2-15 0,0 0 4 15,0 12 45-15,16 0-8 0,-6 2 8 16,6 2 9-16,-3 3-2 0,10 29 23 15,-13-24-43-15,1 4-3 0,2 2 15 16,2 2-6-16,8 27 7 0,-10-30-18 16,0 0-2-16,0-2-1 0,-5-4-1 15,0 0-16-15,10 11 8 0,-13-19-2 0,-2-4 5 16,-1-5 17-16,-2 1 22 16,0-4 85-16,0-3-73 0,0 0-16 15,0 0-20-15,0 0-5 0,0-10-5 16,0 1-23-16,-15-2 2 0,15-2-10 0,-18-1 13 15,7-23 9-15,11 16-16 0,-15-1 6 16,15-1-9-16,0 3 5 0,0 0 1 16,0-9-13-16,0 19 9 0,0 2-1 15,20 3 4-15,4 2-5 0,9 3 2 16,-12 0 0-16,0 0 8 0,-1 11-6 16,4-3 2-16,35 16-5 0,-35-9 9 15,-4-1-4-15,-2 3 1 0,-2 1-2 16,-3 2 12-16,2 14 13 0,-15-16-11 15,0-4-12-15,0 2-1 0,0-5 1 0,0 11 5 16,0-14 2-16,0-1 4 0,0-1-8 16,-20-1 11-16,-9 1-10 15,3-6-3-15,0 0-4 0,6 0 2 0,-9 0-4 16,-33-11-68-16,34 1 13 16,2 2-44-16,0 2-32 0,5-3-51 0,1-1-93 15,-14-10-429-15,21 11 309 0,8-2-130 16,5 0-54-16,0-1 63 0</inkml:trace>
          <inkml:trace contextRef="#ctx0" brushRef="#br0" timeOffset="18609.0894">5498 2105 1953 0,'6'-4'42'0,"-6"3"47"15,5 0 177-15,0 1-140 0,-5 0-27 16,0 0-14-16,0 0-4 0,0 0-4 16,0 0 77-16,0 0-82 0,0 0-14 15,-16 9-16-15,16-3-8 0,-20 13 0 0,7-10-24 16,-3 1-7-16,3 1 0 16,3 1 7-16,-6 15 0 0,11-13 1 0,3 1-15 15,-3 0 7-15,5-1-2 16,0 11 2-16,0-14 1 0,0-1-3 0,0 0 6 15,20-2 1-15,-20-4 1 0,36 5 14 16,-20-5-17-16,-6-3-6 0,-10-1 0 16,18 0 1-16,6 0 32 0,-9 0 8 15,-2 0 24-15,-2-9 3 0,4 1 9 16,3-2 45-16,-13 1-80 0,-5 0-16 0,0-1-8 16,0-1 15-16,0-1-7 15,0-13 29-15,0 16-35 0,0-1 1 16,0 4-9-16,0-1 0 0,0 2-1 0,0 3-14 15,0 2 1-15,0 0-8 0,0 0 3 16,-15 0 11-16,15 0-2 0,0 0-5 16,-13 0-4-16,13 10-1 0,0 6-4 15,0-8 5-15,0 0-2 0,0 3 6 0,0-2 6 16,0 2 13-16,28 6 21 16,-4-10-29-16,-4 0-14 0,4-2 2 15,4 0-18-15,24-3 28 0,-29-2-6 16,3 0 16-16,-3 0-31 0,1 0-1 0,20 0-13 15,-29 0 22-15,-2-12 45 16,0 3-48-16,-3-1-1 0,6-11-46 16,-13 10 56-16,-1-3-3 0,-2 0 6 15,0-1-4-15,0-3-3 0,0-15-1 16,0 16-3-16,0 1 8 0,0 3 5 0,0 0-3 16,0-6 6-16,0 13-10 0,0 0-4 15,0 2 2-15,0 2 5 0,0-3-8 16,0 5 2-16,0 0 4 0,0 0 4 15,18 0-1-15,-5 0-5 0,18 20-2 16,-13-10 6-16,3 1 3 0,2 1-24 16,-4 3 17-16,30 18 3 0,-31-17 16 15,0 5-5-15,3-3-21 0,-8 2 26 0,7 14 4 16,-9-22-1-16,-11 1-6 16,0-3 12-16,0-4 12 0,0 4 74 0,0-7-82 15,0-1 26-15,-26-1-15 0,26 1 11 16,-29-2 14-16,-12 0-10 0,20 0-29 15,-2 0-9-15,0 0-6 0,-6 0-4 16,-15-19-8-16,18 9 5 0,3 5-6 16,5-6-13-16,-3 3-35 0,-7-8-125 15,20 7 47-15,-2 2-32 0,-3-1-102 16,7 0-93-16,1-10-585 0,5 12 226 0,0-4 72 16,0 1 133-16</inkml:trace>
          <inkml:trace contextRef="#ctx0" brushRef="#br0" timeOffset="19109.2453">6415 2072 1944 0,'0'0'62'0,"0"0"23"15,0 0 41-15,0 8-7 0,0 0 72 16,0-2-124-16,0 0-5 0,0 2 1 15,0-1 11-15,0 8 85 0,18-8-72 16,3 1 5-16,-3-1-5 0,2 1 6 0,-1-1-9 16,27 4 62-16,-20-9-94 0,-3 1-3 15,1-3-16-15,-6 0 11 0,18 0 36 16,-18 0-31-16,-8 0-9 0,3 0 4 16,-7-10 1-16,6-6 24 0,-9 8-48 15,2 1-7-15,-5 0-7 0,0-2 8 16,0 0-6-16,0-8 18 0,0 9-25 15,-20 2 3-15,4-3-5 0,3 4 1 16,-13-2-10-16,13 5 4 0,-5-1 3 0,3 1 5 16,-1 2 2-16,-15 0-5 15,15 0-4-15,-2 0 10 0,3 13-6 0,-3-4 12 16,-13 11 7-16,18-9-2 16,-5 3-1-16,7 1 21 0,1 2-4 0,2 2 3 15,0 23 35-15,8-23-25 0,0 2 0 16,0-2 22-16,0 1-7 0,26 13 81 0,3-20-79 15,-1 0-11-15,1-1 0 16,-1-2-14-16,34 4-10 0,-28-8-18 16,5-4 0-16,0 0 14 0,-6-2-78 15,45 0-291-15,-39 0 108 0,-3-12-20 16,3 2-36-16,-11 1-128 0,-5-1-109 0,14-6-1112 16,-24 10 999-16</inkml:trace>
        </inkml:traceGroup>
      </inkml:traceGroup>
    </inkml:traceGroup>
    <inkml:traceGroup>
      <inkml:annotationXML>
        <emma:emma xmlns:emma="http://www.w3.org/2003/04/emma" version="1.0">
          <emma:interpretation id="{801F8E49-6AD4-4D35-BA40-0C5DBE9B4B10}" emma:medium="tactile" emma:mode="ink">
            <msink:context xmlns:msink="http://schemas.microsoft.com/ink/2010/main" type="paragraph" rotatedBoundingBox="8153,5088 15715,5432 15678,6240 8117,58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2CE2F5-66BF-47EA-AE5D-F32FB1652523}" emma:medium="tactile" emma:mode="ink">
              <msink:context xmlns:msink="http://schemas.microsoft.com/ink/2010/main" type="line" rotatedBoundingBox="8153,5088 15715,5432 15678,6240 8117,5897"/>
            </emma:interpretation>
          </emma:emma>
        </inkml:annotationXML>
        <inkml:traceGroup>
          <inkml:annotationXML>
            <emma:emma xmlns:emma="http://www.w3.org/2003/04/emma" version="1.0">
              <emma:interpretation id="{964EF31C-8D84-4551-9554-0F55158E34DE}" emma:medium="tactile" emma:mode="ink">
                <msink:context xmlns:msink="http://schemas.microsoft.com/ink/2010/main" type="inkWord" rotatedBoundingBox="8151,5135 10600,5246 10574,5824 8125,571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9719.4082">948 3157 2259 0,'-21'-32'171'0,"11"18"38"16,10 4 57-16,0-2-7 0,-13 3-19 15,5-5 70-15,8 10-207 0,-10 1-32 0,10-1-31 16,-5 3-16-16,0 1-27 0,-6 0 0 15,9 0-4-15,2 0 2 0,-6 0 9 16,1 26 7-16,3-13-5 0,2 3 7 16,0 5-3-16,0 1-1 0,0 4 3 15,0 32 4-15,0-30-11 0,0 2 0 0,0 1-11 16,0-1 8-16,23 24 0 16,-23-30 4-16,23 0-6 0,-5-3 0 15,1 0-1-15,12 9 3 0,-16-19 7 16,-2-3-2-16,3-2-2 0,-3-1 12 0,2-3 14 15,-5-2-10-15,3 0-4 16,3 0 5-16,-1-12 5 0,-2 0 12 16,16-14 37-16,-16 10-48 0,-3 1-6 0,-2 0 5 15,-8-4 17-15,15-9 59 16,-15 16-53-16,0 1-13 0,0 4-15 0,16 2-14 16,-16 2-35-16,0 0 8 0,0 3-7 15,0 0 13-15,0 0 11 0,0 9 9 16,0 0-6-16,0 4-2 0,0-2 7 15,0 6-8-15,0-4-9 0,0 16-83 16,0-14 18-16,0-3-13 0,23-2 8 16,-23 1-18-16,36 0-210 0,-20-7 18 0,-3-4-110 15,5 0-92-15,0 0-254 0,26-27-576 16</inkml:trace>
          <inkml:trace contextRef="#ctx0" brushRef="#br0" timeOffset="40004.2057">1318 3090 2144 0,'-18'-8'31'0,"0"2"35"16,8 2 27-16,-3 4 26 0,2 0 134 15,11 0-136-15,0 0 1 0,-7 10-24 16,7-2 8-16,0 0 8 0,0 5 103 16,0-13-101-16,0 6-4 0,0-2 6 15,0-4-1-15,0 0 65 0,0 0-116 0,0 0-4 16,0 0-3-16,31 0 4 15,-8-17 28-15,-5 9-55 0,-18 1-5 0,21 0 4 16,-21-1 6-16,0-3-30 0,0 7-17 16,0 0-26-16,0 4 13 0,0-2-9 15,0 2-20-15,0 0-92 0,-29 0 36 16,6 9-22-16,2 1-46 0,6 0-74 16,-22 13-390-16,25-11 286 0,12 1-31 15,-19 4-110-15,19-1-103 0,-15 17-313 16</inkml:trace>
          <inkml:trace contextRef="#ctx0" brushRef="#br0" timeOffset="39258.6076">397 3368 2202 0,'2'-5'41'0,"1"0"48"0,-3 2 66 0,0-2 54 15,0-5 218-15,0 7-240 16,0 0-38-16,0 0-37 0,0 1-28 0,-18 2 1 16,2 0-63-16,16 0-6 0,-13 0-10 15,3 0-12-15,-13 0 9 0,12 0 3 0,-2 11 8 16,0-1-9-16,-7-2 9 15,2 2-2-15,-19 15-8 0,22-10 4 0,-1-2-4 16,3 6 7-16,3-3 6 16,7 19 2-16,3-21-15 0,0 2 11 15,0-3-8-15,31-1-4 0,37 9-2 0,-32-15 0 16,8-2-14-16,3-4-66 16,7 0-82-16,52 0-419 0,-54-10 229 0,-6-3-18 15,1 0-64-15,-3-1-204 16,-5 1 84-16</inkml:trace>
          <inkml:trace contextRef="#ctx0" brushRef="#br0" timeOffset="40866.7037">1507 3323 2012 0,'23'0'39'0,"1"0"49"15,-6 0 56-15,10-8 248 16,-17 0-192-16,-6 8-7 0,3-6-15 16,-8 6-24-16,0 0 14 0,0 0-142 15,0 0-19-15,0 0-5 0,0 0-7 0,0 0 5 16,-21 0 3-16,0 10-3 0,3-3 2 15,-3 1-4-15,3 2 6 16,-21 15 14-16,21-12-13 0,3 3 1 16,2 2-3-16,5-2-2 0,8 18 14 15,0-16-10-15,0 1 3 0,0-3 4 0,0 0-11 16,49 13 7-16,-23-18-8 16,-3-1 7-16,6-4-1 0,5 1-4 0,-3-5 0 15,41-2 0-15,-33 0-1 0,0 0 0 16,-6-15 4-16,6 3-3 0,23-16 5 0,-33 12-10 15,-6-2 4-15,-5-1 8 16,0 0-11-16,6-25 23 0,-19 21-22 16,0-6 14-16,-2 0 0 0,-3 0 6 0,0-4 20 15,0-31 47-15,0 34-44 16,0 3 6-16,-24 5-2 0,24 4 1 0,-15-9 28 16,15 21-60-16,0 0-5 0,-16 3-13 15,16 1-4-15,0 2-6 0,0 0 6 16,0 0 1-16,-10 0 3 15,10 15-4-15,0 18 11 0,-8-15-7 0,8 8-1 16,0-1 5-16,0 5 1 0,0-2 15 16,0 35 8-16,0-33-12 0,0 3-10 15,21-5 0-15,-21 2-5 0,39 19 3 0,-26-27-3 16,-3-1 5-16,-10-4-4 16,15-2 14-16,-7 6-9 0,-8-15 0 15,0 1-11-15,0-5 41 0,0-2 32 16,0 0 12-16,0 0 61 0,0 0-111 0,0-9-7 15,0-1-8-15,0-1-4 0,0-21-11 16,0 10 5-16,0-2-6 0,0-3 4 16,0-6 0-16,0-33-13 0,0 34 8 0,0 0 0 15,29 2-3-15,-3 5 4 16,31-16-15-16,-26 27 7 0,-3 3-2 16,3 6 3-16,3 5-7 0,-6 0 7 15,27 0-6-15,-32 11 20 0,-5 0-8 0,0 1 4 16,-5-1-7-16,-3 17 1 15,-10-14-1-15,0 1 6 0,0 2 1 0,0-3 1 16,-28 16 10-16,2-19-8 16,3 0 1-16,-1-3 6 0,-1-1-8 0,-25-1 12 15,25-3-9-15,-1-3 7 0,2 0-2 0,4 0-11 16,-1 0 6-16,-8 0 20 16,19 0 15-16,2 0 8 0,1 0-4 15,7-9-9-15,0 9-31 0,0 0-18 16,0 0-9-16,0 0 9 0,0 0-1 15,0 0 30-15,0 0-8 0,20 11 0 16,1 0 4-16,2 0-40 0,-2 2 26 16,28 17-13-16,-26-16 26 0,1 3-5 15,48 29-121-15,-51-33-16 16,2-1-35-16,19 14-293 0,-19-17 103 16,0 0-106-16,6-3-127 0,2-1-256 0,5 0 157 15</inkml:trace>
        </inkml:traceGroup>
        <inkml:traceGroup>
          <inkml:annotationXML>
            <emma:emma xmlns:emma="http://www.w3.org/2003/04/emma" version="1.0">
              <emma:interpretation id="{9EF52C54-BC18-4F78-8603-3E69ECDBA46F}" emma:medium="tactile" emma:mode="ink">
                <msink:context xmlns:msink="http://schemas.microsoft.com/ink/2010/main" type="inkWord" rotatedBoundingBox="10988,5479 12119,5531 12107,5780 10977,572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1297.534">3210 3433 2655 0,'0'-6'113'0,"0"0"45"0,0 4 37 15,0 0-13-15,-15-1 46 16,15 3-160-16,-16 0-25 0,16 0-16 0,-15 0-2 15,-6 0 32-15,11 0-21 0,-1 7 2 16,1 1-2-16,0 0-1 0,-1 1-11 16,-2 10 14-16,6-8-31 0,-1 1 7 15,8-1-7-15,0-1 5 0,0 11 5 16,0-14-9-16,0 2-4 0,0-1 4 16,28 0-4-16,16 2 16 0,-20-7-2 15,-1-1 9-15,0-2-4 0,0 0 8 0,24 0 24 16,-29-10-19-16,0 10 4 0,-18-11 19 15,16 1 11-15,-16 1-9 0,13-10 12 16,-13 9-63-16,0-3 0 16,0 2 3-16,0-1-6 0,0-8-18 0,0 8-1 15,0 1-6-15,-26 3 6 0,26 1 5 0,-62-4-3 16,36 9 6-16,0 2-5 16,0 0-4-16,3 0-24 0,-24 0-121 15,29 0 49-15,0 8-2 0,0-8-28 16,2 9-46-16,6-3-61 0,-6 2-389 0,16-8 301 15,0 5 14-15,0-5-35 16,0 5-205-16,0-5-398 0</inkml:trace>
          <inkml:trace contextRef="#ctx0" brushRef="#br0" timeOffset="41720.4344">3436 3398 2154 0,'10'-4'47'0,"-5"1"36"0,-2 2 37 0,12-1 159 15,-7 2-150-15,0 0 0 16,2 0-6-16,3 0-9 0,18 10 55 16,-13-2-108-16,0 0 6 0,3 1-14 0,-3 1-3 15,3 1-8-15,15 14 23 0,-18-11-34 16,-2-2-3-16,-3 4-1 16,0-1-9-16,5 13 9 0,-11-15-23 15,-4-3 3-15,-3 0 9 0,0-1-4 0,0 4 38 16,0-8-29-16,0-1 8 0,0-3 2 15,0 0 18-15,0-1 94 16,0 0-64-16,0 0-23 0,0 0 8 0,0-11 7 16,-21 2-7-16,21-14 17 0,-15 11-73 15,15-2-3-15,0-3 9 0,0-2-10 16,0-20 7-16,0 20-14 0,0-1 1 0,0 2-8 16,0 5 4-16,46-7-10 15,-46 16 8-15,29-1 3 0,-1 3-6 0,-4 2 4 16,-1 0-8-16,24 11-6 15,-24-2 18-15,-2 2 3 0,-1 2-9 0,-2 1 0 16,11 18-52-16,-19-17 10 0,1 0-25 16,-4 1-13-16,-2 0-24 0,8 16-203 15,-7-18 57-15,-4-2-80 0,6 0-63 16,-3-1-75-16,13 6-876 0,-2-8 824 16</inkml:trace>
        </inkml:traceGroup>
        <inkml:traceGroup>
          <inkml:annotationXML>
            <emma:emma xmlns:emma="http://www.w3.org/2003/04/emma" version="1.0">
              <emma:interpretation id="{E49D67CB-9598-4E63-AE16-9FCE22CAEC8F}" emma:medium="tactile" emma:mode="ink">
                <msink:context xmlns:msink="http://schemas.microsoft.com/ink/2010/main" type="inkWord" rotatedBoundingBox="12724,5296 15715,5432 15678,6240 12687,610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2316.6549">4952 3299 2148 0,'-15'-29'49'0,"2"6"66"0,-13-16 232 15,16 24-155-15,2 6-29 0,-8-2-37 16,6 6-16-16,-8 0-49 0,10 5-56 0,0 0 10 16,1 0 9-16,-6 0 6 0,2 10 0 15,-4 7 5-15,7-9 1 0,5 2 3 16,1-4-4-16,2 0 30 15,0 3 65-15,0-3-48 0,23-6-29 0,-10 0-7 16,3 0-6-16,25 0 28 0,-13 0-44 16,-2 0-5-16,-8 0 2 0,3-11 2 15,8-8 54-15,-19 12-58 0,-10-1-11 0,0 2-39 16,0-2 40-16,0 5-12 16,0-2-13-16,0 0 7 0,0 5 5 15,0 0-10-15,-23 0 1 0,-8 0-94 16,12 0 1-16,-1 10-45 0,2 1-55 0,-3 0-74 15,-20 10-410-15,20-9 267 0,3 1-219 16,2 2 48-16,1 3 72 0</inkml:trace>
          <inkml:trace contextRef="#ctx0" brushRef="#br0" timeOffset="41977.5616">4766 3445 2991 0,'0'-9'92'16,"18"-4"232"-16,-2 9-143 0,-16 2-97 15,0 0-35-15,13 2 0 0,-8 0 64 16,5 15-66-16,-5-1-14 0,0-1-22 15,3 5 3-15,10 18-11 0,-13-15 4 16,6 0-16-16,-6-2 6 0,0 0 1 16,3-2-21-16,7 15-121 0,-7-20-9 15,0-1-51-15,-3-3-37 0,3 0-39 0,2-2-339 16,-10-6 155-16,8 0-164 16,0 0 88-16</inkml:trace>
          <inkml:trace contextRef="#ctx0" brushRef="#br0" timeOffset="42858.5087">5014 3502 2264 0,'11'0'49'0,"20"-9"192"15,-16 9-73-15,-4 0-8 0,2 0-30 16,-3 0 8-16,11 0 81 16,-8 10-133-16,-6 1-15 0,4-3-9 0,4 2 8 15,3 12 27-15,-7-11-64 0,-6-1-16 16,-2 5-9-16,2-4 7 0,-5 0-7 16,0 11 17-16,0-12-24 0,0-2 6 15,0-2 3-15,0-1 3 0,0 0 64 16,0-3-11-16,0-2 21 0,0 0 11 15,0 0-7-15,0 0 44 0,0-8-99 16,0-2-10-16,0 1-16 0,0 0 7 16,0-19-15-16,0 14 4 0,0-3-11 15,0 1 7-15,0 0 7 0,0 3-6 16,0-8-1-16,26 15-11 0,-26 2-11 0,13 4 5 16,-13 0 6-16,20 0-1 0,-9 0 10 15,-11 0-11-15,18 9 3 0,-3-9 1 16,9 19-11-16,-17-9 13 0,-7-2-1 15,11 0 9-15,-11-2-14 0,0 0 7 16,10 4 5-16,-10-8 6 0,0 1-4 16,0 0 1-16,0-3 0 0,0 0 13 15,0 0-7-15,0 0 6 0,0 0-10 0,0 0 6 16,0 0 2-16,0 0-9 16,0-11-3-16,0 1-3 0,0 2-1 15,29-5-5-15,-29 13-1 0,20-7 0 16,-20 7 3-16,0 0-3 0,24 0 0 15,-6 0-16-15,-18 0 19 0,15 9 7 16,-2-1-4-16,-13 2 6 0,31 12-24 16,-18-13-9-16,-3 2-33 0,-2 0-28 0,-3-1-20 15,6 6-152-15,-6-7 56 0,-5-1-99 16,0-2-85-16,0-1-68 0,0 1-642 16,10-4 530-16,-2-2 115 0</inkml:trace>
          <inkml:trace contextRef="#ctx0" brushRef="#br0" timeOffset="43318.711">5641 3604 2129 0,'0'-8'37'0,"0"2"22"16,0-4 201-16,0 10-158 0,0 0 117 15,0 0-99-15,0 12 3 0,0 2 7 16,0 0 11-16,21 26 96 0,-21-19-165 16,0 4-17-16,15 2-28 0,-15-1-14 15,31 31-1-15,-21-31-9 0,3-1-5 0,-2-2 6 16,4 2-9-16,-10-4-3 15,19 13-45-15,-19-23 10 0,-5 0-4 16,0-3 10-16,0-2-4 0,0-2-48 16,0-4 27-16,0 0 9 0,0 0 9 0,0-12 10 15,-21-13-2-15,21 12 29 16,-23-6-4-16,7-1 12 0,3-3-3 0,-15-33-4 16,18 23 4-16,10-4 5 0,-11-2 0 15,11-2 8-15,0 1 37 16,0-35 116-16,0 46-83 0,21 3 2 0,-21 3-11 15,21 7-16-15,-3-2 24 0,0 11-62 16,-3 3-2-16,1 2-1 0,2 2 15 16,21 0 36-16,-16 13-27 0,1-3-11 15,-1 3-11-15,0 1 10 0,19 18 13 16,-24-13-24-16,-8 0-12 0,3 0-2 16,-8 1 8-16,-5 0-5 0,0 17-1 0,0-20-7 15,-34-2 9-15,6 1-4 16,2-2 2-16,-15 7-11 0,17-13-34 0,4 0-38 15,2-1-74-15,-1-3-110 0,-9-4-461 16,12 0 308-16,6-23-1216 16,0 12 1174-16</inkml:trace>
          <inkml:trace contextRef="#ctx0" brushRef="#br0" timeOffset="43608.2471">6011 3554 2024 0,'10'-5'31'0,"1"-1"134"16,-6 6-39-16,-3 0-8 15,4 0-17-15,-6 0-6 0,10 13 74 0,-7-2-95 16,2-1 4-16,0 3-10 0,5-2 12 16,1 18 65-16,-4-16-72 0,1-1 7 15,5 1 5-15,-3-2 6 0,16 8 96 0,-13-13-103 16,0-1-1-16,0 0-25 16,8-3 6-16,-13-2-17 0,23 0 40 15,-21 0-59-15,3 0 2 0,2-10-2 16,-2 2 3-16,11-9 28 0,-14 10-45 0,0-2-3 15,-4 1-4-15,-4 0-12 0,-2-7-8 16,0 6 0-16,0 2-1 0,0 1-10 16,0 0-24-16,-39-3-108 0,26 8 41 15,-7-3-37-15,2 3-81 0,-1-3-83 16,-6 0-72-16,-22-2-494 0,26 4 237 16,3 0 72-16,3-1 115 0</inkml:trace>
          <inkml:trace contextRef="#ctx0" brushRef="#br0" timeOffset="43924.5209">6399 3537 2089 0,'34'0'116'0,"-16"0"9"0,3 0 37 16,-1 0-10-16,4 0-1 16,22 25 115-16,-22-14-141 0,1-1-9 15,4 3-17-15,-6-1 2 0,24 14 57 0,-26-13-95 16,-6 0-19-16,3-2-5 0,-7 2-7 15,-4-2-4-15,-2 5 17 0,-5-11-21 16,0 2 3-16,0-3 3 0,0 0 7 16,0 0 43-16,-18-3-22 0,18-1 13 15,-23 0 23-15,23 0 20 0,-36 0 85 16,36-9-121-16,-13 9-16 0,-3-11-8 16,16-1-21-16,-13-7 14 0,3 8-56 15,10 0 4-15,-5-3-31 0,5 1-29 0,0 2-50 16,0-11-221-16,0 11 161 15,23 2-17-15,-2-1-96 0,-3-1-137 0,31-14-805 16,-26 15 460-16,6-2 166 0</inkml:trace>
          <inkml:trace contextRef="#ctx0" brushRef="#br0" timeOffset="44438.4981">7101 3456 2439 0,'-26'-4'90'0,"8"0"103"0,5 1 69 16,2 2 34-16,11-1 27 0,0 2-269 15,29-2-30-15,-1 2 6 0,6 0-6 0,57 0-8 16,-42 0-25-1,8 0 7-15,5 0-11 0,0 0-41 0,44 0-336 16,-65 0 58-16,3 0-64 0,-5 0-82 16,-10 8-223-16,-1-8 107 0</inkml:trace>
          <inkml:trace contextRef="#ctx0" brushRef="#br0" timeOffset="44248.677">7282 3331 2589 0,'5'-6'72'15,"-5"-1"108"-15,0 1 87 0,5 1 58 16,0 2 164-16,-5-2-348 0,8 4-33 16,-8 1-12-16,0 0 9 0,0 0-14 15,0 0 51-15,0 0-109 0,0 0-21 16,0 0 0-16,0 0 38 0,0 0 188 16,0 13-65-16,0-1-6 0,0 2-26 15,0 2 1-15,0 21 55 0,0-18-120 0,0 2-7 16,0 1-16-16,0 2-5 15,0 22 8-15,0-25-44 0,0 1-7 0,16-2 3 16,-16 1-3-16,33 13 7 16,-20-17-14-16,3-3 3 0,-3 0-11 0,2-2-23 15,19 7-207-15,-21-13-24 0,8-1-84 16,-6-1-21-16,3-1 0 16,0-2 66-16,16-1-348 0,-18 0 221 0,-4-10-93 15,4 1-188-15,-6-3-20 0</inkml:trace>
        </inkml:traceGroup>
      </inkml:traceGroup>
    </inkml:traceGroup>
    <inkml:traceGroup>
      <inkml:annotationXML>
        <emma:emma xmlns:emma="http://www.w3.org/2003/04/emma" version="1.0">
          <emma:interpretation id="{30AB3023-D61D-45AF-8513-37A3A50226E8}" emma:medium="tactile" emma:mode="ink">
            <msink:context xmlns:msink="http://schemas.microsoft.com/ink/2010/main" type="paragraph" rotatedBoundingBox="8064,6338 15442,6311 15445,7229 8067,72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B9D488-9679-4698-9909-AE4EA18A1B60}" emma:medium="tactile" emma:mode="ink">
              <msink:context xmlns:msink="http://schemas.microsoft.com/ink/2010/main" type="line" rotatedBoundingBox="8064,6338 15442,6311 15445,7229 8067,7256"/>
            </emma:interpretation>
          </emma:emma>
        </inkml:annotationXML>
        <inkml:traceGroup>
          <inkml:annotationXML>
            <emma:emma xmlns:emma="http://www.w3.org/2003/04/emma" version="1.0">
              <emma:interpretation id="{70B0F88F-6B75-4D08-BAA3-D0E86AE234C5}" emma:medium="tactile" emma:mode="ink">
                <msink:context xmlns:msink="http://schemas.microsoft.com/ink/2010/main" type="inkWord" rotatedBoundingBox="8064,6523 9237,6519 9238,6792 8065,6797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5781.6933">340 4429 2460 0,'-13'0'57'16,"13"-8"65"-16,-13 8 65 0,13 0 49 15,-16-7 160-15,9 7-269 0,7 0-37 0,-6-3-44 16,-1 3-13-16,4 0 14 0,-12 0-36 0,7 0-8 15,-3 0-22-15,4 10 34 16,-4 1-7-16,-15 12 4 0,16-11-6 16,2 3-1-16,1 2 11 0,1 1 0 15,6 17 25-15,0-19-21 0,0 2 7 16,0-4 5-16,0 0 2 0,29-4 8 0,23 7 34 16,-27-13-46-16,1 1-1 15,5-3 4-15,0-2 2 0,26 0 75 0,-28-10-42 16,-3 1 15-16,2 0-4 0,-4-1 8 15,9-14 58-15,-20 10-94 0,-2-2-17 16,-11 1-11-16,0-3-24 0,0-17 5 16,0 20-9-16,0-2-3 0,0 4-10 15,0 0 0-15,-37 2-13 0,-20-4 7 16,29 9 15-16,-6 2-1 0,1 0-22 16,1 4-48-16,-40 0-199 0,38 0 127 15,3 13 10-15,3-6-20 0,-1 2-73 16,-12-1-482-16,25-1 321 0,6-3 6 15,0 2-125-15,10-1-96 0</inkml:trace>
          <inkml:trace contextRef="#ctx0" brushRef="#br0" timeOffset="46127.5574">656 4445 2316 0,'20'-3'59'16,"1"1"64"-16,23 1 269 15,-23 1-209-15,-1 0-24 0,4 0-47 0,-1 0-13 16,29 0 73-16,-29 0-96 16,8 8-12-16,0 1-17 0,-5 0-14 15,28 10 17-15,-30-8-38 0,-4-1-7 0,-1 1-3 16,-7-3-4-16,-1 12 7 16,-3-13-3-16,-8-1 8 0,0-1-2 0,0 1 3 15,0-3 27-15,0 6 64 0,-26-8-44 16,26 4-1-16,-34-4 1 0,6-1 24 15,-19 0 108-15,21 0-67 0,5 0 3 16,1-7-8-16,2-5 2 0,-13-7 24 16,18 7-93-16,13 0-28 0,-11-1-16 15,11-1-12-15,0-11-98 0,0 14-48 16,0 0-62-16,36 2-40 0,-4-1 10 0,45-5-314 16,-35 6 137-16,4 0-123 15,6 1-289-15,2 0 41 0,3 0 173 0</inkml:trace>
        </inkml:traceGroup>
        <inkml:traceGroup>
          <inkml:annotationXML>
            <emma:emma xmlns:emma="http://www.w3.org/2003/04/emma" version="1.0">
              <emma:interpretation id="{8A7D6A15-4633-42FD-BC9F-2D4D2FB49D28}" emma:medium="tactile" emma:mode="ink">
                <msink:context xmlns:msink="http://schemas.microsoft.com/ink/2010/main" type="inkWord" rotatedBoundingBox="9528,6465 12504,6454 12507,7239 9531,725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8038.7731">3412 4639 2270 0,'13'-3'51'0,"3"-1"57"0,-3 1 49 16,18-2 234-16,-18 3-224 0,0 1-14 0,7 0-31 15,-2 1-22-15,29 0 35 16,-24 0-73-16,3 0-5 0,3 10-9 16,-3-1-7-16,28 11 14 0,-28-11-30 15,-6 0-7-15,-1 2-5 0,1 1-5 0,-2 7 18 16,-10-11-15-16,-8 1 1 0,0-1-2 15,0-2 0-15,0 1-3 0,0 4 7 16,0-8-6-16,0 0 14 0,-26-1 16 16,26 0 21-16,-23-2 97 0,0 0-84 15,23 0-2-15,-24 0-6 0,6 0 0 0,-2-20 22 16,20 11-71-16,-16-1-4 16,16-1 0-16,0 0-20 0,0-1-6 15,0-12-136-15,0 12 35 0,0-1-33 16,31-1 1-16,-5 2-59 0,34-14-497 15,-29 12 208-15,2-1-192 0,6-1-56 0,2-2 112 16</inkml:trace>
          <inkml:trace contextRef="#ctx0" brushRef="#br0" timeOffset="48490.1359">4207 4438 2297 0,'-29'0'51'16,"-12"0"141"-16,28 0-62 0,5 0-28 16,6 0-20-16,2 0-4 0,0 0 34 15,0 0-78-15,18 0-12 0,-3 0-10 0,3 6-15 16,24 5-86-16,-21-6-66 16,4 2-89-16,1-1-99 0,0-1-248 0,3 1-33 15</inkml:trace>
          <inkml:trace contextRef="#ctx0" brushRef="#br0" timeOffset="48309.2742">4336 4317 2609 0,'0'-4'122'0,"-13"4"71"16,13-2 51-16,0 2-11 15,0 0 68-15,0 0-221 0,0 0-30 0,0 0-19 16,0 0 9-16,0 0 16 16,0 12 70-16,0 0-77 0,0 1-9 0,0 3 8 15,0 0 6-15,0 27 54 0,0-19-58 16,0 2-7-16,0 0-9 16,0-1-4-16,0 29-17 0,0-30-6 0,0-2 6 15,0 1 0-15,0-3-4 0,0 13 12 16,0-21-22-16,0-1-21 0,21-1-46 15,-21-2-25-15,23 0-33 0,14-2-234 0,-17-6 64 16,1 0-108-16,0 0-69 16,-1 0-157-16,24-27-754 0</inkml:trace>
          <inkml:trace contextRef="#ctx0" brushRef="#br0" timeOffset="46746.8245">1789 4402 2144 0,'-23'3'27'0,"23"2"54"0,-34 3 214 15,34-5-101-15,0 2-10 0,0 0-11 0,0-2-2 16,0 8 87-16,0-5-158 15,0 2-9-15,0-1-12 0,0 1-5 0,44 9 11 16,-26-10-57-16,1-2-7 0,4 1-3 16,-5-3 5-16,3 1-11 0,15-3 11 15,-18-1-10-15,-5 0 10 0,0 0 15 16,-3 0-3-16,-2 0 29 0,-8-9-54 16,0 2 1-16,0-2-5 0,0 1-9 15,0-10 15-15,0 7-34 0,-26-2 18 0,26 3-8 16,-31-1 6-16,0 3 15 15,-18-3-14-15,20 7 0 0,6 4 9 0,-3 0-1 16,0 0-3-16,-23 7-6 16,28-7 8-16,-2 13-2 0,0-3 4 0,2 2-7 15,-10 14 0-15,21-13-2 0,10 3 11 16,0 2-1-16,0 1-5 0,0 17 23 16,0-17-4-16,0-2 11 0,31 0-7 15,0-2 1-15,0-2-2 0,41 7-10 16,-30-12-2-16,-1-2-13 0,3-4 13 15,0-2-5-15,39 0 5 0,-47 0-10 0,-2 0 8 16,-6-10 0-16,-4 10-2 16,9-21-4-16,-20 12-3 0,-2 0 1 0,-6-3 4 15,-5-1-1-15,5-16-4 16,-5 15 0-16,0-2-4 0,0 3 8 0,0 4-14 16,8 2 3-16,-8-3-12 0,0 9 13 15,0 0 1-15,0 1 0 0,5 0-6 16,5 9 5-16,-5 0 4 0,3 1 8 15,3 2-9-15,2 1 7 0,20 15 7 16,-12-12-11-16,2 0 2 0,0 1-5 16,3-2 5-16,26 15-63 0,-26-18-4 15,0 1-38-15,-3-4-28 0,-2-1-51 0,2 0-89 16,11 0-507-16,-16-8 300 16,0 0-214-16,0 0 64 0,0 0 92 15</inkml:trace>
          <inkml:trace contextRef="#ctx0" brushRef="#br0" timeOffset="46920.3256">2716 4508 2345 0,'-23'-13'59'16,"7"5"55"-16,3 3 42 0,13 5 34 15,-31 0 108-15,18 0-164 0,-2 0-9 16,-3 0-10-16,-3 13-9 0,-26 16 20 16,19-14-96-16,-3 5-11 0,2 2 0 15,-2 0-16-15,-23 25 24 0,30-25-20 0,4 2-4 16,2-3-31-16,0 1-87 0,2-3-103 15,-5 13-460-15,14-19 329 0,7-1 14 16,0-3-172-16,0-2-73 0</inkml:trace>
          <inkml:trace contextRef="#ctx0" brushRef="#br0" timeOffset="47386.7559">2729 4614 2547 0,'2'-6'27'0,"1"2"50"15,-3 4 73-15,5 0 299 0,-5 10-235 16,0 0-43-16,0 2-56 16,5 3-10-16,1 26 29 0,-1-19-88 0,3 5-12 15,-3 1-10-15,5 2 0 16,-2 2-2-16,10 31 3 0,-5-33-14 0,-3 0-10 16,-2-2 4-16,-8-4 0 0,18 19 4 15,-18-27-4-15,0-4-3 0,0-2 4 16,0-3-16-16,0-1 96 0,0-4-37 15,0-2 11-15,0 0-38 0,0 0-13 16,0-26-4-16,-26 12-2 0,3-5-4 16,5-1 2-16,-5-5-4 0,2-4-6 15,-15-38-7-15,36 30 15 0,-19-4 7 0,19 4 0 16,0 0-10-16,0-28-16 16,0 39 9-16,29 5 6 0,-29 4 2 15,34 4 1-15,17-3-5 0,-25 11 0 0,0 4 1 0,-3 1 0 16,6 0 8-16,23 0-1 15,-29 9 1-15,0 0-4 0,-5 1-1 16,0 0-1-16,-2 1 3 16,-8 26-3-16,-8-2 6 0,0-22-4 15,-31 8 1-15,5-12 2 16,3 0-23-16,-1 0-44 0,1-2-40 0,-21 5-308 16,23-7 103-16,1-1-74 15,1-2-37-15,4-2-95 0,2 0-751 0,3 0 788 16</inkml:trace>
          <inkml:trace contextRef="#ctx0" brushRef="#br0" timeOffset="47698.497">3021 4660 2042 0,'16'-4'37'0,"-16"0"38"0,10 2 137 16,-2 2-95-16,-8 0 8 0,5 0 5 16,-2 0 4-16,2 0-11 0,5 18 63 15,-5-9-119-15,3 0 11 0,0 1-1 0,0 1 22 16,12 9 93-16,-7-11-107 0,3-1-12 15,-1-2 6-15,4-1-1 0,27 3 61 16,-23-8-82-16,3 0-3 0,3 0-5 16,-1 0 24-16,32-10 119 0,-37 2-71 15,3-1 2-15,-5 2 5 0,2-1 10 16,-7-1-22-16,-3-11 5 0,-13 9-114 16,0-1-20-16,0 2-6 0,0-1 0 15,0-10-54-15,-37 14 25 0,4 1-9 16,4 0-29-16,-2 6-37 0,-31 0-195 15,28 0 161-15,3 0 16 0,0 0 12 16,0 10-37-16,-28 4-343 0,38-14 171 16,3 9-27-16,0-3 9 0,2-1-42 15,3-1-154-15,5 0-468 0</inkml:trace>
        </inkml:traceGroup>
        <inkml:traceGroup>
          <inkml:annotationXML>
            <emma:emma xmlns:emma="http://www.w3.org/2003/04/emma" version="1.0">
              <emma:interpretation id="{A6CFC5B2-FA03-491C-BF58-452A7E41A64B}" emma:medium="tactile" emma:mode="ink">
                <msink:context xmlns:msink="http://schemas.microsoft.com/ink/2010/main" type="inkWord" rotatedBoundingBox="12883,6321 15442,6311 15444,6843 12885,685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4763.5686">4955 4280 2448 0,'-18'-20'54'0,"5"4"85"0,2 2 77 16,6 2 46-16,5-3 171 16,0 10-304-16,0 0-29 0,0 1-33 0,0 0-6 15,39 1 26-15,-10 0-48 16,-1 1-5-16,11 2-6 0,7 0-16 0,9 0-3 16,56 13-6-16,-49-2-20 0,-2 4 18 15,-6 0 1-15,-5 3-2 0,37 25 15 0,-50-19-21 16,-2 1 12-16,-8-2-2 15,-6 2 0-15,6 24 0 0,-26-29 0 16,0 0-10-16,0-1 6 0,0 0-1 16,-39 16 6-16,3-19 1 0,2-2-4 15,1 0-3-15,-1-1 4 0,0-3-9 0,-43 8 2 16,41-12-32-16,-1 2-38 16,4-3-62-16,2-1-78 0,-19 4-338 15,30-6 242-15,2-2-22 0,7 0-56 16,11 0-235-16,0 0-452 0</inkml:trace>
          <inkml:trace contextRef="#ctx0" brushRef="#br0" timeOffset="54406.3009">5227 4316 2665 0,'-8'-9'88'15,"3"-1"104"-15,5 3 72 0,-8 0 40 16,8 1 89-16,0 5-308 0,0-1-34 0,0 1-29 15,0 1-13-15,0 0-12 0,0 0 25 16,0 10 19-16,0 3 16 0,0 0 9 16,0 2-18-16,0 25 4 0,34-21-29 15,-34 5-6-15,28 0 7 0,-7 0-20 16,2 18-1-16,-23-20 0 0,23-2-4 16,-23 0 4-16,39 29-79 15,-26-37-9-15,3-2-33 0,-3 5-255 0,-13-10 87 16,0-1-64-16,0-3-85 0,0-1-1643 15</inkml:trace>
          <inkml:trace contextRef="#ctx0" brushRef="#br0" timeOffset="55961.8764">6078 4470 2358 0,'0'-7'76'0,"0"2"47"0,0 2 31 16,0-2-9-16,0 1-47 15,0 0-4-15,0 2-70 0,-23 1 11 0,23 1 23 16,-18 0 5-16,-16 0 47 0,19 9-86 16,-6 0-10-16,3 0-8 0,-3 2 3 15,-15 13-3-15,18-9-6 0,2-2 2 16,1 1-5-16,7 1 7 0,-8 11 8 16,16-15 1-16,0 0 0 0,0-1 7 15,0-2 16-15,0 0 17 0,50 2 77 0,-27-7-71 16,0 0-12-16,-5-3-6 15,3 0 0-15,23 0 15 0,-26 0-43 16,-2-12 3-16,2 2-3 0,-3 2 1 0,16-11 14 16,-15 10-19-16,-8 0-5 0,-1 1-4 15,1 3 9-15,3-4-17 16,-11 9-4-16,0 0 1 0,0 0-1 0,0 0 6 16,0 0 0-16,0 0-8 0,0 9 18 15,0-1 6-15,0 0-8 0,0 0 13 16,0 6-25-16,18-6 9 0,2-2-1 15,-7-2 6-15,8 1-4 0,13 2 8 16,-21-7-8-16,5 0 29 0,2 0-32 16,1 0 8-16,2 0-6 0,14-12-28 15,-17 6 23-15,-1-4 9 0,-4 2 7 0,-2 0 0 16,8-11 12-16,-16 8-17 16,-3-2-5-16,-2-1 6 0,0-39 26 15,0 30-20-15,0 0 8 0,0-27 51 0,0 28-26 16,0 1 1-16,-25 1-18 15,25 4 18-15,-21-9 23 0,21 16-34 16,0 4-23-16,-16 1-12 0,16 2-9 16,0 2-31-16,0 0 26 0,0 0 0 15,0 0 14-15,-7 7 6 0,7 16 4 16,0-7-8-16,0 0-1 0,0 7 5 0,0 0-8 16,0 5 3-16,23 27 0 15,-2-29-6-15,2 1 0 0,-5 0 6 0,3-2 2 16,15 19 9-16,-36-26-18 15,21-1 1-15,-11-3 8 0,3-4-13 0,-13 6 12 16,0-10-1-16,0-5 5 0,0-1-4 16,0 0 8-16,0 0-3 0,0 0-5 15,0-9-10-15,0 1 6 0,-34-1 7 0,6-2 1 16,-29-15 7-16,28 13-8 16,4-1-7-16,6 0 0 0,-4 2 1 15,2-10 1-15,8 13 3 0,13 2-1 16,0 2-2-16,0 2-1 0,0-6-6 15,0 7-6-15,0-1 7 0,0 0-8 0,29 0 0 16,33-4-19-16,-23 5 17 0,0-1-3 16,7-1 8-16,1 3 2 0,2-2 4 0,47-5-1 15,-47 6 5-15,-8 0 5 16,3-1 4-16,-10 2-8 0,18-3-7 16,-31 4 5-16,-6 0-1 0,-2 0 6 15,-3 0 5-15,-4 0-1 0,-6 0-7 0,0 0-5 16,0 0 4-16,0 0-1 15,0 0-3-15,0 0-1 0,0 0 2 16,0 0-20-16,-21 0 24 16,3 0-4-16,2 0 8 0,-12 10 12 15,12 2-15-15,3-1-7 0,-2-1 9 0,-3 1-5 16,2 2 3-16,-7 12-11 16,10-11 12-16,8 2 2 0,5-2 6 0,0-1-6 15,0 14-4-15,0-15 1 0,0-1 1 16,0 0 0-16,0-2 3 0,46 3 5 15,-28-7-3-15,8-2-2 0,-10-3-1 16,7 0-2-16,11 0 20 0,-16 0-6 16,-3 0 22-16,3-9 3 0,-7 0 1 0,2 0-4 15,10-11-1-15,-13 7-24 16,-10 1 5-16,16-1 5 0,-16 0 18 16,15-9 39-16,-15 14-52 0,0 3-28 0,0 0-9 15,0 2-8-15,0 3-40 0,0 0 30 16,0 0 13-16,0 0 15 0,0 11 0 15,0 10 10-15,0-11-12 0,0 2 6 16,0-2-3-16,0 2 2 0,0-1-8 16,42 6-139-16,-8-9-9 0,4-3-89 15,1 1-169-15,3-6-181 0,48 0-1293 0,-46 0 1178 16</inkml:trace>
        </inkml:traceGroup>
      </inkml:traceGroup>
    </inkml:traceGroup>
    <inkml:traceGroup>
      <inkml:annotationXML>
        <emma:emma xmlns:emma="http://www.w3.org/2003/04/emma" version="1.0">
          <emma:interpretation id="{81458FD8-5999-4964-9296-B71090344E9E}" emma:medium="tactile" emma:mode="ink">
            <msink:context xmlns:msink="http://schemas.microsoft.com/ink/2010/main" type="paragraph" rotatedBoundingBox="8259,7620 14474,7695 14468,8232 8252,81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3B9DFA-6751-40DE-AC07-83EAE4D2DAC0}" emma:medium="tactile" emma:mode="ink">
              <msink:context xmlns:msink="http://schemas.microsoft.com/ink/2010/main" type="line" rotatedBoundingBox="8259,7620 14474,7695 14468,8232 8252,8157"/>
            </emma:interpretation>
          </emma:emma>
        </inkml:annotationXML>
        <inkml:traceGroup>
          <inkml:annotationXML>
            <emma:emma xmlns:emma="http://www.w3.org/2003/04/emma" version="1.0">
              <emma:interpretation id="{E663DC94-F5D8-4864-A900-B4BEB2BA126F}" emma:medium="tactile" emma:mode="ink">
                <msink:context xmlns:msink="http://schemas.microsoft.com/ink/2010/main" type="inkWord" rotatedBoundingBox="8259,7620 10574,7648 10568,8176 8252,8148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5149.7862">283 5528 2660 0,'0'-10'334'0,"0"5"-77"0,0-1 39 15,0 1-107-15,0 0-48 0,0-3 37 16,0 5-118-16,0-1-15 0,0 1-25 16,0 1-6-16,0 2-18 0,15 0-6 0,3 0 18 0,-18 10 5 15,21 2 15-15,-5 3-3 16,20 26 12-16,-18-14-35 0,0 2 1 16,-2 3 2-16,-1 1 7 0,9 33 7 15,-24-35-15-15,12-3-2 0,-12-1-4 0,16-3 6 16,-6 15-5-16,-10-24 5 15,13-2-2-15,-13-2-1 0,0-2 5 0,11-2-5 16,-11 0 10-16,0-5 2 16,0 0 34-16,0-2 49 0,0 0 33 15,0 0 85-15,0 0-177 0,0 0-37 0,0-14 8 16,0 1-5-16,0-15 8 16,0 12-16-16,0-2-3 0,0 0-9 0,0 0 17 15,0-14-17-15,0 20 4 0,0 1 5 0,0 3-5 16,0 0-3-16,0 3 11 15,28-1-16-15,-28 6 21 0,29 0-8 16,-9 0 0-16,4 0-11 0,17 19-3 16,-18-8 15-16,-2 1 15 0,0 0-7 0,-1 3-5 15,17 14 4-15,-22-12 4 16,-15 1 1-16,18-3-9 0,-5 1 4 16,-13-1-8-16,16 13-109 0,-16-18-3 15,13 1-43-15,-13-3-4 0,0 0-31 0,0 3-315 16,0-8 168-16,0-3-79 0,0 0-159 15,0 0-173-15</inkml:trace>
          <inkml:trace contextRef="#ctx0" brushRef="#br0" timeOffset="65557.7089">1052 5792 1887 0,'0'0'9'0,"0"0"39"16,0 0 40-16,0 0 177 0,0 9-141 15,0-1-9-15,0 0 3 0,0 1 11 0,0-2-6 16,0 8 49-16,0-7-100 0,23-1 20 16,-23 0 19-16,28-3 17 0,-4 1 78 15,4-4-133-15,-5-1-24 0,-2 0-6 16,0 0-4-16,-3 0 36 0,3-10-50 16,-8 0-4-16,2 1-6 0,-15 0 5 15,16-10 6-15,-16 9-26 0,0-2-5 0,0-1 2 16,0-1-3-16,0-2 10 15,0-10-7-15,0 13 6 0,0 3-9 0,0 2-3 16,-29 2 8-16,29 3-11 16,-26 3 10-16,26 0-4 0,-26 0 4 0,3 13 3 15,-23 13 8-15,20-12-8 0,5 5-1 16,0-1-3-16,6 2-11 16,15 22 18-16,0-21 3 0,0-1 6 0,0 0-15 15,0-2 4-15,0 0-3 0,70 11 15 16,-34-15-24-16,-3-2-29 0,6-3-78 15,0-3-89-15,41 1-459 0,-36-7 283 0,0 0-6 16,-5 0-11-16,0-10-171 16,28-12-367-16</inkml:trace>
          <inkml:trace contextRef="#ctx0" brushRef="#br0" timeOffset="66218.511">1694 5762 1998 0,'0'-12'61'15,"0"3"52"-15,0 2 41 0,0 2 15 16,0-5 107-16,0 8-197 0,0-2-33 15,0 2-34-15,0 1-8 0,0 1 25 16,28 0 10-16,0 0 23 0,1 0 13 16,5 14 14-16,-1-1 8 0,40 14 84 15,-37-14-109-15,-5 3-10 0,-3-1-4 0,-4 0-18 16,4 12 23-16,-17-15-56 16,-11-2 6-16,0 1 9 0,0-3-5 0,0 6 48 15,0-8-36-15,-26-3 8 16,26 1 6-16,-31-3 4 0,7 3 66 0,-9-4-63 15,9 0-15-15,1 0-11 0,2-13-13 16,21 1-9-16,-41-15 4 16,41 12-5-16,0-1-11 0,0-1-20 0,0 1-26 15,0-19-152-15,0 19 46 0,34 0-77 16,-3 0-49-16,0 2-25 0,39-10-214 16,-39 16 347-16,0 0 50 0,-3 2 47 15,-2 4 22-15,16 2 32 0,-30 0 26 0,-1 0 3 16,-11 0-3-16,13 0 4 15,-13 0 17-15,0 9 64 0,0 0-16 0,0 0 13 16,0-1-4-16,0 2 9 0,0 8 86 0,0-8-86 16,0 0 6-16,0 3 2 15,0-2-7-15,0 8 71 0,0-12-92 16,0 0-6-16,0-1-4 0,18 0 19 16,-18-1 17-16,36 1 113 0,-36-4-129 15,23-1-27-15,-4-1-10 0,-4 0-5 0,14 0 21 16,-19 0-39-16,-2 0 23 15,-8-9 2-15,13-1-8 0,-13-4 14 16,0 4-41-16,0 2 4 0,0-1-3 0,0-1-6 16,0-11-8-16,0 14 3 0,0 0 0 15,0 1 7-15,-21 2-4 16,21 2-4-16,-49 2 3 0,31 0 3 0,-1 0 3 16,1 0-7-16,-2 0-2 0,-17 8 7 15,22 4 11-15,2-1 1 0,0 0 0 16,3 1 5-16,-1 12 9 0,-2-12-15 15,13 1-1-15,0 0-3 0,0-1 4 16,0 9 1-16,0-11-8 0,26-2-6 16,-2 0-2-16,1 1 10 0,4-5-27 15,38 7-221-15,-25-8-61 0,-1-2-131 0,6-1-106 16,4 0-292-16,63 0-470 16</inkml:trace>
        </inkml:traceGroup>
        <inkml:traceGroup>
          <inkml:annotationXML>
            <emma:emma xmlns:emma="http://www.w3.org/2003/04/emma" version="1.0">
              <emma:interpretation id="{85E489FC-4892-44B9-B692-B8FF4395280D}" emma:medium="tactile" emma:mode="ink">
                <msink:context xmlns:msink="http://schemas.microsoft.com/ink/2010/main" type="inkWord" rotatedBoundingBox="11143,7896 12382,7911 12379,8124 11140,810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6628.0561">3301 5793 2459 0,'0'-1'74'0,"0"1"38"15,-21 0 36-15,21 0-1 0,-18 0-13 0,-3 0 56 16,8 0-122-16,-2 8-12 15,2 0 2-15,3 0-6 0,-1 10 25 0,-2-8-43 16,13-1-5-16,0 1 8 0,0 1 2 16,0 7 18-16,0-9-35 0,0 0 1 15,0-2 20-15,29-1 12 0,33 4 65 16,-28-7-76-16,7-1-23 0,0-2-11 16,3 0 0-16,3 0 8 0,38 0 74 15,-46-11-28-15,-8 3-9 0,-5 8-17 16,-5-12 11-16,-8-6 7 0,-13-12-27 15,0 19-33-15,0-1-8 16,0 2-1-16,0 0 3 0,0 1-3 16,-34-9 0-16,3 11 5 0,0 2-4 0,3 2-28 15,-3 2-27-15,-29 1-144 0,32 0 84 16,4 0-48-16,3 0-69 0,1 8-86 16,2 0-415-16,18 1 336 15,0-3-222-15,0-2 69 0,0-4 55 0</inkml:trace>
          <inkml:trace contextRef="#ctx0" brushRef="#br0" timeOffset="67039.1345">3850 5770 2516 0,'7'-2'62'16,"-1"-1"49"-16,4 2 45 0,-5 1 29 0,0-2 53 15,-5 2-182-15,8 0-19 0,-3 0 8 16,6 0 23-16,7 0 84 0,-8 11-80 15,6-1-22-15,2 0-2 0,0 2 3 16,23 15 0-16,-20-13-30 16,33 30 12-16,-43-31-30 0,-1-2-2 15,-2 2 4-15,-8-3-2 0,0 7-3 16,0-10-3-16,0-3 11 0,0 1 0 16,0-1-1-16,0-2 11 0,0-1-3 15,0-1 11-15,0 0 10 0,0 0 11 0,-18 0 1 16,18-12 27-16,-24 0-56 15,24-1-7-15,-20 0-8 0,20-3-2 0,0-19 0 16,0 17 5-16,0-1-3 0,0 3-2 16,0 1 1-16,23-8-4 0,-23 18-3 15,31-1-5-15,-5 4 5 0,-3 2-2 16,21 0 6-16,-23 0-1 0,2 10-2 16,-7 1 10-16,2 0-12 0,0-1 1 15,13 12-5-15,-23-8-5 0,2-2-34 16,-10 0-31-16,10 0-52 0,-7 9-370 15,2-11 155-15,-5-2-74 0,11 0-137 0,2 0-190 16</inkml:trace>
        </inkml:traceGroup>
        <inkml:traceGroup>
          <inkml:annotationXML>
            <emma:emma xmlns:emma="http://www.w3.org/2003/04/emma" version="1.0">
              <emma:interpretation id="{07143A24-4C53-4CAA-9A94-ED6431539161}" emma:medium="tactile" emma:mode="ink">
                <msink:context xmlns:msink="http://schemas.microsoft.com/ink/2010/main" type="inkWord" rotatedBoundingBox="12841,7685 14474,7705 14467,8232 12834,8212"/>
              </emma:interpretation>
              <emma:one-of disjunction-type="recognition" id="oneOf14">
                <emma:interpretation id="interp18" emma:lang="" emma:confidence="0.5">
                  <emma:literal>The</emma:literal>
                </emma:interpretation>
                <emma:interpretation id="interp19" emma:lang="" emma:confidence="0">
                  <emma:literal>the</emma:literal>
                </emma:interpretation>
                <emma:interpretation id="interp20" emma:lang="" emma:confidence="0">
                  <emma:literal>she</emma:literal>
                </emma:interpretation>
                <emma:interpretation id="interp21" emma:lang="" emma:confidence="0">
                  <emma:literal>She</emma:literal>
                </emma:interpretation>
                <emma:interpretation id="interp22" emma:lang="" emma:confidence="0">
                  <emma:literal>Thee</emma:literal>
                </emma:interpretation>
              </emma:one-of>
            </emma:emma>
          </inkml:annotationXML>
          <inkml:trace contextRef="#ctx0" brushRef="#br0" timeOffset="68165.0854">4955 5624 2793 0,'0'-12'124'0,"0"-7"333"0,0 12-183 16,0 1-107-1,0 2-87-15,0 0-27 0,0 4-35 0,0 0-3 16,0 0 3-16,26 14 17 16,-6 1 13-16,22 19 20 0,-27-11-34 0,6 2-10 15,0 1 2-15,-3 2-5 0,3 0-5 0,17 28-1 16,-25-30-12-16,3-2-6 15,-16 0 8-15,15-5-8 0,-15 13 7 16,0-20-8-16,0-1 9 0,0-4-2 16,0-1 3-16,0 2 3 0,0-7 0 15,0 0-4-15,0-1-3 0,0 0 5 16,-31 0-10-16,3 0 5 0,-3-11-2 16,0 0 7-16,-3-1-1 0,1 0-10 0,-35-16 1 15,40 13 0-15,4 1 7 0,1-1-3 16,8 1 2-16,2-7-10 0,13 14 1 15,0-2-5-15,0 5 1 0,0-1-1 16,0-2-6-16,26 4 3 0,5 1-9 16,5 0-7-16,5 0-3 15,236-16-86-15,-228 12 107 16,-7 1 10-16,2 0-1 0,26-9-2 16,-44 9 1-16,2-3 4 0,-12 0 1 0,2 0 5 15,15-10-10 1,-25-7 1-16,-8 14 3 0,0 2-4 0,0-1 1 15,0-3 6-15,0 2 0 0,0-12 7 16,0 12 0-16,0 1-2 0,0 1 0 16,-31 1-2-16,31 0-6 0,-23 6-2 15,23 1-9-15,0-1 6 0,0 2-2 16,-18 0 7-16,18 0-4 0,0 8 3 16,-16 2 6-16,16 1 10 0,-15 16 42 15,15-10-29-15,0 4 0 0,0-1 14 0,0 4-9 16,0 1 2-16,0 26 27 0,0-23-30 15,0-4-2-15,0-1-14 16,0 0-12-16,0 17 7 0,28-23-7 16,-28-3 1-16,0-1 0 0,0-4 6 0,29 3 59 15,-29-6 1-15,0-5 38 0,0 0 74 16,0-1 54-16,0 0 204 0,0 0-324 16,0 0-74-16,0-29-42 15,0 18-5-15,0-2 2 0,0-4 8 16,0-17-3-16,0 16-5 0,23 1-8 15,-23 0-12-15,28 0-2 0,-2-5-45 16,-26 15 36-16,24 0-3 0,-6 5 14 16,0 2-21-16,15 0-33 0,-12 0 11 0,-8 0 12 15,13 9-6-15,-8 0-1 16,13 13-17-16,-13-11 51 0,-18 2 2 0,13 1 16 16,-13 3-7-16,16-2 11 15,-1 17 17-15,-15-16-13 0,13-2 4 0,-13 0-12 16,18-2 17-16,8 12-9 0,-26-17 8 0,18 2-12 15,-5-3 22-15,-2 0 3 16,20 0 14-16,-18-5-19 0,5-1-21 0,2 0 15 16,1 0-10-16,26 0 10 15,-24-13-15-15,-2 3 10 0,2 1-5 16,29-21-15-16,-42 19 5 16,0-1-1-16,3-19-14 0,-13 15 20 0,0-2-1 15,0-1 0-15,0 1 2 0,0-15-28 16,0 20 14-16,0 2-4 0,0 3 5 15,0 1-1-15,-33 3-12 0,9 4 21 16,-1 0 1-16,1 0 16 0,6 0 1 16,-3 11-4-16,-12 13 4 0,20-9-9 15,13 0 5-15,-18 1 7 0,18 3 1 16,0 18 1-16,0-21-10 0,0 3 1 0,0-2 16 16,0 1-8-16,36 14-5 15,-2-16-50-15,-1-3-90 0,-2 0-61 0,6-2-51 16,35 7-290-16,-38-11 185 15,-6-2-106-15,6-1-98 0,-6-1-272 0,3-2 111 16</inkml:trace>
        </inkml:traceGroup>
      </inkml:traceGroup>
    </inkml:traceGroup>
    <inkml:traceGroup>
      <inkml:annotationXML>
        <emma:emma xmlns:emma="http://www.w3.org/2003/04/emma" version="1.0">
          <emma:interpretation id="{D4BCF357-2A54-484F-AE0A-296F9204BCE2}" emma:medium="tactile" emma:mode="ink">
            <msink:context xmlns:msink="http://schemas.microsoft.com/ink/2010/main" type="paragraph" rotatedBoundingBox="8047,8736 14762,8719 14763,9451 8049,94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33C586-EA69-4383-BD76-4C9D22FDC19E}" emma:medium="tactile" emma:mode="ink">
              <msink:context xmlns:msink="http://schemas.microsoft.com/ink/2010/main" type="line" rotatedBoundingBox="8047,8736 14762,8719 14763,9451 8049,9468"/>
            </emma:interpretation>
          </emma:emma>
        </inkml:annotationXML>
        <inkml:traceGroup>
          <inkml:annotationXML>
            <emma:emma xmlns:emma="http://www.w3.org/2003/04/emma" version="1.0">
              <emma:interpretation id="{A28549CB-A809-4083-BDDD-F88C7F77AD49}" emma:medium="tactile" emma:mode="ink">
                <msink:context xmlns:msink="http://schemas.microsoft.com/ink/2010/main" type="inkWord" rotatedBoundingBox="8047,8815 9834,8810 9835,9464 8049,9468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9621.0071">806 6712 2207 0,'18'-6'49'16,"3"-1"58"-16,7-5 264 0,-15 6-173 16,2 1-31-16,-7 2-42 0,-8-1-8 15,16 4 109-15,-3 0-107 0,-13 10-16 0,18 3-31 16,-8 2-2-16,3 23 23 15,5-16-63-15,-18 5-7 0,16 0-10 0,-16 0-4 16,0 0-1-16,15 27-7 16,-15-28-1-16,0-1 1 0,0-2-7 0,16-4-10 15,-1 15-82-15,1-21 8 16,-3-2-53-16,-13-2-93 0,18-3-105 0,16-4-519 16,-16-2 311-16,2 0-71 15,6-11 107-15,0-2 85 0</inkml:trace>
          <inkml:trace contextRef="#ctx0" brushRef="#br0" timeOffset="69982.0842">1422 6866 1827 0,'0'-5'38'0,"15"0"24"16,-15 3 22-16,0 2 14 0,0 0 58 15,0 0-66-15,0 0 7 0,0 0 9 16,0 0-8-16,0 8 97 16,0 3-95-16,0-4-1 0,0-2-15 15,0 2-14-15,0 2 40 0,0-3-37 0,29-4 10 16,-29 1 5-16,26-2-8 0,-26-1-29 15,26 0 12-15,-3 0-34 0,-2 0 8 16,-21 0-2-16,20-9 8 0,-7 0 7 16,-13 1-37-16,16 1-8 0,-16-1-1 0,0-2 4 15,0-7-2-15,0 9-10 16,0 0-9-16,0 3 0 0,0-1 2 16,-57-2 14-16,57 8 1 0,-36 0 0 15,7 0-10-15,1 0 6 0,-1 0-3 0,-20 22 1 16,26-13 1-16,2 2 1 0,21-1-4 15,-21 2 9-15,21 13 1 0,0-12-1 16,0-2-5-16,0 2 4 0,0 0-2 0,0 12 5 16,44-14-8-16,-8-2 7 15,6 0-27-15,2-2-64 0,57 3-423 16,-47-10 109-16,1 0-71 0,1 0-187 16,-1 0-39-16,-1 0 123 0</inkml:trace>
          <inkml:trace contextRef="#ctx0" brushRef="#br0" timeOffset="69107.7645">104 6766 2803 0,'0'-12'94'0,"0"1"122"16,0 1 50-16,0 1 36 0,21-11 42 15,-21 13-256-15,0-2-36 0,0 5-14 16,18 0-18-16,-18 3-25 0,16 1 0 15,-16 0 16-15,20 13 10 0,-4 2 8 0,2 4 19 16,21 30 33-16,-19-18-50 16,-1 4 3-16,1 3-9 0,-4 0 13 0,-3 42 21 15,2-43-36-15,-15 2-11 0,0-3-6 16,13-2 8-16,-13 27 14 0,0-37-21 16,0-2-8-16,0-2-7 0,0-5 12 15,0 8 25-15,0-15-8 0,-31-3-1 0,31-2-2 16,-33-3-9-16,4 0 5 15,-18 0 1-15,22-12-5 0,-1-1-5 16,0-1 5-16,0-3-13 0,-13-25-2 16,26 18 2-16,13-2-1 0,0 0 8 15,0-1-4-15,0-22-16 0,29 29 4 0,2 3-4 16,0 2 11-16,2 3-3 16,35-7 0-16,-35 13 4 0,-2 1 0 0,0 2-4 15,-5 2-3-15,0 1 6 0,18 0-15 16,-23 0 16-16,-3 10-4 0,0 1 8 15,3-2-12-15,10 11 9 0,-15-8-5 16,-16-2 4-16,15 0-12 0,-15 1-26 0,13 8-128 16,-13-12 49-16,13-1-9 0,-13 0-1 15,0-2-46-15,0-2-51 16,0 1-482-16,0-3 220 0,0 0-272 16,0 0 89-16,0-13 103 0</inkml:trace>
          <inkml:trace contextRef="#ctx0" brushRef="#br0" timeOffset="69385.0926">557 6762 2099 0,'-18'0'101'15,"3"0"18"-15,2 8 283 0,5-8-290 16,8 12 17-16,0-5 19 16,0 2 23-16,0 6 131 0,0-10-175 15,0 1-7-15,0-1-15 0,0-2 8 16,54 1 56-16,-54-4-105 0,36 0 3 15,-7 0 12-15,-6 0 1 0,3-10 46 0,0 2-93 16,-26 0-8-16,21-1-12 16,-21 0-9-16,18-10-18 0,-18 11-4 0,0 1 9 15,0-1-12-15,0 3-21 0,0 1-37 16,0 1-174-16,0 3 110 0,-31 0-20 16,7 0-36-16,1 0-90 0,-16 8-412 15,19 0 339-15,20-3 3 0,-21 2-166 0,21 0-45 16</inkml:trace>
        </inkml:traceGroup>
        <inkml:traceGroup>
          <inkml:annotationXML>
            <emma:emma xmlns:emma="http://www.w3.org/2003/04/emma" version="1.0">
              <emma:interpretation id="{65016888-9E33-4643-9255-2841076963FB}" emma:medium="tactile" emma:mode="ink">
                <msink:context xmlns:msink="http://schemas.microsoft.com/ink/2010/main" type="inkWord" rotatedBoundingBox="9992,8959 12596,8953 12597,9230 9993,9236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1419.3913">3252 6912 1916 0,'0'-8'29'0,"0"1"47"16,-24 1 60-16,24 0 43 0,0 1 5 16,0-6 147-16,0 8-179 0,0-2 0 15,0 2-28-15,0-2 57 0,0 1-125 16,0 3-56-16,0 1 3 16,0 0-2-16,24 9 59 15,-1 0-21-15,-2-1 6 0,-21 3 0 16,36 11 26-16,-36-10-40 0,13-2-8 15,-13 3-2-15,0 0-1 0,0-1 5 0,13 11 10 16,-13-14-26-16,0 0-4 16,0-3-3-16,0-1 11 0,0 2 36 0,0-5-11 0,0-1 2 15,0-1 5-15,0 0 10 16,0 0 45-16,0 0-69 0,0 0-4 16,0-10-9-16,0 3-3 0,0-11 8 15,0 7-26-15,0 1 4 0,0-2-1 0,0 0-3 16,0 2 4-16,0-9-2 0,0 14-3 15,0-1-4-15,0 4-1 16,0-1 1-16,31 3 2 0,-31 0-1 0,28 0 7 0,-28 0-3 16,34 11 0-16,-16-3 3 15,5 1 0-15,-23-2 2 0,19-2-3 16,-19-5 2-16,13 10 1 16,-13-10 6-16,0 3-4 0,0-3 4 0,0 0-3 0,0 0 4 15,0 0 30-15,0 0-18 16,15 0-8-16,-15 0-5 0,0 0-12 15,16-19-1-15,2 9 2 0,-5 1 5 16,5-1-2-16,-3 0-1 0,22-9-8 16,-17 12 8-16,-4 0-1 0,2 3-3 0,-5 4 7 15,2 0-7-15,16 0-3 16,-12 0 6-16,-4 14 0 0,3-1-4 0,0-1 10 16,16 14-12-16,-21-12 13 0,-3 0-10 15,-10-1-5-15,44 25-167 16,-36-28 67-16,5 0-33 0,8 4-298 15,-14-9 126-15,-7-2-72 0,0 1-68 16,16-4-259-16,10 0-498 0</inkml:trace>
          <inkml:trace contextRef="#ctx0" brushRef="#br0" timeOffset="71847.4614">4171 6834 2119 0,'0'0'22'0,"0"-2"42"0,0 2 50 15,0 0 206-15,0 0-163 0,0 10-12 16,0-10-7-16,0 12-1 0,0 8 95 16,20-11-147-16,-20-1-11 0,21 1-6 0,-21-1 23 15,36 7 78-15,-15-7-96 16,-3-3-24-16,5 1-8 0,3-1-8 16,3-3-9-16,25 1-2 0,-25-3-13 15,-4 0 8-15,-4 0 14 0,5 0 7 0,8 0 39 16,-24-9-47-16,3 2-10 15,-13-2-6-15,0 2-14 0,0-10-10 16,0 7 4-16,0 0 4 0,0 0-5 0,0-2-2 0,0 1 10 16,-28-9-2-16,-11 14-3 15,8-1-7-15,-3 3 4 0,3 1-3 16,-39 3 12-16,36 0-3 0,1 0 1 16,2 0 0-16,0 11-3 0,-24 8 6 15,35-10-2-15,1 2 0 0,1 1 10 16,5 1-4-16,0 15 23 0,13-12-19 15,0 1-4-15,0-2 1 0,0 1-1 16,0 0-2-16,0 13 10 0,37-16-8 16,-6-2 0-16,2 0-5 0,4-1-41 0,43 3-187 15,-41-9-28-15,10-2-161 16,5-2-128-16,3 0-333 0,70 0-650 0</inkml:trace>
          <inkml:trace contextRef="#ctx0" brushRef="#br0" timeOffset="70412.755">2033 6852 2194 0,'0'-4'37'0,"0"1"54"15,-16-2 46 1,16 2 36-16,0 0-3 0,0-1 90 0,0 3-157 16,0 0-31-16,0 1-28 15,0 0-15-15,0 0-16 0,0 0-4 0,16 0 1 16,-16 0 25-16,20 8 20 0,14 4 65 0,-16-3-73 15,-2 2-12-15,4 0 4 16,-2-1-2-16,1 2-6 0,35 21 28 16,-31-13-49-16,-12-11 0 15,-11-1-6-15,7-1 1 0,-7-2 2 0,0 5-2 16,0-6-6-16,0-3 4 16,0 1-3-16,0-1 7 0,0-1 7 15,0 0 49-15,0 0-27 0,0 0 9 0,0 0-5 16,0-9-8-16,0-7 30 0,0 5-53 15,0-2-4-15,0 0-6 0,0-3 2 16,0-14 4-16,0 17-2 0,0-1-3 0,0 4-2 16,0-1-1-16,0 6 1 15,57 1-5-15,-33 4 3 0,-4 0 4 16,1 0-6-16,0 14 0 0,15 10-3 16,-21-11 6-16,1 1-3 0,0 0-2 15,-4-1-1-15,9 14-75 0,-10-14-5 0,-4-1-77 16,1-1-72-16,-8-2-101 15,10 8-457-15,-10-12 240 0,13-1-85 0,-2 0 103 16</inkml:trace>
          <inkml:trace contextRef="#ctx0" brushRef="#br0" timeOffset="70857.2574">2882 6901 2354 0,'0'-8'57'0,"0"2"69"0,0-1 47 15,0 1 27-15,0-4 42 0,0 6-193 16,0 0-21-16,0 0-3 16,0 2 2-16,-26 2 36 0,0 0-22 0,5 0 9 15,0 0-5-15,6 11 3 0,-19 9 6 16,21-8-39-16,-2-1-3 0,4 4-3 16,11-3-1-16,-13 1 6 0,13 11-1 15,0-12-11-15,0-1 6 0,0-2 7 0,0-1-6 16,0 4 15-16,32-7-25 15,-1-2 15-15,-3-1-6 0,-5-2 8 16,19 0 46-16,-24 0-24 0,3 0-7 16,-21 0-5-16,0-11-3 0,0-5 6 15,0 7-14-15,0 1-11 0,25-2 0 0,-25-1 4 16,0 1-10-16,0-9 25 16,0 9-21-16,0 3 4 0,0 1-1 15,0 2-13-15,0 2-4 0,0 2 0 0,0 0 12 16,0 0-6-16,0 0 15 15,0 12-8-15,0-6-1 0,0 8-10 16,0-7 12-16,0-1-3 0,0 1-1 16,37 0-27-16,-11 6-171 0,12-6 5 15,48 5-548-15,-58-10 460 16,-2-2-6-16,-3 0-38 0,1 0-151 16,-1 0-457-16,0 0 586 0</inkml:trace>
        </inkml:traceGroup>
        <inkml:traceGroup>
          <inkml:annotationXML>
            <emma:emma xmlns:emma="http://www.w3.org/2003/04/emma" version="1.0">
              <emma:interpretation id="{1B5A5D3A-8358-4751-9E2C-ED271D92A8C8}" emma:medium="tactile" emma:mode="ink">
                <msink:context xmlns:msink="http://schemas.microsoft.com/ink/2010/main" type="inkWord" rotatedBoundingBox="13339,8723 14762,8719 14763,9198 13340,9201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2620.7149">5398 6610 2618 0,'0'-6'70'0,"0"2"61"0,0 1 12 16,0 0 73-16,0 3-168 0,0 0 40 15,0 0 44-15,0 13 19 0,0 18 87 16,23-11-156-16,-23 3-15 0,33 3 4 15,-7 2-14-15,21 32 32 0,-32-29-62 16,9-1 6-16,-6-1-11 0,-3 1-4 16,1 18-5-16,2-25-11 0,-18-5 9 15,0-3-9-15,0-2-8 0,0-3 9 16,0 2-4-16,0-10 18 0,0-1-12 16,0-1-2-16,0 0-2 0,-39 0 3 15,39-11 0-15,-41 2 4 0,7-2-6 0,3-1 1 16,-21-15-5-16,52 14 3 0,-28-1 6 15,5 1 4-15,23 2-8 0,-21-6-10 16,21 11-6-16,0 0-4 0,0 0-2 0,0 2-7 16,0 0-7-16,62-4-34 15,-28 3 37-15,4 1 7 0,-1 1 6 16,4-1 8-16,50-1-6 0,-47 2 13 16,2 2 2-16,-7-2-4 0,-5 2 15 15,23-2-13-15,-37 2 6 0,-1 1-7 16,-7 0 1-16,-1 0 8 0,-11-1-15 15,0 1 13-15,0 0-18 0,0 0 6 16,0 0 1-16,0 0-3 0,0 0 11 16,0 0 3-16,-34 10 2 0,11-2-1 0,23 0-2 15,-57 11-12-15,34-8 5 0,2-1 5 16,21 1-1-16,-29 1 6 0,14 11-3 16,-3-10 7-16,18-3-8 0,0 2 12 15,0-4-9-15,0 11-3 0,0-12-3 16,0-1 4-16,0 0 6 0,0-2-1 15,0-1-4-15,62 0 4 0,-34-1-8 16,-7-2 4-16,2 0 3 0,1 0 4 0,15-11 34 16,-39 3-16-16,18-1-7 15,-3-1-9-15,3 0 1 0,-7-16-15 0,-1 12 2 16,-10 0-1-16,18 0 9 16,-18 0 3-16,0-8 16 0,0 15-23 0,0 2-1 15,0 1-9-15,0 1 2 0,0 3-9 16,0 0 4-16,0 0 5 0,0 0 13 15,0 10-14-15,0-4 3 0,0 13 1 16,0 12 16-16,0-21-11 16,0 2-1-16,0-2 10 0,29 0-8 15,-6 0-9-15,29 6-28 0,-21-9-30 16,-8 0-32-16,11-2-54 0,-8-3-86 0,33 1-460 16,-33-3 253-16,2 0-65 0,-4 0-194 15,-4-13 73-15</inkml:trace>
          <inkml:trace contextRef="#ctx0" brushRef="#br0" timeOffset="73120.9602">6347 6644 2382 0,'-10'-11'55'0,"0"0"86"16,10 1 85-16,0-6 315 0,0 11-335 15,0-1-62-15,0 2-46 0,0 0-32 16,0 4-42-16,0 0 11 15,0 13 60-15,0 1-38 0,0 2-27 0,0 4 12 16,0 1 2-16,0 2-5 16,0 34 47-16,0-28-45 0,15 1-3 0,-15-1-4 15,16 2-3-15,-3 22 18 0,-13-30-27 16,15 0-12-16,-2-3-8 0,-13-1 10 16,11 8 5-16,-11-18 2 0,13-1 10 15,-13-4 28-15,0 0 44 0,0-2 252 0,0-2-166 16,0 0-35-16,0 0-76 15,0 0-34-15,0-17-42 0,0 8-7 0,0-1 3 16,0-3-3-16,0-4 8 0,0-1-12 0,0-23-6 16,0 21-3-16,23-2 16 15,-23 3 0-15,21 3-8 0,-6-10-3 16,8 18-8-16,-10 2 4 16,3 2-4-16,-1 4-1 0,22 0 4 0,-17 0 15 15,4 11-1-15,-4 0-9 0,4 1 9 16,17 17 0-16,-20-13 11 0,-6-1-5 15,-2 0 4-15,-2 1 1 0,1 13 14 16,-12-16-10-16,0-1 0 0,0-3-3 16,0 0 11-16,0 5 11 0,-36-9-15 15,10-1-12-15,3 1-19 0,-3-2-117 16,-26 1-426-16,29-4 223 0,-3 0 24 16,0 0-42-16,-5 0-107 0,-28-20-942 0,33 12 645 15,-8-2 171-15</inkml:trace>
        </inkml:traceGroup>
      </inkml:traceGroup>
    </inkml:traceGroup>
    <inkml:traceGroup>
      <inkml:annotationXML>
        <emma:emma xmlns:emma="http://www.w3.org/2003/04/emma" version="1.0">
          <emma:interpretation id="{E5263FF2-9EA0-4E61-A5E6-BA56BFB09EFB}" emma:medium="tactile" emma:mode="ink">
            <msink:context xmlns:msink="http://schemas.microsoft.com/ink/2010/main" type="paragraph" rotatedBoundingBox="8108,9990 13652,9906 13660,10472 8116,105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CA0345-8028-4835-8E06-C150272B7718}" emma:medium="tactile" emma:mode="ink">
              <msink:context xmlns:msink="http://schemas.microsoft.com/ink/2010/main" type="line" rotatedBoundingBox="8108,9990 13652,9906 13660,10472 8116,10556"/>
            </emma:interpretation>
          </emma:emma>
        </inkml:annotationXML>
        <inkml:traceGroup>
          <inkml:annotationXML>
            <emma:emma xmlns:emma="http://www.w3.org/2003/04/emma" version="1.0">
              <emma:interpretation id="{89528357-85A9-4759-91F2-369A14742825}" emma:medium="tactile" emma:mode="ink">
                <msink:context xmlns:msink="http://schemas.microsoft.com/ink/2010/main" type="inkWord" rotatedBoundingBox="8108,9990 11807,9934 11815,10491 8116,10547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3487.7089">153 8200 2347 0,'0'-9'63'16,"0"1"72"-16,0 1 40 0,0-5 139 16,0 8-250-16,0 0-12 0,26 2 24 0,0-3 24 15,3 4 11-15,41 1 65 0,-29 0-103 16,6 0-6-16,-1 13-7 0,1-1-4 15,36 17-9-15,-47-15-43 0,-5 0-7 16,-5 1 7-16,-8 0-3 0,-5 14 11 0,-13-16-10 16,0-1-3-16,0 2 7 15,0-1-4-15,0-2 8 0,-31 7-6 0,7-9-3 16,1-2-28-16,0-1-36 16,0-3-42-16,-21 0-245 0,20-3 159 0,6 0-18 15,0 0 17-15,0-12-3 16,2-14-80-16,1 12 207 0,15 0 37 0,0-1 23 15,0-1 0-15,0-13 22 0,0 15 7 16,26 2 28-16,-26 1 12 0,31 2 6 16,-3 1 21-16,29-6 112 0,-31 8-77 0,5 0-3 15,0 2-14-15,8 0-3 16,46 1 22-16,-41 3-73 0,0 0-4 16,3 0-7-16,0 0 8 0,35 19-5 15,-45-9-25-15,-4 0-14 0,-4-1-1 0,-8 1 6 16,12 6-5-16,-33-10 5 0,0-1-6 15,0 2 8-15,0-3-2 16,0-1-1-16,0-1 21 0,0 1-15 0,0-3 4 0,0 0 2 16,0 0 15-16,-28 0 33 15,4 0-37-15,24-12-20 0,0 2 1 16,0 2-3-16,0-12-1 0,0 11-9 16,0-1-3-16,0 1-5 0,0 0 6 0,0 2 3 15,29-2-25-15,-29 9 4 16,34 0-8-16,-11 0 4 0,-23 0 13 15,23 18-10-15,3-8 14 0,-8 2 2 16,0 0 8-16,3 0-8 0,18 15-18 0,-19-15 14 16,4 0 6-16,2 0-1 0,0-4 1 15,33 8 1-15,-25-12 10 16,-1-1 1-16,1-3-4 0,-3 0-3 0,0 0 0 16,29-21 9-16,-37 11 16 15,0-2 10-15,-5 0 5 0,-2 0 9 0,-3-16 12 16,2 12-41-16,-15 0-8 0,0 0-10 15,0 2 2-15,0-13-26 0,0 15 14 16,0 3-4-16,-31 0 22 0,31 4-13 0,-64-2 5 16,35 7-7-16,6 0-8 15,-6 0-48-15,4 0-60 0,1 0-93 0,-20 8-388 16,24-8 251-16,-1 10-15 16,3-2-109-16,2 0-148 0,1 4-327 0</inkml:trace>
          <inkml:trace contextRef="#ctx0" brushRef="#br0" timeOffset="82741.0815">133 7892 3195 0,'0'-8'101'0,"0"-10"272"0,23 12-171 15,-23 2-103-15,0-1-77 0,0 0-22 0,0 5 30 16,23 0 7-16,-23 16 7 15,24 1-12-15,-6 4-7 0,-3 4-15 0,14 37 6 16,-16-30-21-16,-13 2 3 0,10 0 3 0,-10-1-1 16,0 29 13-16,0-35-18 15,0 0-36-15,0-1-47 0,0-3-67 16,0 15-371-16,0-23 191 0,0-1-40 16,0-2-12-16,0-4-215 0,0 1-542 15</inkml:trace>
          <inkml:trace contextRef="#ctx0" brushRef="#br0" timeOffset="84294.2405">1898 8167 2429 0,'13'-7'53'15,"-5"7"66"-15,-8 0 44 16,10 0 27-16,-2-4 55 0,-8 4-203 16,0 0-22-16,0 0 0 0,0 0 25 15,8 0 101-15,-8 11-85 0,0 0-9 0,0-1-18 16,10 1-4-16,-2 1 6 15,-1 11 23-15,4-12-21 0,-3-2-8 0,-1 0 5 16,4-2 13-16,12 5 56 0,-13-8-59 0,3-1-7 16,5-2-7-16,1-1 8 15,19 0 13-15,-14 0-41 0,-6-9-4 16,0 1 10-16,3-2-3 0,7-6 18 16,-15 8-31-16,0-1 2 0,-13 1-13 15,13 1 5-15,-13-1-1 0,10 1-11 16,-10 7 10-16,0 0 11 0,0 0-9 15,0 0 0-15,0 9-11 0,0 0 18 16,0 1 0-16,0 1 0 0,0 0-4 0,0 11-3 16,0-12 4-16,0 1 2 0,34-1-2 15,-8 0 6-15,-3-4-6 0,26 4 0 16,-23-5 8-16,0-3-2 16,3-2 4-16,2 0 0 0,33 0-3 0,-33-10-8 15,0 1-2-15,0 1 0 0,3 0 6 0,18-12-5 16,-29 9 2-16,0 1 6 15,-2 0-1-15,-5-1-2 0,2-10 3 16,-18 10 4-16,15 2 4 0,-15 0-7 0,0-1-2 16,0 2-2-16,0-8 0 15,0 9-2-15,0-1-7 0,0 0 4 0,0 2-1 16,-31-6 6-16,31 7-2 16,0 0 2-16,-26 1-8 0,26 1 6 0,-20-4 0 15,20 4 0-15,0 2-1 0,0 0-7 16,0 1 0-16,-16 0 4 0,16 0 6 15,0 0-7-15,0 0-1 0,0 0-11 16,0 0 1-16,0 0-36 0,0 0 31 16,0 6 1-16,0-6 0 0,-10 9-3 0,10 1-21 15,0-4 36-15,0-1 1 16,0 0 4-16,0 1 0 0,0 5 2 16,0-5 4-16,0 2-7 0,28-1 8 0,-2 0-6 15,23 8 10-15,-23-9-5 0,3 2 0 16,2-1-11-16,0 2 1 15,0-2-2-15,54 15-2 0,-43-10 25 16,-27-7-15-16,-15-1 2 0,16-1-1 0,-16 1-21 16,0-3 20-16,0 4 5 15,0-5-2-15,0 1 5 0,0 0-5 0,0-1 4 16,-36 0 3-16,2 0-6 16,5 0-5-16,-4 0 2 0,2 0-2 0,-26 0 0 15,28 0-7-15,3 0 9 16,3 0-33-16,0-8-68 0,-19 8-311 0,29 0 94 15,-2 0-23-15,15 0-25 0,0 0-120 16,0-7-165-16</inkml:trace>
          <inkml:trace contextRef="#ctx0" brushRef="#br0" timeOffset="84759.4953">3332 8135 2328 0,'0'-3'36'16,"0"0"53"-16,0-1 50 15,0 3 33-15,0-2 118 0,0 2-211 16,0 0-26-16,0 1-23 0,0 0 8 0,0 0 92 0,0 0-55 16,0 10-7-16,0-2-12 15,0 0-11-15,0 10 34 0,0-11-41 16,0 1 6-16,0 0 4 0,0-2 14 16,0 0-13-16,0 3 33 0,0-5-50 15,0 0 1-15,34-3-15 0,-6 1 2 16,29-2-21-16,-31 0 9 0,2 0-11 15,1 0 12-15,-6-11-4 0,21 0 14 16,-26 4-11-16,-2 0 11 0,-16-2-12 16,15 3-3-16,-15-10 0 0,0 6-5 0,0 2 2 15,0 0-8-15,0 1 5 16,0-1-2-16,0-4-3 0,-36 9 3 16,-23-4-3-16,59 7 4 0,-39 0 3 15,8 0 5-15,5 0 1 0,-8 9-5 16,11-9-3-16,5 10 2 0,-8-1 1 15,5 1 1-15,6 12 28 0,15-12-2 16,-21 2 7-16,21 1-12 0,0-2 2 0,0 15 22 16,0-15-15-16,0 1-6 15,0-1-3-15,0-2-5 0,36 9 3 0,-7-10-15 16,-1-2-14-16,3-3-30 16,8 1-53-16,52 0-253 0,-42-4 55 15,3 0-106-15,4 0-124 0,4 0-307 16,7-11 27-16</inkml:trace>
        </inkml:traceGroup>
        <inkml:traceGroup>
          <inkml:annotationXML>
            <emma:emma xmlns:emma="http://www.w3.org/2003/04/emma" version="1.0">
              <emma:interpretation id="{B9F4C6C4-2441-4DD8-963D-973FFFBE1906}" emma:medium="tactile" emma:mode="ink">
                <msink:context xmlns:msink="http://schemas.microsoft.com/ink/2010/main" type="inkWord" rotatedBoundingBox="12794,10021 13653,10008 13660,10472 12801,10485"/>
              </emma:interpretation>
              <emma:one-of disjunction-type="recognition" id="oneOf19">
                <emma:interpretation id="interp27" emma:lang="" emma:confidence="0.5">
                  <emma:literal>to</emma:literal>
                </emma:interpretation>
                <emma:interpretation id="interp28" emma:lang="" emma:confidence="0">
                  <emma:literal>To</emma:literal>
                </emma:interpretation>
                <emma:interpretation id="interp29" emma:lang="" emma:confidence="0">
                  <emma:literal>too</emma:literal>
                </emma:interpretation>
                <emma:interpretation id="interp30" emma:lang="" emma:confidence="0">
                  <emma:literal>No</emma:literal>
                </emma:interpretation>
                <emma:interpretation id="interp31" emma:lang="" emma:confidence="0">
                  <emma:literal>So</emma:literal>
                </emma:interpretation>
              </emma:one-of>
            </emma:emma>
          </inkml:annotationXML>
          <inkml:trace contextRef="#ctx0" brushRef="#br0" timeOffset="85543.847">4908 7969 2261 0,'0'-13'142'16,"0"5"16"-16,0 2 61 0,0-2-1 0,0 1 7 15,0-7 143-15,0 6-226 0,0 0-16 16,0 2-35-16,0 0-22 15,0 2-12-15,0 0-12 0,0 3-37 16,0 1-12-16,0 0 6 0,0 0 11 0,0 21 61 16,0-9-30-16,34 3-12 0,-34 4-2 15,34 4-18-15,-6 29 15 0,-28-23-20 16,29-1 7-16,-29 2-8 0,0-2 2 16,23 25 1-16,-23-30-9 0,0-3-1 15,0-2 4-15,0-2-3 0,0-4 5 16,0 7 8-16,0-15-4 0,0 1 4 15,0-2 1-15,0-3-9 0,0 0 14 16,0 0-5-16,-31 0 8 0,2-12-7 0,9 1 17 16,-35-10 47-16,32 9-33 15,5-2-7-15,-5 1 13 0,4-3 6 0,4 1-10 16,15-12 11-16,0 16-55 16,0-2-4-16,0 4-5 0,0 1-12 0,0-7-2 15,39 10 10-15,-8 1 5 16,8 1-14-16,-3-2 0 0,39 0-8 0,-36 4 21 15,0 0 1-15,54 1-52 16,-73 0 18-16,-1 0 4 0,-19 0 8 16,0 7-13-16,0 1 34 0,0 0-3 15,0 2 8-15,0 1 0 0,0 14-8 16,0-10 8-16,0 0-5 0,0 1 8 16,0 0-4-16,0 16-12 0,0-17 9 15,0 1 2-15,38-5 9 0,-38 1-3 0,0-1-4 16,34 1 21-16,-3-8-12 0,-31-1 8 15,31-3 6-15,-31 0 17 16,65 0 123-16,-39-12-78 0,0 1-2 0,-3 0-5 0,-2-1 20 16,25-14 97-16,-25 12-121 15,-3-2-30-15,-2-2-14 0,-1-2-13 16,-15-20-9-16,16 20-16 0,-16 0 4 16,0 1-4-16,0 2-12 0,0-10-22 0,0 17-19 15,0 3-140-15,0 0-78 16,-37 5-45-16,37-2-18 0,-77 4-191 0,46 0 187 15,0 0-64-15,-3 0-51 16,0 9-260-16,-33 1-551 0</inkml:trace>
        </inkml:traceGroup>
      </inkml:traceGroup>
    </inkml:traceGroup>
    <inkml:traceGroup>
      <inkml:annotationXML>
        <emma:emma xmlns:emma="http://www.w3.org/2003/04/emma" version="1.0">
          <emma:interpretation id="{E9A6DF2A-6AE4-4ECE-8C48-363E5748472B}" emma:medium="tactile" emma:mode="ink">
            <msink:context xmlns:msink="http://schemas.microsoft.com/ink/2010/main" type="paragraph" rotatedBoundingBox="8153,10992 14254,10968 14257,11522 8155,115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D4FC48-DF72-47F9-8EF1-9B2DC90D7D5B}" emma:medium="tactile" emma:mode="ink">
              <msink:context xmlns:msink="http://schemas.microsoft.com/ink/2010/main" type="line" rotatedBoundingBox="8153,10992 14254,10968 14257,11522 8155,11547"/>
            </emma:interpretation>
          </emma:emma>
        </inkml:annotationXML>
        <inkml:traceGroup>
          <inkml:annotationXML>
            <emma:emma xmlns:emma="http://www.w3.org/2003/04/emma" version="1.0">
              <emma:interpretation id="{55C65565-476D-4FE6-828F-D7ADE2A041EF}" emma:medium="tactile" emma:mode="ink">
                <msink:context xmlns:msink="http://schemas.microsoft.com/ink/2010/main" type="inkWord" rotatedBoundingBox="8153,11086 9668,11080 9670,11541 8155,11547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87057.8694">542 9015 2136 0,'-13'-11'84'0,"0"1"63"15,5 0 60-15,0 1 24 0,-10-4 163 16,18 7-230-16,-10-1-19 0,10 4-21 16,0 0-4-16,0 1 4 0,0 2-98 15,0 0-28-15,0 0 6 0,0 0 26 16,0 10 3-16,0 17 75 0,0-8-74 15,23 2-2-15,-23 4-19 0,23 3-4 16,-2 32 2-16,0-30-10 0,-6-1 4 16,-15 0-6-16,13-3 1 0,-13 23 3 0,0-30-4 15,0-1 2-15,0-2 3 16,0-2-8-16,0 6 10 0,-28-13-1 16,2-1-1-16,3-2 0 0,-1-1 3 0,-7-2-9 15,-31-1 9-15,31 0-7 0,-3-8 1 16,3-2-3-16,0-1 3 0,-18-13-9 15,31 11 1-15,5 0-7 0,5 0-3 16,8 1-6-16,0-10-12 0,0 15 17 0,26-3 5 16,3 2-2-16,2 0 4 15,41-10 6-15,-33 9 3 0,5-1 0 0,0 0 3 16,0-1 1-16,-5-1-3 16,33-11 11-16,-41 12-13 0,-7-1 10 0,-1 0 0 15,-7 0-5-15,-1-15-2 16,-2 14 1-16,-13 0 2 0,0-1 6 0,0-1-3 15,0-6-4-15,0 12-1 0,0 3-9 16,0 2 5-16,0 4 0 0,0 0 0 16,0 0 0-16,0 13 1 0,0 4-4 15,0 1 5-15,0 3-4 0,0 28 1 16,0-23 2-16,0 3 5 0,0-3-4 16,0 0 12-16,0 21 22 0,26-27-21 15,-26-2-5-15,0-2-5 0,21-2 0 0,-21 7 31 16,0-16 2-16,0-2 13 0,15 0 26 15,-15-3 19-15,0 0 53 16,16 0-112-16,-16 0-21 0,0-8-12 16,0-3-1-16,15-1 7 0,-15-18-8 0,16 13 0 15,-16-2-14-15,20 2 18 0,-4-2-14 16,2-9-9-16,-2 18-12 0,-3 2 6 16,-13 5-11-16,15 3 4 0,3 0-12 15,-2 0 32-15,-1 11 3 0,1 0 9 16,-1 1-6-16,1-1 3 0,23 13 1 15,-19-12 6-15,4 0-1 0,-4-1-1 16,1 0-6-16,18 6 3 0,-21-10 4 16,3-2 7-16,-6-1-8 0,3 0 2 0,16-1 6 15,-13-3-7-15,-3 0 0 16,3 0 1-16,-3 0-7 0,10-11 10 16,-12 3-6-16,-6 0 5 0,-10 1-4 0,18 0-3 15,-18-2 2-15,16-11-2 0,-16 9 4 16,0-2-1-16,0-1 2 0,0 1-8 15,0-13 5-15,0 14-2 0,0 2-5 16,0 2-5-16,0 3 7 0,0-4-4 0,-34 7 5 16,34 2 6-16,-26 0-3 15,26 0 0-15,-28 0 0 0,7 11-10 0,-5-1 14 16,8-1-3-16,18 1 10 16,0 1-9-16,0 15 8 0,0-14-7 0,0 2 9 15,0 1-10-15,0-2 4 0,0 14-5 16,31-15 0-16,0-2-1 0,-2-1-18 15,4 0-43-15,27 3-212 0,-27-8 7 16,1-1-121-16,5-3-94 0,-3 0-193 16,6 0-131-16</inkml:trace>
        </inkml:traceGroup>
        <inkml:traceGroup>
          <inkml:annotationXML>
            <emma:emma xmlns:emma="http://www.w3.org/2003/04/emma" version="1.0">
              <emma:interpretation id="{76DD7DE1-93ED-4941-B418-1AEC6053DC9A}" emma:medium="tactile" emma:mode="ink">
                <msink:context xmlns:msink="http://schemas.microsoft.com/ink/2010/main" type="inkWord" rotatedBoundingBox="10387,10983 14254,10968 14256,11496 10389,11512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89900.0627">5100 9102 1998 0,'13'0'25'0,"-13"0"35"0,13 0 43 16,-13 0 35-16,7 0 116 0,-7 9-168 15,0 0-17-15,0-2-2 0,0 0 4 0,0 3 11 16,0 6 44-16,0-8-61 0,0 2 0 15,0-2 11-15,0 0-5 0,29 4 30 16,-1-8-59-16,-9 0 13 0,-19-2-2 0,25 0-6 16,14-1 54-16,-21-1-55 15,-18 0-4-15,24 0-9 0,-4 0-7 16,-7-11 19-16,3 0-33 0,-16 2-3 16,0 0-4-16,0-1-5 0,0 1-1 0,0-10-2 15,0 11 2-15,0 0-2 16,0 2 0-16,0 2-2 0,-62 0 6 15,36 4-1-15,0 0-1 0,0 0-3 16,3 0-3-16,-21 11-3 0,26-2 6 0,-3-1 5 16,8 2-3-16,13-2 3 0,-13 13 10 15,13-11 6-15,0 2-6 0,0 1-2 16,0 1 2-16,0-1-7 0,57 13 9 16,-29-14-17-16,4 0 8 0,4-3-1 15,-3-1-2-15,45 4 4 0,-36-9-6 0,-4-2 5 16,1-1-2-16,0 0-5 15,31 0 8-15,-42-10-6 0,6 0 8 16,-8 1-16-16,0-1 8 0,-6-1-10 0,19-14 3 16,-28 10 7-16,-1-2 8 15,-10-3-6-15,0-3 1 0,0-29 3 0,0 22-1 16,0 0-7-16,0 0 6 16,0-1 24-16,0-17 44 0,0 29-34 0,0 4-20 15,0 3 1-15,0 6-2 0,0 0 1 16,0 5-12-16,0 1-9 0,0 0-9 15,0 0 18-15,0 10 7 0,-21 14 42 16,21-6-27-16,0 3-6 0,0 5-3 16,0 3 0-16,0 33 14 0,0-30-31 0,0-2 1 15,39 53-6 1,-16-60-1-16,-23-4 0 0,29-1-34 16,-8 11-107-16,2-19 35 0,-10-1-7 15,2-2-43-15,-15-3-103 0,21-1-430 16,-21-3 316-16,0 0 20 0,13 0-39 0,-13-11-147 15,0-7-342-15</inkml:trace>
          <inkml:trace contextRef="#ctx0" brushRef="#br0" timeOffset="89273.3326">2700 8970 2449 0,'0'-13'49'0,"0"-1"85"0,0-11 303 16,0 13-213-16,0 1-53 16,0 2-45-16,0 1-24 0,0-3-2 0,0 10-85 15,16 1-14-15,-16 0 0 0,0 0 21 16,31 24 42-16,-21-9-20 0,3 2-9 15,-2 4 0-15,2 4 2 0,-3 3-5 16,18 27 23-16,-17-26-42 0,2-3-5 16,2 1-1-16,-2-4-14 0,16 17 8 15,-6 3 3-15,-23-34-4 16,10-3 3-16,-10-1 1 0,0-1 2 16,0-4 6-16,0 1 18 0,0-1-16 15,0 0-5-15,0 0-6 0,0 0-4 0,0-8 8 16,0-5-14-16,0 1 9 0,-31-1-2 15,5 0 0-15,-31-19 6 16,26 18-12-16,0-1 1 0,0 2 0 0,0 3 1 16,0 0-1-16,-23 1 1 0,30 9-1 15,-1 0-1-15,-1 0 5 0,0 0-5 0,-21 23 1 16,29-10-4-16,0-2 13 16,2 3-7-16,6 1 9 0,10 15-9 15,0-14 9-15,0-1-7 0,0-1 10 16,0 0 1-16,54 10-8 0,-22-12-12 15,6-5-28-15,1 1-37 0,8-3-70 0,5-2-96 16,59-3-461-16,-54 0 324 0,0 0 34 16,2-9 42-16,-2-1-51 0,47-7-490 15,-60 6 475-15,-8 1 118 0,-2 0 168 16,-9-2 121-16,14-13 739 0,-39 11-306 16,0 2-44-16,16 0-229 0,-16 0-43 15,0-6 116-15,0 10-167 0,0 1-39 0,0 2-23 16,0 2-19-16,0-1-5 15,0 2 40-15,-34 2 3 0,11 0-1 16,0 0 1-16,-1 10-7 0,-22 12 29 0,25-10-43 16,0 3 4-16,1-1-6 15,1 2 1-15,-6 15 13 0,17-16-40 0,8 0-2 16,0 0 2-16,0-2 7 16,0 6 57-16,0-11-3 0,0-3 24 0,0-1 7 15,26-1-3-15,-26-3-32 0,54 0 3 16,-31 0-48-16,1-11-3 0,-4-1-8 15,1 3-2-15,18-11-2 0,-21 9-4 16,-18 1-4-16,21 0-2 0,-8 2 0 16,-13-3-25-16,13 7 15 0,-13 4 5 0,0 0 7 15,0 0-1-15,0 0-4 16,0 12 4-16,0 0-4 0,0-1 6 16,0 0-6-16,0-1-2 0,0 9-2 15,0-11 14-15,0-1-11 0,0 0 6 0,25-3 1 16,7-2 1-16,-9-2-4 0,0 0-1 15,3 0 0-15,0 0-6 0,31-10-18 16,-34 0 11-16,0 1 7 0,1-2 7 16,-1 2 2-16,-5-3 1 0,8-15-12 15,-26 11 7-15,0-3 5 0,0-3-1 0,0-5 1 16,0-33-4-16,0 28 2 16,0-3 6-16,0-1 13 0,0 1 8 0,0-25 44 15,0 38-51-15,-28 2-2 0,28 5-14 16,0 4-9-16,-24 5-7 15,24 6 8-15,0 0 2 0,-18 9-4 16,18 3 3-16,-18 6 5 0,3 27 4 0,15-18-4 16,0 5-4-16,0 2-6 0,0-1 0 15,0 37 5-15,0-38 5 0,0 0-3 16,28-1 2-16,-5-4-4 0,6 22 10 16,-11-30-10-16,-18-2 4 0,18-3-12 15,-18-3 18-15,0 3 2 0,0-12-5 0,0-2-5 16,0 0-1-16,0 0-4 15,0 0 4-15,-26-18-2 0,-2 7 7 16,-1-1 0-16,1-3-8 0,-6 0-4 0,-20-21-28 0,54 20 20 16,-29-2 9-16,11 2 2 15,18 0-12-15,0-5-43 0,0 14 19 16,0 1-8-16,31 1-2 0,0 1-10 16,5 1 1-16,55-2-22 0,-42 4 58 15,3-3 10-15,2 3 9 0,3-1 1 16,44-4 9-16,-59 4 1 0,-6 1-8 15,-2-1 4-15,-9 1 8 0,12-1 2 16,-30 0-6-16,-1 2-6 0,-6 0 2 16,0 0-5-16,0 0-1 0,0 0-1 0,0 0 7 15,0 0-2-15,0 0 0 16,0 8 13-16,0 10 23 0,-24-9-19 16,1 2-9-16,5 1 0 0,18 0 5 0,-47 15-7 15,34-14-12-15,0 2-1 16,0 24 31-16,6-27-16 0,7 0-4 15,0-2 1-15,0 6 8 0,0-10-5 16,0-2 5-16,0 0-3 0,26-2 0 16,18-2 14-16,-24 0 0 0,4 0-1 15,-1-9-1-15,3 0 8 0,10-8 0 16,-18 6-18-16,-2 2-4 0,-3-2-6 16,-3 1 12-16,-10-3 1 0,21-3 15 15,-21 8-29-15,0 1-1 0,0 4-1 16,0-1-7-16,0 2 4 0,0 2-2 0,0 0 2 15,0 0-7-15,0 0 8 0,0 0 8 16,0 8 0-16,0 0-2 0,-21-8 3 16,21 9-13-16,0 6 9 0,0-8-4 15,0-1 7-15,0 1-3 0,0 0 1 16,0 1-5-16,0 6 9 0,0-8-7 16,0 1 3-16,23-1-3 0,1 0-5 15,14 3 17-15,-20-6-10 0,3 0 7 0,-3-1-5 16,-5 0-3-16,11-1-2 0,-14-1 2 15,0 0-5-15,-10 0 5 16,8 0 2-16,0 0 1 0,2 0 2 0,-2-8-5 0,-8 8 3 16,8-11 4-16,2 2-4 15,-2-9 8-15,2 8-13 0,-10 0 0 16,8-3 7-16,-8-2-2 0,10-13 15 16,-10 13-8-16,0-1-4 0,13-1 1 0,-13 0 3 15,0-15 8-15,0 18-3 16,0 2-3-16,0-2-7 0,0 5 1 15,0-1-11-15,0-1-1 0,0 8 0 16,0 0 6-16,0 2-1 0,0 0-9 0,0 1 0 16,0 0 8-16,0 0-13 15,0 0 13-15,0 10-2 16,24-2 2-16,-24 1 5 0,67 9-1 0,-34-6-2 16,6 0-7-16,-8 0 3 0,11 3 3 15,33 14 3-15,-44-14-1 0,0 0-8 16,-5 1 0-16,-3-1 5 0,6 13 1 15,-29-16-2-15,0 0 4 0,0-3-5 16,0 1 0-16,0-2 10 0,0 4 6 0,-34-8-4 16,5 0-6-16,1-3-5 15,-6 2 4-15,-33-3-5 0,26 0 1 16,4 0 2-16,-1 0-1 0,-1-11 2 16,-29-5-37-16,40 8-34 0,2 0-78 0,5 0-72 15,8-1-102-15,3-13-424 0,10 10 348 16,0 0-111-16,0 0-77 0,47-2 60 15</inkml:trace>
          <inkml:trace contextRef="#ctx0" brushRef="#br0" timeOffset="90045.2871">5762 9156 2177 0,'-28'-17'38'0,"28"-8"181"0,0 16-56 16,0 2-8-16,0 3-34 16,0 0-28-16,0 1-12 0,0 3-77 0,28 0-4 15,6 0-3-15,2 0 2 16,52 0-19-16,-38 0-79 0,4 0-98 15,0 8-110-15,1-8-148 0,46 7-764 0,-55-2 765 16</inkml:trace>
        </inkml:traceGroup>
      </inkml:traceGroup>
    </inkml:traceGroup>
    <inkml:traceGroup>
      <inkml:annotationXML>
        <emma:emma xmlns:emma="http://www.w3.org/2003/04/emma" version="1.0">
          <emma:interpretation id="{EC0CA62F-137D-458C-8584-16AD1B4A3733}" emma:medium="tactile" emma:mode="ink">
            <msink:context xmlns:msink="http://schemas.microsoft.com/ink/2010/main" type="paragraph" rotatedBoundingBox="7882,11929 13544,11951 13540,12963 7878,129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7CCFBD-A7DC-4690-B19B-B262BD16C404}" emma:medium="tactile" emma:mode="ink">
              <msink:context xmlns:msink="http://schemas.microsoft.com/ink/2010/main" type="line" rotatedBoundingBox="7882,11929 13544,11951 13540,12963 7878,12941"/>
            </emma:interpretation>
          </emma:emma>
        </inkml:annotationXML>
        <inkml:traceGroup>
          <inkml:annotationXML>
            <emma:emma xmlns:emma="http://www.w3.org/2003/04/emma" version="1.0">
              <emma:interpretation id="{72D57AC5-38FD-4D7F-9499-08607BA37910}" emma:medium="tactile" emma:mode="ink">
                <msink:context xmlns:msink="http://schemas.microsoft.com/ink/2010/main" type="inkWord" rotatedBoundingBox="7882,11929 11064,11941 11060,12954 7878,12941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91798.6114">1916 9916 2467 0,'0'-9'61'0,"0"4"20"0,0 2 3 0,0 3 8 15,0 0 127-15,0 9-77 0,0 3-13 16,0 3-27-16,0 4-11 0,0 3-14 15,0 30 29-15,16-24-73 0,-16 0-8 16,0 1-5-16,0-2 2 0,13 26 13 16,-3-32-21-16,-2 1-11 0,2-4 7 0,-5-3-8 15,3-1 11-15,8 3 66 16,-11-12-14-16,-3-2 6 0,-2 0-17 16,5-3-11-16,-5 0-2 0,0 0-32 15,0-11-2-15,0 0-11 0,0 0-1 0,0-17-10 16,0 13 18-16,0-2-3 15,-25 1 0-15,25-1-5 0,-31 2 3 0,-19-7-2 16,24 14 5-16,3 6-8 0,5 2 5 0,-5 0-4 16,-29 0 8-16,29 12-3 15,-3 1-4-15,5-1 1 0,-2 3 3 16,-11 17 2-16,24-15-1 0,2 1 2 16,8 0 0-16,0 0 6 0,0 0-6 15,0 14-2-15,23-19-7 0,-2 2 6 16,5-3-22-16,2-1-46 0,37 1-281 15,-26-7 31-15,-3-5-66 0,6 0-33 0,-1 0-85 16,3 0-149-16,44-20-404 0</inkml:trace>
          <inkml:trace contextRef="#ctx0" brushRef="#br0" timeOffset="92189.3865">2268 10222 1901 0,'0'-8'30'0,"0"3"39"15,0 2 39-15,0 1 32 0,0 1 86 0,-15 0-159 16,15 1-16-16,0 0 12 0,-16 0 16 15,6 0 121-15,-1 0-102 16,11 10-8-16,-7-2-11 0,7-1-4 0,0 0 1 16,0 6 61-16,0-8-79 0,0 0-29 15,20 0-13-15,-2-2-5 0,24 1-7 16,-21-4 1-16,2 0-3 16,3 0-1-16,0 0 2 0,20-9 16 0,-28 9-3 15,0-11 1-15,-5 3-13 0,-5-1 2 16,0-1-3-16,-8-10 1 0,0 8-3 15,0-1 1-15,0 0-9 0,-29 1 1 16,-9-6-13-16,19 11 14 0,-4 3 2 0,0 4 1 16,-3 0-1-16,-2 0 3 0,-35 12-7 15,32 0 21-15,0 0 20 0,3 1 9 16,2 2 6-16,-15 16 27 16,30-15-44-16,-2 0-11 0,11 3-9 0,2-2-2 15,0 16 3-15,0-19-3 0,26 0-3 16,2-1 5-16,0-1-9 0,1-3-2 15,41 4-150-15,-31-10-64 0,2-3-118 16,3 0-54-16,0 0-49 0,49-11-672 16,-46 0 545-16,-1 0 102 0</inkml:trace>
          <inkml:trace contextRef="#ctx0" brushRef="#br0" timeOffset="92488.6154">2763 10121 1724 0,'0'0'18'0,"0"0"49"15,0 0 41-15,0 0 35 0,25 21 129 16,-4-12-159-16,-3 3-4 0,0 2-2 16,3 0 20-16,2 1-14 0,32 21 76 15,-29-17-118-15,2 1-11 0,-5-1-11 16,1-2 8-16,4 16 54 0,-20-20-67 16,-3-1-13-16,-5-3 7 0,0-2 19 15,0 4 106-15,0-10-87 0,-31 1-14 0,8-2-8 16,-3 0 2-16,-3 0-4 15,-25-14 49-15,26 2-69 0,-1-1-2 16,3-2-8-16,3-1-9 0,-16-22 9 0,24 19-21 0,15 0 1 16,-11-2-4-16,11 3-5 15,0-12-77-15,0 18-16 0,29 2-58 16,-1 0-96-16,6 4-139 0,-1 0-93 16,58-5-978-16,-42 7 834 0,11 0 144 0</inkml:trace>
          <inkml:trace contextRef="#ctx0" brushRef="#br0" timeOffset="91154.6606">-95 10257 2080 0,'0'9'82'0,"0"0"86"0,0-3 69 16,21 0 62-16,-3 0 190 0,-3-6-301 15,-15 0-33-15,18 0-34 0,6 0-19 16,27-12 24-16,-25 2-84 0,3-1-14 16,-1 0-10-16,3-3 6 0,0-1-6 15,26-20 4-15,-31 15-16 0,-2-2-6 16,-4-4 9-16,1-2-6 0,13-33-6 16,-21 27-3-16,-3-1 6 0,-10 0 9 15,13 2-11-15,-13-22-1 0,0 33-15 0,0 6 13 16,0 5-1-16,0 11 1 15,0 0 6-15,0 15-1 0,0 4-3 0,0 2 0 16,0 8 5-16,0 5-3 0,0 48-6 0,0-36 4 16,0 4 0-16,26 1 9 15,2 1-3-15,39 57-3 0,-28-54-11 16,5-2 9-16,-2 1-3 0,4-2 2 16,-4-2 5-16,28 37-11 0,-44-49 0 15,-8-7-1-15,-5-4-3 0,-13-5 10 16,0 6 20-16,0-22 29 0,-31-3 10 15,-1-3 15-15,-4 0 8 0,-36-13 24 16,28-3-78-16,2-2-4 0,-7-5-9 16,3-4 0-16,2-4-5 0,-34-36-1 0,44 33-6 15,8 0 5-15,6 0-10 0,7 1-19 16,13-21-119-16,0 28 43 0,0 3-9 16,33 3 5-16,4 1-16 15,-1 3-18-15,52-13-178 0,-39 17 178 0,3 1 35 16,-3 0 25-16,0 2 20 0,37-6 2 15,-53 10 58-15,-4 0 5 0,-9 1 7 16,-9 1 14-16,-1 0 17 0,-10 1-42 0,0 2-15 16,0 0-1-16,0 0 8 15,0 0 9-15,0 19 41 0,-18-8-9 16,18 1 17-16,-23 2-7 0,7 0 4 16,-2 19 26-16,18-17-48 0,0 0-7 0,0-1 4 15,0-2 14-15,0 0 20 0,0 9 111 16,23-15-77-16,-23-2-6 0,31-1-19 15,-5-4-8-15,26 0 8 16,-26 0-49-16,2-11-4 0,-2 1 2 0,5-1 2 16,-5 0 5-16,18-16 20 0,-28 14-25 0,-16-2-10 15,10 0-5-15,-10-1-7 16,0-14-3-16,0 15-6 0,0 3 2 16,-31 0-14-16,5 1-24 0,-2 4-31 15,-24-5-201-15,23 7 76 0,4 3-69 0,-4 0-51 16,3 1-69-16,-18 1-535 15,26 0 308-15,3-2 105 0</inkml:trace>
          <inkml:trace contextRef="#ctx0" brushRef="#br0" timeOffset="91370.4331">1197 9982 2423 0,'18'-6'58'15,"-18"1"53"-15,0 1 209 16,10 3-201-16,-10 1-35 0,0 0 29 15,0 0 23-15,0 24 164 0,10-7-213 16,-10 2-34-16,11 4-12 0,-11 5-16 0,26 29 9 16,-26-26-28-16,15 0-1 0,-7-2 0 15,0 0-1-15,2-2-9 0,0 20-75 16,1-28-57-16,2-2-80 0,0-2-68 16,2-3-67-16,21-1-701 15,-12-11 378-15,2 0 105 0</inkml:trace>
        </inkml:traceGroup>
        <inkml:traceGroup>
          <inkml:annotationXML>
            <emma:emma xmlns:emma="http://www.w3.org/2003/04/emma" version="1.0">
              <emma:interpretation id="{D118CF2C-7D10-48A9-A040-82400D87FB56}" emma:medium="tactile" emma:mode="ink">
                <msink:context xmlns:msink="http://schemas.microsoft.com/ink/2010/main" type="inkWord" rotatedBoundingBox="11560,12119 13544,12127 13541,12637 11558,12629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92911.6153">3917 10124 2089 0,'-52'0'293'16,"26"0"54"-16,13 0-193 0,-5 10-32 15,-39 14 175-15,37-13-222 16,-1 1-9-16,-23 16 46 0,23-14-69 0,3 2-9 16,5 0-4-16,0 0-11 0,8 16 2 15,-8-19-13-15,13 0 1 16,0-2 1-16,0-1 4 0,23 2 2 16,-23-8-8-16,31-3-5 0,0-1 0 0,-5 0 3 15,-2 0-12-15,17 0 33 0,-23-9-15 16,-2 1 13-16,-3-2-19 0,0 2 7 15,7-13 10-15,-20 10-12 0,5 0-9 16,-5-1-4-16,0 1-1 0,0 4-6 16,0-5-10-16,0 9 14 0,0 3 3 0,0 0 3 15,0 0-9-15,0 8 9 16,0-8 1-16,0 13 8 0,0-4-7 16,0 1-3-16,0 9-2 0,0-10-19 15,0 1-40-15,0-1-62 0,29-1-61 0,7-1-41 16,39 3-369-16,-31-6 252 15,-2-2-40-15,9-2-104 0,-4 0-51 16,46 0-239-16</inkml:trace>
          <inkml:trace contextRef="#ctx0" brushRef="#br0" timeOffset="93279.4538">4391 10286 1783 0,'0'-14'26'0,"0"1"41"16,0-2 58-16,-26-15 228 0,5 18-177 16,21 0-31-16,0 3-16 0,0 2-16 15,0-3 51-15,0 8-110 0,0 1-31 16,0-1-16-16,0 2-3 0,0 0-9 15,0 0 90-15,0 11-34 0,0-1 10 16,0 1-20-16,23 2 8 0,19 17 75 0,-24-14-60 16,3 2-7-16,-3 0-29 0,0-1 0 15,10 19-13-15,-15-21 0 16,-5-2-11-16,0-1 5 0,-3-1 2 0,3-5-3 16,-8 4 26-16,0-7 3 0,0-3 10 15,0 0 10-15,0 0-10 0,0 0 7 16,-21-11-44-16,21 1 7 0,-13 0-10 15,13-4 4-15,0-17-7 0,0 14 3 16,0-2-9-16,0-1 3 0,0 2-4 0,0 0-2 16,26-11 2-16,-3 20 1 0,-5 3-2 15,0 6 2-15,3 0-2 0,26 0 2 16,-24 12-1-16,0-1-2 0,1 2 2 16,-4 0 0-16,1 1-1 15,8 13-30-15,-22-14-33 0,1 0-58 0,-5-2-85 16,-1 0-102-16,-2 5-483 0,0-11 298 15,0 1-194-15,0-2 118 0</inkml:trace>
          <inkml:trace contextRef="#ctx0" brushRef="#br0" timeOffset="93844.4676">5250 10018 2281 0,'0'-11'48'0,"0"2"67"0,23 1 50 0,-7 1 187 16,-16 6-266-16,0 1-28 0,0 0 14 16,13 0 28-16,0 24 166 0,-13-8-157 15,15 3-22-15,-4 5-11 0,-4 0-9 16,9 5-5-16,-16 31 16 0,0-29-40 16,8-1-12-16,-8-1-5 0,0-2-1 15,13 21-14-15,-13-28-5 0,13-2-1 0,-13-3 0 16,12-2 4-16,-1 2 91 15,-11-10-1-15,0-4 31 0,0 0-11 16,0-1-27-16,15 0-36 0,-15 0-45 0,0-12-12 16,0 2 2-16,0-2 1 15,0-1-4-15,0-20-6 0,0 14 6 0,0 3 0 16,-31-3 3-16,31 2 3 16,-67-13-18-16,38 21 5 0,-2 3-4 0,3 6 11 15,-1 0 0-15,-33 0 2 0,31 14 5 16,0 2-4-16,0-3 2 0,8 3 2 15,5 2 6-15,2 18 9 0,16-18-3 16,0 0-10-16,0 0 0 0,0-2-8 16,91 13-144-16,-39-18 14 0,5 0-66 0,2-3-80 15,3-2-133-15,68 4-832 16,-71-10 429-16,-12 0 169 0</inkml:trace>
        </inkml:traceGroup>
      </inkml:traceGroup>
    </inkml:traceGroup>
    <inkml:traceGroup>
      <inkml:annotationXML>
        <emma:emma xmlns:emma="http://www.w3.org/2003/04/emma" version="1.0">
          <emma:interpretation id="{2DBE9615-CAB9-4C00-B0D1-E84D893CA632}" emma:medium="tactile" emma:mode="ink">
            <msink:context xmlns:msink="http://schemas.microsoft.com/ink/2010/main" type="paragraph" rotatedBoundingBox="7817,13287 13612,13273 13614,13822 7819,13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426DFF-4104-4B00-B798-C24F7E27FBFE}" emma:medium="tactile" emma:mode="ink">
              <msink:context xmlns:msink="http://schemas.microsoft.com/ink/2010/main" type="line" rotatedBoundingBox="7817,13287 13612,13273 13614,13822 7819,13836"/>
            </emma:interpretation>
          </emma:emma>
        </inkml:annotationXML>
        <inkml:traceGroup>
          <inkml:annotationXML>
            <emma:emma xmlns:emma="http://www.w3.org/2003/04/emma" version="1.0">
              <emma:interpretation id="{A4B824AA-E1CC-4A4A-A806-2A22B900EB2B}" emma:medium="tactile" emma:mode="ink">
                <msink:context xmlns:msink="http://schemas.microsoft.com/ink/2010/main" type="inkWord" rotatedBoundingBox="7817,13287 10237,13281 10239,13786 7819,13791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95218.5178">979 11283 2044 0,'0'0'38'0,"0"-1"52"0,0-4 243 16,0 2-135-16,0-1-2 0,0-1-20 15,0-3-1-15,21 0-32 0,-8-11 40 0,-13 10-130 16,0-1-20-16,0 1-15 15,0 1-10-15,0-3-18 0,0 7 6 0,0 1-7 16,0 1-22-16,0 2-41 0,0 0-75 0,-16 0-326 16,16 0 189-16,-15 9-12 15,15-9-47-15,0 10-249 0,0-1 40 16</inkml:trace>
          <inkml:trace contextRef="#ctx0" brushRef="#br0" timeOffset="95456.5903">1295 11317 1969 0,'8'0'28'16,"-1"0"24"-16,-7 0 22 0,0 0 21 15,0 0 128-15,0 8-117 0,0 3-2 16,-23-1-17-16,23 3 4 0,-26 2-10 16,-15 19 51-16,23-15-80 0,2 0-8 15,6 1-19-15,-3-1-9 0,13 17 4 16,0-18-8-16,0-2-2 0,0-1-3 15,0-2 4-15,28-1-8 0,34 5-31 16,-25-13-72-16,2-4-67 0,7 0-64 0,1 0-35 16,56-13-252-16,-51 1 158 15,-5-1-145-15,2-1 55 0,-8 0 60 0</inkml:trace>
          <inkml:trace contextRef="#ctx0" brushRef="#br0" timeOffset="94538.6243">55 11344 2220 0,'18'0'52'0,"-18"0"67"0,16-8 257 15,-16 8-201-15,0-6-48 0,0 6-43 16,0 0-19-16,0 0-24 0,0 0 11 0,0 0-14 16,0 0 19-16,-24 0 14 15,1 14 10-15,-26 13 47 0,20-10-86 0,1 3-11 16,0 2-3-16,7 2-8 16,0 0-4-16,-2 22-3 0,23-24-9 15,0-2 0-15,0-1 0 0,18-1-1 16,44 7-113-16,-23-17-60 0,10-2-123 0,5-4-76 15,9-2-100-15,4 0-194 16,70-13-564-16</inkml:trace>
          <inkml:trace contextRef="#ctx0" brushRef="#br0" timeOffset="94977.5238">461 11157 2477 0,'-7'-6'119'0,"7"3"34"0,-6 1 15 15,6-1-48-15,0 2-72 0,0 1 34 16,0 0 8-16,0 9 17 0,0 4-4 16,0 2-1-16,0 22 30 0,21-13-80 15,-21 2-22-15,18 1-8 0,-5 3-4 16,-2-1-9-16,12 29 5 0,-10-30-12 15,2-4 7-15,4 0 2 0,1-3-7 16,22 12 15-16,-19-20-14 0,0-3 0 0,-5-2-1 16,6-4-6-16,-4-4 10 0,24 0 15 15,-23 0-3-15,2 0-6 0,-5-13-3 16,1 1-3-16,14-12-1 0,-17 10-2 16,-6 1-6-16,3 1-1 0,-5 0 0 15,0 3-1-15,2-4-9 0,-10 10 6 16,0 3-2-16,0 0 8 0,0 0-1 15,0 22-7-15,0-11 4 0,0 3 5 16,0-1 5-16,0 3-4 0,0-3-3 0,0 13-50 16,0-14-5-16,0-2-38 15,0-2-11-15,0-3-79 0,0-2-410 0,0-3 182 16,18 0-101-16,0 0-141 16,0-11 77-16</inkml:trace>
          <inkml:trace contextRef="#ctx0" brushRef="#br0" timeOffset="95682.1728">1789 11185 2050 0,'-15'-13'39'0,"15"5"50"0,-13-1 38 16,13 5 17-16,-11 1-24 0,-4 1 36 0,7 2-59 16,3 0 41-16,2 0 19 0,-2 13-5 15,-3 15 94-15,6-10-158 16,2 3-9-16,0 3-20 0,0 3-7 16,0 1-13-16,0 31 7 0,0-30-41 0,18 2 0 15,-2-2 0-15,-4-1-8 0,20 23 1 16,-20-29-31-16,1-2-46 15,3-2-78-15,-8-2-79 0,2-2-41 0,3 2-346 16,-5-11 291-16,0-5-68 0,-1 0-120 0,1 0 9 16</inkml:trace>
          <inkml:trace contextRef="#ctx0" brushRef="#br0" timeOffset="95907.4433">2079 11365 1973 0,'31'-26'99'0,"-18"17"3"16,-5 4 47-16,-3 2-12 0,-5 1-21 15,0-1 25-15,0 3-99 0,0 0 10 0,0 0 16 16,-18 0 10-16,0 0 9 0,-21 0 32 16,18 0-77-16,1 10-5 0,-4-1 8 15,1-1 1-15,-16 10 40 0,24-9-57 16,2 2-6-16,0 0-15 0,8 1-6 16,5 2-1-16,0 13 8 0,0-12-1 15,18-1 1-15,0 1-5 0,5 0-24 0,37 12-298 16,-24-15-3-16,11-1-120 15,4-1-271-15,6-1 29 0,8-2 126 16</inkml:trace>
        </inkml:traceGroup>
        <inkml:traceGroup>
          <inkml:annotationXML>
            <emma:emma xmlns:emma="http://www.w3.org/2003/04/emma" version="1.0">
              <emma:interpretation id="{9725C521-62C6-44D6-806B-C41C78650931}" emma:medium="tactile" emma:mode="ink">
                <msink:context xmlns:msink="http://schemas.microsoft.com/ink/2010/main" type="inkWord" rotatedBoundingBox="10608,13550 11848,13547 11849,13799 10609,13802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96252.085">2804 11451 2090 0,'-18'-5'36'16,"5"2"53"-16,13-1 38 15,-16 3 20-15,-2 1 87 0,5 0-142 16,-2 0 1-16,4 0-5 0,-2 11 5 0,-15 11 57 16,18-13-95-16,2 4-23 0,0-1-14 15,8 1 2-15,0 3-5 0,0 12 30 16,0-14-22-16,23-1-4 16,-4-2 3-16,1-1-3 0,29 5 11 0,-20-11-17 15,2-2 11-15,3-2 19 0,-1 0 18 16,3 0 1-16,27 0 29 0,-35-12-64 15,-5 1-1-15,-5 1-4 0,-2-1 3 16,-3-12-10-16,-10 12-18 0,-3-3-5 0,0 1 0 16,0 0 2-16,-21 1 0 15,-21-8-27-15,19 14-22 0,-5-2-52 0,-1 5-56 16,-4 0-64-16,-32 0-326 16,34 3 240-16,5 0-60 0,0 0-223 0,3 0 4 15,2 0 99-15</inkml:trace>
          <inkml:trace contextRef="#ctx0" brushRef="#br0" timeOffset="96686.7973">3234 11405 2002 0,'0'8'159'0,"0"-1"-8"15,0 0 45-15,0-2-27 16,0 1-4-16,23 0-22 0,11 12 119 0,-22-8-147 0,1-1-22 16,3 3-31-16,-3 0-15 15,13 12 4-15,-18-13-31 0,4-1-12 16,-4 2-3-16,0-4-1 0,0 0-1 16,-6 4 8-16,-2-7 3 0,0-4-3 0,0 0 5 15,0-1 10-15,0 0 16 16,0 0-20-16,0 0 2 0,0 0 7 15,-18-12 12-15,18 3-5 0,-15-13 0 16,15 9-37-16,0-2-1 0,0-1 1 16,0 0 4-16,0-14 0 0,0 17-4 0,18 1-7 15,3 3-3-15,-3 3 8 16,2 2-1-16,27 4 5 0,-21 0-5 0,0 0 0 16,5 12 2-16,-3-1 2 0,34 13 4 15,-33-10-12-15,-3 2 2 0,-3-1 2 16,3 2-6-16,-8-2 9 0,11 16-10 15,-19-16-38-15,-2-2-66 0,-3 0-98 16,-5-2-102-16,2 6-499 0,-2-11 283 0,6-2-138 16,4-3 123-16</inkml:trace>
        </inkml:traceGroup>
        <inkml:traceGroup>
          <inkml:annotationXML>
            <emma:emma xmlns:emma="http://www.w3.org/2003/04/emma" version="1.0">
              <emma:interpretation id="{42884A86-ACEF-4327-B001-95C3564FFBB9}" emma:medium="tactile" emma:mode="ink">
                <msink:context xmlns:msink="http://schemas.microsoft.com/ink/2010/main" type="inkWord" rotatedBoundingBox="12231,13348 12469,13347 12471,13824 12232,13825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96909.2026">4362 11404 2513 0,'5'-4'60'0,"3"1"32"0,-3 1 12 16,6 2 45-16,-6 0 150 0,-5 0-128 0,0 13-29 15,2-1-43-15,-2 2-20 16,6 2-25-16,-4 23 13 0,1-19-60 16,2 0-7-16,-5 1 1 0,5-1 4 15,0-1-5-15,-2 15-76 0,-3-19-60 0,5-3-90 16,-2 0-74-16,-3-5-53 15,2 5-603-15,1-12 315 0,-1 0 93 16</inkml:trace>
          <inkml:trace contextRef="#ctx0" brushRef="#br0" timeOffset="97230.8449">4305 11206 2112 0,'-10'-2'21'0,"2"2"34"16,-2 0 154-16,5 0-89 0,2 0-10 0,-2 0-24 16,5 11 3-16,-3-3 14 0,3 8 140 15,0-9-131-15,0 2-27 0,0-3-18 16,21-1 11-16,15 3 77 0,-18-3-88 16,3-4-16-16,-3-1 3 0,5 0-2 15,-2 0-9-15,10 0 11 0,-15 0-48 0,-6-9 2 16,-2 1-4-16,0 8-3 15,-6-15-5-15,-2 9 2 0,0 6-3 16,0-5-2-16,0 1-7 0,-18 4-18 0,-21 0-90 16,21 0 7-16,-3 0-51 15,-2 0-52-15,0 0-75 0,-19 16-394 16,27-16 267-16,-3 8-181 0,5 0 78 16,5-3 70-16</inkml:trace>
        </inkml:traceGroup>
        <inkml:traceGroup>
          <inkml:annotationXML>
            <emma:emma xmlns:emma="http://www.w3.org/2003/04/emma" version="1.0">
              <emma:interpretation id="{68B02578-B774-4ADC-8520-9C9CA83CE81F}" emma:medium="tactile" emma:mode="ink">
                <msink:context xmlns:msink="http://schemas.microsoft.com/ink/2010/main" type="inkWord" rotatedBoundingBox="13013,13295 13612,13293 13614,13808 13015,13810"/>
              </emma:interpretation>
              <emma:one-of disjunction-type="recognition" id="oneOf27">
                <emma:interpretation id="interp39" emma:lang="" emma:confidence="0.5">
                  <emma:literal>E</emma:literal>
                </emma:interpretation>
                <emma:interpretation id="interp40" emma:lang="" emma:confidence="0">
                  <emma:literal>t</emma:literal>
                </emma:interpretation>
                <emma:interpretation id="interp41" emma:lang="" emma:confidence="0">
                  <emma:literal>[</emma:literal>
                </emma:interpretation>
                <emma:interpretation id="interp42" emma:lang="" emma:confidence="0">
                  <emma:literal>k</emma:literal>
                </emma:interpretation>
                <emma:interpretation id="interp43" emma:lang="" emma:confidence="0">
                  <emma:literal>£</emma:literal>
                </emma:interpretation>
              </emma:one-of>
            </emma:emma>
          </inkml:annotationXML>
          <inkml:trace contextRef="#ctx0" brushRef="#br0" timeOffset="97571.5329">5038 11192 2468 0,'20'-13'189'0,"-7"6"21"0,-5 0 53 0,0 6-37 15,0-3-39-15,2-3 14 0,-10 5-142 16,0 2-20-16,0 0-18 0,0 0 8 15,0 0 13-15,5 0 86 0,-5 9-63 16,0 1-4-16,0 1-8 0,0 2 11 0,0 19 84 16,0-13-69-16,0 2 13 15,0 3 16-15,0 0 7 0,0 3-3 16,0 28 55-16,0-27-115 0,0-2-13 16,0 1-10-16,0-2-13 0,0 22 40 15,0-27-41-15,29-2 8 0,-3-1-8 16,-1-1-4-16,1-4-1 0,36 9-233 0,-28-15-31 15,0-2-51-15,2-2 21 0,3-2 3 16,38 0-317-16,-43 0 193 0,-5-12-59 16,-1 0-68-16,-2 0-174 0,-3-1 124 15</inkml:trace>
          <inkml:trace contextRef="#ctx0" brushRef="#br0" timeOffset="97741.5733">5196 11352 1900 0,'-52'0'100'16,"31"0"3"-16,8 0 29 0,8 0-14 16,5 0-13-16,0 0 4 0,21 7-94 0,5-7-9 15,-1 5-8-15,7-5-5 0,9 5-38 16,52 0-253-16,-38-5-1 16,-4 0-232-16,1 0 4 0,8 0 60 0</inkml:trace>
        </inkml:traceGroup>
      </inkml:traceGroup>
    </inkml:traceGroup>
    <inkml:traceGroup>
      <inkml:annotationXML>
        <emma:emma xmlns:emma="http://www.w3.org/2003/04/emma" version="1.0">
          <emma:interpretation id="{209B56D8-B90A-4337-B91D-5430037EAF21}" emma:medium="tactile" emma:mode="ink">
            <msink:context xmlns:msink="http://schemas.microsoft.com/ink/2010/main" type="paragraph" rotatedBoundingBox="8028,14309 14375,14318 14374,14888 8027,148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128685-B5B2-421C-905A-889D9C6F6AAE}" emma:medium="tactile" emma:mode="ink">
              <msink:context xmlns:msink="http://schemas.microsoft.com/ink/2010/main" type="line" rotatedBoundingBox="8028,14309 14375,14318 14374,14888 8027,14879"/>
            </emma:interpretation>
          </emma:emma>
        </inkml:annotationXML>
        <inkml:traceGroup>
          <inkml:annotationXML>
            <emma:emma xmlns:emma="http://www.w3.org/2003/04/emma" version="1.0">
              <emma:interpretation id="{8DD48D8C-643D-4F35-BA03-DA57F0CCBE6A}" emma:medium="tactile" emma:mode="ink">
                <msink:context xmlns:msink="http://schemas.microsoft.com/ink/2010/main" type="inkWord" rotatedBoundingBox="8028,14354 10552,14358 10551,14812 8027,14808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01572.0075">2271 12232 2206 0,'5'-4'60'0,"-3"-2"66"16,-2 1 19-16,6 2-2 16,-4 3-31-16,1 0-27 0,-1 0 53 0,1 10 31 15,5 2 11-15,-3 3-37 0,10 25 44 16,-7-17-113-16,-3 2-28 0,1 2-1 15,-1-1-4-15,3 27 13 0,-3-30-38 16,0 0-4-16,0-3-4 0,-2-1 2 16,4-3-5-16,4 8 1 0,-6-14-1 0,-2-3 2 15,2-2 1-15,-3-2 6 16,3 0-3-16,-2-3 2 0,2 0-11 16,-2 0 0-16,2 0 3 0,0-11-2 0,0-6-11 15,-2 9-1-15,-3-2 1 0,0-1 3 16,0 0 1-16,0 0 1 15,-21-7 0-15,-2 9-2 0,0 3 7 0,5 0 0 16,-6 2-3-16,-56 1-4 0,54 3 5 16,0 0 2-16,-31 0-6 15,34 11 0-15,0-3 3 0,-1 1 9 16,1 1 4-16,-13 11 23 0,26-10-25 16,-1 0 0-16,11 0 0 0,0 2 5 0,0 0 10 15,42 11 13-15,-17-14-28 0,12-1-7 16,4 1-2-16,3-2-5 15,5-3-36-15,52 3-242 0,-46-5-31 0,-6-3-108 16,-3 0-95-16,1 0-296 0,2 0 76 16</inkml:trace>
          <inkml:trace contextRef="#ctx0" brushRef="#br0" timeOffset="101099.021">472 12437 2096 0,'0'-4'19'0,"0"-4"73"16,0 3 72-16,0 2 34 0,0-1-6 15,0-4-4-15,0 4-154 0,0 0-15 0,0 1-3 16,-24 1-5-16,1 0 1 15,-18 2 31-15,17 0-11 0,-4 0 2 16,0 11 7-16,-1-2-1 0,-5 1-4 0,-25 13 31 0,30-10-46 16,4 2 2-16,1 1-14 15,6 0-4-15,-10 19-4 0,22-19 4 16,6 0 1-16,0 0 0 0,0-4 8 16,0 1-2-16,52 9 10 0,-23-16-15 15,4 1-4-15,4-3 0 0,1-4-2 16,4 0 2-16,41 0 3 0,-42-9-7 15,-5-1 5-15,-2-1 0 0,-3 1-1 16,-5-2-3-16,10-16-5 0,-23 12 0 0,-3-1 7 16,-4-1 4-16,-6 2 10 0,0-14 15 15,0 18-29-15,0 0-5 16,-24 6-1-16,6 0-1 0,0 4 6 0,-18 2-15 16,18 0 9-16,-3 0 5 0,5 13 3 15,-2 0 5-15,3-3-5 0,-3 16 7 16,18-12-6-16,0 1 5 0,0 0-3 15,18 0 2-15,44 15 10 0,-21-18-13 16,9 0-2-16,4-2-6 0,5 0 0 0,6-2-3 16,59 3-196-1,-17-10-273-15,-25-1 7 0,-48 0 274 16,-11 0-16-16,-2-12-9 0,-5 2-32 16,-6 2-12-16,-10-10-328 0,0 7 342 15,0-2 77-15,0 0 144 0,0 0 244 0,-31 1 101 16,8-14 382-16,2 15-521 0,21 3-24 15,-18-1 0-15,18 2 22 0,0-4 138 16,0 7-209-16,0 1-27 0,0 1-28 16,0-1 7-16,0 2-6 0,0-5 59 0,23 6-55 15,0-1 9-15,1 1 1 16,-1 0-2-16,5 0-5 0,40 8 97 16,-37 0-80-16,2 1-11 0,1 1-34 15,-3-1-14-15,23 13-2 0,-30-10 5 0,-6-1 7 16,-8 0-1-16,-7-1 10 0,-3-3-9 15,0 7 28-15,0-7-31 0,0-2 9 16,0-2 4-16,0-2 2 0,-21-1 3 0,3 0 14 16,18 0-35-16,-21 0-7 15,21-9-4-15,-18-1 3 0,3-1-1 16,2-14-5-16,2 9-3 0,11-3 0 16,0 2-3-16,0 0-2 0,0-14-5 15,29 18 4-15,-6 2 1 0,0 4 1 16,1 3-4-16,2 4 1 0,33 0-2 15,-28 0 8-15,3 12-3 0,-1 0 0 0,1 2 0 16,-3 2-4-16,24 13-3 0,-32-14 6 16,-5-1 2-16,0 1-6 0,-5-1-68 15,3-1-99-15,12 9-501 0,-18-12 257 16,3-2-89-16,0-1-196 16,3-3 78-16</inkml:trace>
        </inkml:traceGroup>
        <inkml:traceGroup>
          <inkml:annotationXML>
            <emma:emma xmlns:emma="http://www.w3.org/2003/04/emma" version="1.0">
              <emma:interpretation id="{4C78A4AA-A570-4466-9E62-9DF551826C6E}" emma:medium="tactile" emma:mode="ink">
                <msink:context xmlns:msink="http://schemas.microsoft.com/ink/2010/main" type="inkWord" rotatedBoundingBox="11463,14314 14375,14318 14374,14888 11462,14884"/>
              </emma:interpretation>
              <emma:one-of disjunction-type="recognition" id="oneOf29">
                <emma:interpretation id="interp45" emma:lang="" emma:confidence="0.5">
                  <emma:literal>n't</emma:literal>
                </emma:interpretation>
                <emma:interpretation id="interp46" emma:lang="" emma:confidence="0.5">
                  <emma:literal>n it</emma:literal>
                </emma:interpretation>
                <emma:interpretation id="interp47" emma:lang="" emma:confidence="0">
                  <emma:literal>. it</emma:literal>
                </emma:interpretation>
                <emma:interpretation id="interp48" emma:lang="" emma:confidence="0">
                  <emma:literal>net</emma:literal>
                </emma:interpretation>
                <emma:interpretation id="interp49" emma:lang="" emma:confidence="0">
                  <emma:literal>n at</emma:literal>
                </emma:interpretation>
              </emma:one-of>
            </emma:emma>
          </inkml:annotationXML>
          <inkml:trace contextRef="#ctx0" brushRef="#br0" timeOffset="102765.4014">4794 12540 2094 0,'19'0'34'0,"-9"-6"38"16,3 6 30-16,-3 0 32 0,24 0 86 0,-21 0-129 0,2 0-7 15,6 0-9-15,-3 0 5 16,3 9 4-16,20 13 86 0,-23-11-87 15,3 0-6-15,-5 2-11 0,2 2-3 16,-5-4-4-16,15 13 13 0,-18-13-49 16,1-1-6-16,-6-4 2 0,-2 1 15 0,-1 2 50 15,-2-7-34-15,0-1-5 16,0-1 2-16,0 0-8 0,0 0 0 16,0 0 7-16,0-9-27 0,0-1-13 15,0-1 2-15,-15-2-11 0,15-2 3 0,0-19-4 16,0 16 6-16,0-3-5 15,0 4-1-15,0 1-2 0,28 1 2 16,19-1-6-16,-27 10 6 0,1 6-1 0,8 0 9 0,-4 0-8 16,30 27 13-16,-29-12-7 15,0 1 3-15,-6 1-1 0,-4 0 4 16,-3-2-10-16,2 17 2 0,-15-17-19 16,6-1-27-16,1-3-79 0,-7 0-132 15,5-3-136-15,-5 6-638 0,0-10 272 16,0-3 135-16,0-1 139 0</inkml:trace>
          <inkml:trace contextRef="#ctx0" brushRef="#br0" timeOffset="103050.0589">5729 12337 2021 0,'13'-5'28'0,"7"-1"57"15,-1 1 65-15,1 2 35 0,14-5 102 0,-16 5-218 16,-5 3-22-16,3 0-5 16,-6 0 19-16,-5 0-7 0,-2 29 63 0,-3-15-71 0,0 0-6 15,-18 0-22-15,-6 2-6 16,-28 14-3-16,24-16-10 0,7 0-68 15,-7-2-115-15,-1 1-117 0,9-2-124 0,2 6-852 16,-1-9 757-16</inkml:trace>
          <inkml:trace contextRef="#ctx0" brushRef="#br0" timeOffset="103438.9866">6016 12502 1879 0,'-23'-10'42'0,"7"6"41"15,6 0 24-15,0 4 26 0,10 0 47 0,0 0-126 16,0 0-24-16,25 0-18 15,9 0-4-15,-5 0-3 0,56 17-8 16,-36-11-30-16,0 1-75 0,3 3-93 0,-5-2-130 16,25 9-757-16</inkml:trace>
          <inkml:trace contextRef="#ctx0" brushRef="#br0" timeOffset="103300.7707">6197 12176 2263 0,'0'-2'35'0,"0"2"11"0,0 0 66 0,0 0 61 16,0 10 27-16,0 17 225 15,0-10-258-15,0 6-29 0,0 3-10 16,0 4-16-16,0 41 37 0,0-35-123 16,0 2-10-16,0-1-12 0,0-1-8 0,0-1 0 15,21 27 7-15,-5-35-10 16,-16-3-62-16,18-4-95 0,-18-2-84 15,0-6-75-15,0 5-359 0,0-13 326 16,0-4-89-16,0 0-123 0,0 0 59 0</inkml:trace>
          <inkml:trace contextRef="#ctx0" brushRef="#br0" timeOffset="102387.7528">3863 12328 2087 0,'15'-10'21'0,"3"-11"199"0,-7 11-21 15,-1 3 23-15,-2 0-45 0,-1 1-44 16,1 2-72-16,0 2-22 0,-8 2 37 16,5 0 47-16,0 14 12 0,6 2 7 0,-1 22 39 15,-2-15-114-15,2 3-18 16,1 1-20-16,-4 1-11 0,6-4-7 0,5 27-8 16,-10-29-2-16,0 0-3 0,0-4 8 15,-3-2-3-15,3-4 1 0,2 6 3 16,-5-12-2-16,-5-2 0 0,5-2 6 15,-5-2-6-15,0 0-6 0,0 0-9 16,0 0 7-16,0-13 2 0,0 0-9 0,-20-1 3 16,-22-15-20-16,19 11 20 15,-6 1 3-15,-2 1-4 0,-2 0 5 16,-4 4 0-16,-35-4-4 0,33 13 3 16,-2 3 5-16,2 0-4 0,0 0 1 0,3 0 4 15,-26 23-1-15,36-10 11 16,5 3-3-16,8-2 1 0,0 2 1 15,13 33 0-15,0-35-5 16,62 13 8-16,-25-16-6 0,4-2-6 0,8-3-10 16,11 0-47-16,-1-3-81 0,73-3-374 15,-70 0 198-15,1 0 27 0,-7 0 56 16,-4-9 34-16,-10 9 57 0,22-21-18 16,-35 11 123-16,-14 2 25 0,3-1 13 15,-10 0 23-15,3-7 102 0,-9 8-43 0,-2 1-5 16,0 3-21-16,0-1-6 0,0 2-12 15,0 3 36-15,0 0-36 16,-15 0 19-16,15 0 9 0,-13 0 9 0,-3 0 29 16,-7 17 54-16,15-7-102 0,0-2-39 15,8 2-3-15,0 1 16 0,0-1 27 16,0 9 143-16,0-11-106 0,29-1-29 16,4-1-31-16,1-2-6 0,41 0 14 0,-33-4-23 15,4 0-8-15,-7 0 1 16,0 0-6-16,-3-12-2 0,18-10 23 15,-30 11-5-15,-11 1 2 0,-3-2-10 16,-5 0-6-16,-5-2-10 0,0-12-10 0,0 13 4 16,-18 1 1-16,-3 0 2 0,-2 3-5 15,-31-4-12-15,28 10-21 16,-5 2-41-16,0 1-51 0,2 0-61 0,3 0-67 16,-23 0-351-16,31 10 266 0,-3-4-54 15,8 1-177-15,0 0 32 0,6-1 104 16</inkml:trace>
        </inkml:traceGroup>
      </inkml:traceGroup>
    </inkml:traceGroup>
    <inkml:traceGroup>
      <inkml:annotationXML>
        <emma:emma xmlns:emma="http://www.w3.org/2003/04/emma" version="1.0">
          <emma:interpretation id="{D08E9690-FC36-4D6B-AD50-5CC91751A8BC}" emma:medium="tactile" emma:mode="ink">
            <msink:context xmlns:msink="http://schemas.microsoft.com/ink/2010/main" type="paragraph" rotatedBoundingBox="7900,15045 15318,15222 15296,16157 7877,15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C07D40-1FE9-463F-99E5-CD06CE7FA21C}" emma:medium="tactile" emma:mode="ink">
              <msink:context xmlns:msink="http://schemas.microsoft.com/ink/2010/main" type="line" rotatedBoundingBox="7900,15045 15318,15222 15296,16157 7877,15980"/>
            </emma:interpretation>
          </emma:emma>
        </inkml:annotationXML>
        <inkml:traceGroup>
          <inkml:annotationXML>
            <emma:emma xmlns:emma="http://www.w3.org/2003/04/emma" version="1.0">
              <emma:interpretation id="{F688F794-2875-42F4-8369-5AB5A43B0F90}" emma:medium="tactile" emma:mode="ink">
                <msink:context xmlns:msink="http://schemas.microsoft.com/ink/2010/main" type="inkWord" rotatedBoundingBox="7900,15045 11511,15131 11489,16066 7877,15980"/>
              </emma:interpretation>
              <emma:one-of disjunction-type="recognition" id="oneOf30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04526.759">-38 13364 2422 0,'-16'3'80'0,"6"0"78"16,0-1 49-16,4-1 40 0,1-1-47 0,3 0 27 15,2 0-169-15,0 0-30 0,0 0-12 16,0-11-4-16,26 0-2 0,25-13 20 16,-20 11-11-16,0-3 0 0,3 0-9 0,0-3 1 15,2-3-4-15,34-26 5 16,-42 19-5-16,3-1-5 0,-7-3 0 0,-6 0 4 15,0 1-8-15,5-26-10 16,-18 32 1-16,1 8-1 0,-6 4 2 0,0 6 9 16,0 8-5-16,0 11 11 0,-19 4-11 15,-1 6 8-15,20 7-4 16,-21 4-3-16,6 6 9 0,2 47-5 0,13-39 15 16,0 2 10-16,0 1 10 0,0 0 5 15,0 50 9-15,18-7-16 16,-18-8-17-16,13-48-5 0,-13-5 2 15,0-5 19-15,0-6 17 0,0-2 39 16,0 3 163-16,0-18-134 0,-24-3-46 0,6 0-42 16,-2-11-12-16,1 0-9 0,-32-25 8 15,20 13-7-15,2-5-1 16,1-2 3-16,4-3-7 0,6-4-21 16,-5-37-58-16,23 39 4 0,0-1-13 0,0 4-21 15,26 3-13-15,0 4 14 0,41-11-65 16,-23 24 95-16,0 4 7 0,3 1 6 15,-1 3-3-15,1 2 12 16,25 2-35-16,-41 0 66 0,-10 0 9 0,-5 0 10 16,-6 0 1-16,-2 0-3 0,-8 8-2 0,0-2 3 15,0 2 5-15,0 0-4 16,0 1 4-16,0 1 0 0,0 18-6 16,0-14 3-16,0 1 4 0,0 0 4 15,0 0 1-15,0-1 7 0,0 11 35 0,18-15-9 16,3-1 12-16,-1-4 5 0,1-1 2 15,7-4-9-15,35 0 4 16,-32-11-29-16,2 1-3 0,-2-1 16 0,0-3 4 16,-7-1-9-16,14-15 12 0,-25 12-30 15,-2 1-3-15,-11 0-3 0,0 1-4 16,0-14-12-16,-49 8 1 16,-11 10-26-16,29 12-34 0,-3 0-53 0,1 0-79 15,-4 0-101-15,1 10-71 16,-31 8-470-16,36-9 280 0,8 1-19 15,-1-2 109-15</inkml:trace>
          <inkml:trace contextRef="#ctx0" brushRef="#br0" timeOffset="104850.1123">901 13235 1936 0,'24'-5'39'0,"-1"0"31"15,-2 2 37-15,2-1 26 0,3 4-5 0,26 0 114 16,-21 0-137-16,0 0 1 0,0 0-7 15,8 10 3-15,-6 1-3 0,37 11 16 16,-36-10-78-16,-3 0-10 0,-3 1 4 0,-4-1 2 16,-4 0-1-16,4 8 38 0,-22-13-13 15,-2 0 17-15,0-1-2 0,0-1 12 16,0-3-13-16,-18-1 39 16,18-1-63-16,-23 0-8 0,2 0-1 0,0 0 4 15,1-9-5-15,-27-10 27 0,26 9-42 16,6-3-15-16,-1 1-3 0,3-2-3 15,13-2-1-15,-7-14 2 0,7 16-19 16,0 1-23-16,0 2-30 0,0 3-39 16,26 1-36-16,31 1-255 0,-24 5 120 0,3-1-43 15,6 2-29-15,4 0-33 16,53 0-424-16,-50 0 343 0,0 0 65 16,3 0 108-16</inkml:trace>
          <inkml:trace contextRef="#ctx0" brushRef="#br0" timeOffset="105341.7198">1963 13185 1907 0,'5'0'16'15,"-3"0"63"-15,-2 0-26 0,0 0 5 0,0 0 4 16,0 0 19-16,0 0 23 0,-20 0 113 0,-1 0-133 16,3 9-14-16,0 0-19 15,0 2 12-15,2 1-2 0,-15 17 29 16,16-15-63-16,4 2-6 0,3-1-1 16,3 1-1-16,5 0-5 0,0 12 9 0,0-16-8 15,0-4 1-15,18 1 8 16,3-4 15-16,-3-2 15 0,21-3 96 15,-18 0-87-15,-3 0-19 0,0 0-14 0,0-13-3 16,-5 1-6-16,16-12 8 0,-22 11-24 16,-2 0-6-16,1-2 4 0,-6-1-4 15,0 0-3-15,0-18-4 0,0 19 1 16,-18 3 1-16,18 1-3 0,-21 2 1 16,5 7 4-16,1 2-1 0,-1 0 5 15,3 11 2-15,0 1-1 0,0 3-3 0,6 0 7 16,1 24-1-16,6-16 6 15,0 2 8-15,21 5 20 0,5 2 6 16,10 5 0-16,57 46-7 0,-38-42-33 0,2 5-4 16,2 0 9-16,-2-2 0 15,36 37 9-15,-33-18-1 0,-32-21 92 16,-22-30-10-16,-6-3 35 16,0-9-7-16,0 0-12 0,0 0-27 0,-55-14-2 15,27-2-57-15,-8-3-10 0,-3-3-8 16,-8-6 0-16,1-1-9 0,-58-37 16 15,57 32-23-15,3-1 12 0,3 3-31 16,2 2-39-16,8 5-39 0,-15-16-194 16,30 27 124-16,6 2-45 0,10 4-104 0,0 0-90 15,0 1-71-15,26-9-723 16,7 7 620-16,3-1 123 0</inkml:trace>
          <inkml:trace contextRef="#ctx0" brushRef="#br0" timeOffset="106029.1762">2377 13315 2008 0,'8'-1'24'0,"-3"-1"18"0,0 1 11 16,-5 1 5-16,5 0-8 0,-5 0-46 0,0 0 3 16,3 0 17-16,2 0 36 15,-3 0 33-15,17 10 123 0,-9-4-128 16,3-6-14-16,2 8-8 0,1-8 8 16,0 5 1-16,17-5 91 0,-17 0-81 0,-3 0-11 15,2 0-16-15,-2 0-7 16,-3 0-14-16,6-24 1 0,-11 17-31 0,-2-4-9 15,-1 0 13-15,-2 0-9 16,0 0-2-16,0-9-7 0,0 12 3 0,-18 1 1 16,18 2-2-16,-23 2 0 0,-3 1-4 15,13 2 9-15,0 0-1 0,0 0 0 16,0 0 2-16,3 11 0 0,-16 11 7 16,16-10 3-16,2 2 5 0,0 2 19 15,6 1 0-15,2 1-2 0,0 19 10 0,0-15-29 16,25-4 3-16,-1-1 2 15,-1-1-2-15,6-3 0 0,35 7 4 0,-25-14-13 16,2 0-3-16,-2-6-7 16,5 0 4-16,-2 0 0 0,38-22 6 0,-39 12-3 15,-7-3-4-15,-3-1-1 0,0-2-2 16,-5-3-3-16,15-24-6 0,-25 18 4 16,-3-2 10-16,-5-1 4 0,-3 1-8 15,-3 0 6-15,-2-19-19 0,0 30 7 16,0 4-6-16,0 1 4 0,0 6 7 15,0 5-1-15,-15 0-2 0,-6 0 4 16,6 13 0-16,2 0 6 0,0 0-2 16,2 3 6-16,11 22 16 0,0-18-15 0,0 1-1 15,0 3-5-15,19-2 0 16,1 1 6-16,37 22-10 0,-26-26 4 0,0 0-6 16,0-2-11-16,-2-2-32 0,-3-4-45 15,10 5-212-15,-26-12 103 0,-2-4-18 16,-8 0 24-16,0 0 21 0,0 0 55 15,0-22-6-15,0 10 90 16,-28-1 14-16,-1-3 13 0,-5-3 4 0,-43-19 23 0,38 20 18 16,0 2 35-16,6 0 25 15,7 1 13-15,2 4-15 0,1-1 23 16,23 10-85-16,-8 0-9 0,8 2-6 16,0 0-5-16,0 0-5 0,21 0 4 0,5 0-10 15,5 0-3-15,10 0-1 0,6 0-93 16,12 8-99-16,86-2-625 15,-64-6 160-15,7 0 99 0</inkml:trace>
        </inkml:traceGroup>
        <inkml:traceGroup>
          <inkml:annotationXML>
            <emma:emma xmlns:emma="http://www.w3.org/2003/04/emma" version="1.0">
              <emma:interpretation id="{CEE7B1DF-3B17-4376-A89C-E26666C254D3}" emma:medium="tactile" emma:mode="ink">
                <msink:context xmlns:msink="http://schemas.microsoft.com/ink/2010/main" type="inkWord" rotatedBoundingBox="12483,15186 15317,15254 15297,16096 12463,16028"/>
              </emma:interpretation>
              <emma:one-of disjunction-type="recognition" id="oneOf31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06662.1211">4507 13059 2310 0,'0'-10'221'0,"0"9"-42"0,0 0 14 16,18 1-73-16,-18-3-26 0,8 3 17 15,8 0 162-15,-1 13-143 0,-2 1-47 16,5 2-26-16,-2 3-2 0,7 4-17 16,18 28 12-16,-20-24-42 0,0 3-1 0,-8-2-2 15,0-1-9-15,-3-3 6 16,3 20-2-16,-10-28 10 0,-1-3-8 15,-2-3 5-15,0-4 9 0,0-1 0 16,0-3 29-16,0-2-29 0,0 0-10 0,-21 0-3 16,-2-13-3-16,-21-16 6 0,-5-1-3 15,2-3-11 1,29 14 8-16,3 3 7 0,2 1-3 0,2 0-1 16,9 3-4-16,2-4-8 0,0 9 2 15,0 7-2-15,0 0 6 0,18 0-2 16,0 0 3-16,23 0 4 0,-17 0-2 15,2 0 3-15,-6 8-9 0,1-8 7 16,2 8 0-16,8 6 2 0,-15-9-3 0,-3 2-1 16,-3-1 3-16,1 2-5 15,2 0-1-15,2 9-7 0,-7-6 12 16,2 1-2-16,1 0 2 0,-1 3 1 16,3-2-6-16,15 14 8 0,-12-13-2 0,2-2 4 15,3-1-2-15,-1-2-2 0,-2-2 0 16,24 4 6-16,-27-10-1 0,4-1-4 15,-1 0-2-15,-3 0-1 0,1 0-2 0,17-10 3 16,-15 0 1-16,-5-3 0 16,-2 2-4-16,-3 1 7 0,-3-4-2 0,-5-15 2 15,0 13-8-15,0 1-2 16,0 0-3-16,-24 2 2 0,6 1 1 16,-23-5 0-16,20 10 1 0,-2 3 2 15,0 2-6-15,2 2-29 0,-8 0-41 0,-15 0-273 16,26 0 88-16,-2 0-54 15,4 10-32-15,1-2-70 0,-6-2-793 16</inkml:trace>
          <inkml:trace contextRef="#ctx0" brushRef="#br0" timeOffset="108996.8631">5977 13360 1757 0,'5'-4'31'16,"3"1"42"-16,-5-1 32 0,2-5 162 0,-2 4-163 16,-3-1-23-16,0 0-14 0,0-1 0 0,0 3-11 15,0-5 10-15,-19 4-59 16,4 2-7-16,-3 1 8 0,-5 2 4 15,-1 0 7-15,-35 0 40 0,25 13-23 16,-2 0-2-16,2 0 2 0,-2 1-2 16,5 2 0-16,-18 16 37 0,28-14-32 15,8-1-6-15,8-1 0 0,5-2 5 16,0 0 5-16,28 6 49 0,3-12-62 0,0-2-11 16,6-4-9-16,4-2 1 15,-2 0 11-15,41 0 53 0,-41-11-23 0,0 1-4 16,-11-1-11-16,1 1-2 15,15-14 1-15,-26 12-29 0,-8-1-5 0,3-2-3 16,-8 1-2-16,1 0-3 0,-1-12-3 16,-5 16 7-16,0 0-6 0,0 4-1 15,0 2 2-15,0 4-3 0,0 0 17 16,-18 0-3-16,-1 11-2 0,4 2-9 16,15 0 6-16,-10 3-2 0,10 24 4 0,0-19 1 15,0 5 7-15,23 1 7 16,3 4 13-16,7 3 3 0,53 39 34 15,-40-36-47-15,9 4 2 0,-9-3-8 16,4-2-9-16,-9-2-2 0,24 21 7 0,-47-31 6 16,-3-8 19-16,-15-3 12 0,0-4 7 15,0-4-4-15,-33-5 14 0,-4 0-43 16,1-8 5-16,-13-3-7 0,-3-4 6 0,-2 1-14 16,-60-27 2-16,57 20-13 15,3-3 3-15,7-3 4 0,1 0-6 0,12 1 1 16,-15-22-4-16,31 29 1 15,18-2-5-15,0 5-22 0,0 2-37 16,23 3-36-16,39-8-229 0,-26 9 98 0,11 4-50 16,10 0-33-16,2-3-39 15,6 2 5-15,70-4-308 0,-65 6 304 0,-1 1 15 16,1-3 77-16,-2 3 49 16,-11 0 291-16,31-5 604 0,-55 3-284 0,-10 1-130 15,-4 1-98-15,-19-3 5 0,0-5 204 16,0 7-221-16,0-1-28 0,0 2-27 15,0-2 3-15,0 4-24 0,0-3 39 16,0 2-90-16,0 3-7 0,0 0 5 16,0 0 26-16,0 0 21 0,-19 0 97 15,4 10-112-15,2 2-17 0,3-3-20 16,-1 4 6-16,1-2-1 0,10 12 54 16,0-10-22-16,0-3 5 0,0-2 5 15,26 2 2-15,-3-4-12 0,50 1 29 0,-35-4-57 16,6-3 3-16,8 0 16 15,-5 0 3-15,2-10-4 0,29-10 8 0,-42 9-46 16,-8-1-2-16,-2 1-7 0,-8-2-1 0,-2 1-6 16,-8-12-23-16,-8 12-12 15,0 2-34-15,0-1-43 0,-24 2-38 16,-9 5-32-16,-48-1-333 0,32 5 160 16,-13 0-71-16,-10 0-69 0,-6 13-245 0,-2-1 125 15</inkml:trace>
        </inkml:traceGroup>
      </inkml:traceGroup>
    </inkml:traceGroup>
    <inkml:traceGroup>
      <inkml:annotationXML>
        <emma:emma xmlns:emma="http://www.w3.org/2003/04/emma" version="1.0">
          <emma:interpretation id="{6086D222-A274-4748-8FEA-270893C48AC5}" emma:medium="tactile" emma:mode="ink">
            <msink:context xmlns:msink="http://schemas.microsoft.com/ink/2010/main" type="paragraph" rotatedBoundingBox="8212,16305 15160,16353 15155,17065 8207,170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E86590-EADD-4229-98C6-32AACAE6C390}" emma:medium="tactile" emma:mode="ink">
              <msink:context xmlns:msink="http://schemas.microsoft.com/ink/2010/main" type="line" rotatedBoundingBox="8212,16305 15160,16353 15155,17065 8207,17017"/>
            </emma:interpretation>
          </emma:emma>
        </inkml:annotationXML>
        <inkml:traceGroup>
          <inkml:annotationXML>
            <emma:emma xmlns:emma="http://www.w3.org/2003/04/emma" version="1.0">
              <emma:interpretation id="{8B0081E2-93A2-4465-9C7E-DC4880E720AF}" emma:medium="tactile" emma:mode="ink">
                <msink:context xmlns:msink="http://schemas.microsoft.com/ink/2010/main" type="inkWord" rotatedBoundingBox="8211,16410 9052,16415 9050,16778 8208,16773"/>
              </emma:interpretation>
              <emma:one-of disjunction-type="recognition" id="oneOf32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09917.7139">459 14298 1786 0,'-18'-9'22'0,"-16"-5"117"0,19 10-27 16,2 1 3-16,0 2-22 0,2 1 4 16,1 0 2-16,-8 15 145 0,13 1-111 0,2 1 5 15,3 2-19-15,0 3-9 16,0 3-8-16,0 29 30 0,23-29-85 15,-5 2-17-15,1-1-11 0,-4-5-2 0,-2 1-7 0,10 10 6 16,-23-19 23-16,8-5 24 16,-8 0 29-16,0-5 9 0,0-1 7 15,0-2-96-15,-23 0-10 16,-19-21 2-16,1 0 2 0,-3-1-5 16,10-2 6-1,21 12-10-15,6 0-9 0,7 1-2 0,0 0-7 16,0 2 0-16,0-4-29 15,26 7 23-15,2 3-5 0,6 1 11 16,-1 1 1-16,4 0 0 0,35 1-12 0,-36 0 16 16,-2 0-3-16,0 0-5 0,-11 10 2 15,0-3 1-15,8 9 7 0,-20-11 12 16,-6 5 1-16,3-1 1 0,-3 1 0 16,-3 0 5-16,6 14-6 0,-3-12 2 15,-2 0-5-15,5 0 6 0,-1-1 1 16,6-3 2-16,13 8 7 0,-5-11-10 15,0-2 1-15,2-3 0 0,5 0 0 16,-2 0 4-16,34-11-4 0,-34 1 1 0,2-1-4 16,-2-2 7-16,-5 1 11 0,-3-1 9 15,8-15 24-15,-21 14-37 16,-5 0-15-16,0 1-3 0,0 0-1 0,0 1 0 16,-42-7-2-16,17 12 3 0,-4 5-1 15,3 2-6-15,-7 0-31 0,2 0-49 16,-34 9-289-16,34 0 104 0,5-1-37 15,3 1-39-15,2 1-103 0,3-2-163 16,-3 9-334-16</inkml:trace>
        </inkml:traceGroup>
        <inkml:traceGroup>
          <inkml:annotationXML>
            <emma:emma xmlns:emma="http://www.w3.org/2003/04/emma" version="1.0">
              <emma:interpretation id="{1BC616F4-6E60-47C7-9585-EF22CD5EDE10}" emma:medium="tactile" emma:mode="ink">
                <msink:context xmlns:msink="http://schemas.microsoft.com/ink/2010/main" type="inkWord" rotatedBoundingBox="9569,16597 10009,16600 10008,16770 9568,16767"/>
              </emma:interpretation>
              <emma:one-of disjunction-type="recognition" id="oneOf33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10251.3728">1634 14497 2243 0,'10'-6'53'15,"-4"2"56"-15,-1-1 27 0,2-4 98 0,-7 5-201 16,0 1-25-16,0 1-4 16,0 2 30-16,0 0 23 0,-20 11 63 0,2-3-78 15,18 3-18-15,-21 1 1 16,11 0 3-16,10 1-4 0,0 14 42 16,0-15-9-16,0 0 10 0,23 0 6 15,3-2 0-15,2-2-17 0,34 2 34 0,-28-7-47 16,2-3 1-16,0 0-2 15,1 0 2-15,-6 0-2 0,26-23 37 16,-37 14-55-16,-1 0-8 0,-4-2-13 0,-5-1-3 16,-4 1 2-16,-6-15-16 0,0 13 2 15,0 1-1-15,-24 0-18 0,1 1-25 16,0 2-46-16,-32-1-232 0,27 8 111 16,-1 2-31-16,-2 0-34 0,0 0-56 0,3 0-59 15,-14 9-681-15,27-1 640 0</inkml:trace>
        </inkml:traceGroup>
        <inkml:traceGroup>
          <inkml:annotationXML>
            <emma:emma xmlns:emma="http://www.w3.org/2003/04/emma" version="1.0">
              <emma:interpretation id="{530D3AE1-5374-41DC-9F04-9435E923EDC7}" emma:medium="tactile" emma:mode="ink">
                <msink:context xmlns:msink="http://schemas.microsoft.com/ink/2010/main" type="inkWord" rotatedBoundingBox="10499,16349 12736,16364 12732,17048 10494,17033"/>
              </emma:interpretation>
              <emma:one-of disjunction-type="recognition" id="oneOf34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11127.6523">3045 14223 1807 0,'49'-10'63'16,"-10"7"89"-16,-1 3-5 16,1 10 3-16,-2 15 21 15,-1 10-25-15,-21-14-71 0,1 1 8 0,-6 3 5 16,1 1 7-16,-9 0-16 15,-2 29 46-15,0-29-82 0,0-2-7 16,0-2 6-16,0-2 6 0,-23-3 4 0,-8 9 56 16,15-15-63-16,6-6 5 0,-6 1-4 15,9-4-3-15,-9 1-4 0,-7-3 10 16,10 0-23-16,2 0-4 16,4-10-5-16,-4 0-8 0,6-1-4 0,0-13-8 15,5 9 3-15,0-1-7 0,21 0 3 16,-3 0-2-16,5 3-3 0,29-11 5 15,-29 15 1-15,0 3 2 0,-2 2-6 0,2 2 3 16,1 2-2-16,12 0 1 16,-20 9 4-16,2 0 3 0,0-1-2 0,0 3-5 15,-3 1 6-15,6 13-5 16,-10-11-25-16,-4-4-73 0,-4 3-94 0,-1-3-103 16,-2 0-63-16,0 3-427 0,0-7 288 15,0-3-56-15,0-3 106 0</inkml:trace>
          <inkml:trace contextRef="#ctx0" brushRef="#br0" timeOffset="111493.9524">3480 14341 1786 0,'0'-9'28'16,"0"2"20"-16,0 1 4 0,0 2-7 16,0 2-26-16,0-2-28 0,0 4 13 0,0 0-6 15,18 0 6-15,-18 0-5 0,15 0-1 16,3 20 3-16,-5-9-2 0,0-1 1 15,0-3 0-15,-3 5-2 16,1-1-1-16,7 11-5 0,-8-10 33 0,-2 1 35 16,0-2 35-16,0 4 25 0,-3-1 11 15,13 13 119-15,-8-14-124 0,3 1 0 16,-2-2 6-16,1-3 20 0,4-1 3 16,18 5 116-16,-16-10-172 0,0 0-22 15,0-3-17-15,5 0-4 0,-5 0-1 0,21-11 24 16,-18 3-48-16,-3-3 9 15,-2 1-6-15,-3-1-12 0,-6-1 1 0,4-11-40 16,-11 11 14-16,0 0-12 0,0 3 11 16,0 0-1-16,-24 3-7 0,-25-4-77 15,26 10 0-15,-6 0-43 0,11 0-46 16,-10 0-58-16,5 0-59 0,-21 10-375 16,23-10 284-16,8 6-147 0,-3-6-23 0,3 7 67 15</inkml:trace>
          <inkml:trace contextRef="#ctx0" brushRef="#br0" timeOffset="110746.0727">2618 14396 2328 0,'13'-4'51'0,"-3"2"8"15,-2 2 1-15,7 0 168 0,-10 0-46 16,-2 13 39-16,2 3-17 0,-2 1-25 15,2 4-50-15,8 33 39 0,-8-23-132 16,3 1-23-16,-3 3-4 0,3-1-7 0,-3-1 4 16,5 33 6-16,-2-38-6 15,-5-1-6-15,2-4 0 0,3-2 0 0,-1 9-12 16,-4-21-12-16,-3-2-28 0,5-3-44 16,-5-4-84-16,0 0-57 0,0 0-301 15,0-15 320-15,0 2 27 0,-26-3 31 16,5-3 7-16,1-1 27 0,-27-27-30 15,26 19 117-15,1-2 19 0,-4-1 7 0,6 0 19 16,3-2 42-16,-8-29 108 16,12 34-51-16,6 1-14 0,0 5-8 0,5 3 3 15,0 4-10-15,0-6 18 16,0 15-71-16,0 1-15 0,21 2-6 16,-3 1 9-16,2 2 33 0,32 0 99 15,-21 0-55-15,5 0 1 0,3 10-1 0,3-2 7 16,-4 1-8-16,32 14 47 0,-41-9-73 15,-3-1-7-15,-8 1-8 0,-5 1-2 16,-5-2 3-16,-8 12 40 0,0-13-62 0,0 0-6 16,-32-2-10-16,4-1 1 15,2 2-5-15,-33 5-42 0,30-11-61 16,1 0-83-16,-3 0-79 0,5-2-68 16,0-2-39-16,-21-1-681 0,27 0 496 15,1-11 106-15</inkml:trace>
          <inkml:trace contextRef="#ctx0" brushRef="#br0" timeOffset="111869.1838">4090 14437 2125 0,'13'0'54'16,"0"0"41"-16,3 0 40 0,12 0 145 16,-15 0-176-16,3 0-7 0,-3 0-9 15,2 0 2-15,3 0 0 0,13 26 56 0,-15-14-76 16,-3 2-7-16,2 1-12 0,-4-1-3 15,-4-1-11-15,4 13 15 0,-9-15-32 16,1-1-3-16,-3-3 8 0,0 0 11 0,0-3 17 16,0 1 81-16,0-4-58 15,0-1-6-15,0 0-14 0,0 0-7 16,0 0-15-16,0-9 18 0,-16 0-30 16,16-2-8-16,-7-1-12 0,7-2 2 15,0-2-13-15,0-20-8 0,0 16 10 16,18 0 7-16,0 1-4 0,5 2-1 0,-5 2-2 15,29-5-11-15,-26 14 14 0,-1 6-2 0,1 0 6 16,2 0-1-16,1 0 5 16,9 26 1-16,-17-11 0 0,2 1-10 0,-8 0-4 15,1 2-12-15,-4 0-41 16,1 17-168-16,-3-18 43 0,1 0-69 16,-1-1-94-16,10 0-98 0,-2-2-211 15,44 13-686-15</inkml:trace>
        </inkml:traceGroup>
        <inkml:traceGroup>
          <inkml:annotationXML>
            <emma:emma xmlns:emma="http://www.w3.org/2003/04/emma" version="1.0">
              <emma:interpretation id="{2CC7873E-18FA-4FD6-8B2D-DB9758EB5A68}" emma:medium="tactile" emma:mode="ink">
                <msink:context xmlns:msink="http://schemas.microsoft.com/ink/2010/main" type="inkWord" rotatedBoundingBox="13531,16342 15160,16353 15156,16847 13528,16836"/>
              </emma:interpretation>
              <emma:one-of disjunction-type="recognition" id="oneOf35">
                <emma:interpretation id="interp55" emma:lang="" emma:confidence="0.5">
                  <emma:literal>d</emma:literal>
                </emma:interpretation>
                <emma:interpretation id="interp56" emma:lang="" emma:confidence="0">
                  <emma:literal>a</emma:literal>
                </emma:interpretation>
                <emma:interpretation id="interp57" emma:lang="" emma:confidence="0">
                  <emma:literal>&amp;</emma:literal>
                </emma:interpretation>
                <emma:interpretation id="interp58" emma:lang="" emma:confidence="0">
                  <emma:literal>.</emma:literal>
                </emma:interpretation>
                <emma:interpretation id="interp5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13068.7008">6966 14256 1993 0,'5'-15'51'15,"-5"2"46"-15,3 3 5 0,-1 5-2 16,6 0-30-16,-8 5-7 0,0 0 50 15,5 9 31-15,-5 6 18 0,6 1-10 16,-6 29 98-16,0-19-150 0,0 3-24 16,0 1-11-16,0 0-8 0,0-1-10 0,0 25 25 15,0-28-53-15,0-4-2 16,0-3-12-16,23 1 1 0,-23-6 6 16,26 6-1-16,-26-12-8 0,13-3 3 0,-3-1 3 15,-10-2 3-15,8-2 5 0,2 0 16 16,-5 0-23-16,0 0-1 0,-2 0-7 15,0-11-1-15,2 0 0 0,-3-7-9 16,-2 7 4-16,0 1 0 0,0 0-1 0,-23 0 0 16,5 2-3-16,-26-7 7 15,21 10 3-15,-6 1 3 0,1 3-10 16,2-1-5-16,-26 2 0 0,8 0 20 16,5 19 4-16,8-1 3 15,11 2 2-15,14 4-6 16,6 0 12-16,0-13-18 0,21-1 5 15,8 1-11-15,4 0-1 0,6-2 1 16,54 7-159-16,-38-10-85 0,-6-2-138 16,-3 0-97-16,1-3-193 0,-3-1-75 15</inkml:trace>
          <inkml:trace contextRef="#ctx0" brushRef="#br0" timeOffset="112641.55">5843 14487 2071 0,'0'-9'46'0,"0"0"63"0,0-7 179 0,0 10-178 15,-13 0-47-15,13 0-8 16,-18 3 9-16,2 0 19 0,-18 3 77 15,16 0-94-15,3 12-15 0,-11-2-5 0,3 2-4 0,-1 1-7 16,-20 18 9 0,26-12-30-16,0-3-1 0,8 2-3 0,-1 0 5 15,9 0 0-15,2 11 8 16,0-15-7-16,0-2 5 0,23-3 9 0,0-2 12 16,-7-2 0-16,25-1 25 0,-23-4-35 15,3 0-4-15,-5 0-1 0,4-10-2 16,1 1-13-16,8-11-2 0,-14 10-8 15,-7-2-2-15,0-1-3 0,-1-1 3 16,-1 2-3-16,-6-10-5 0,0 13 0 0,0 2-3 16,0 0-2-16,0 5 7 15,0 2 4-15,-16 0 3 0,16 0-2 16,-13 10-3-16,13 1 4 0,-15-3 2 16,15 3 5-16,0 10-2 0,0-10-2 0,0 0 0 15,0-3 6-15,20 1-28 0,4-1-55 16,33 4-296-16,-29-9 96 0,3-1-10 15,5-2 20-15,-7 0 17 0,2 0 41 0,21-10-130 16,-34 2 198-16,-3-1 15 16,-2 1 43-16,-2-2 31 0,-6 2 27 0,-5-15 63 15,0 11 31-15,0 0 36 16,0 2 27-16,0-3 7 0,0 3-14 0,0-7 69 16,0 12-133-16,0 0-20 15,0 2-10-15,0 2-11 0,0 0 0 0,0 1 49 16,0 0-1-16,0 0 27 15,0 0 1-15,0 8 0 0,0 0-8 0,36 9 72 16,-15-8-75-16,-1 2-2 0,4 0-1 0,-6 0-18 16,2-1-10-16,14 12 5 15,-21-14-36-15,3 0 9 0,-9-3 23 16,-1-2 28-16,-1 1 16 0,-5-3 89 16,0-1-129-16,0 0-24 0,0 0-19 0,0 0-7 15,0 0-7-15,0-23 1 16,0 12-3-16,0-2-1 0,0-1-4 15,0 0-4-15,0-5 10 0,44-13-10 0,-26 19 2 16,-5-1-10-16,2 4 9 0,1 2-2 16,-6 5 7-16,14 3-5 0,-6 0 3 15,-8 13-3-15,0 1 5 0,3 2-1 16,8 17-6-16,-3 1-93 16,-8-2-211-16,-2-5-206 15,3-8-138-15,2-7-416 0,12-8 42 16</inkml:trace>
        </inkml:traceGroup>
      </inkml:traceGroup>
    </inkml:traceGroup>
    <inkml:traceGroup>
      <inkml:annotationXML>
        <emma:emma xmlns:emma="http://www.w3.org/2003/04/emma" version="1.0">
          <emma:interpretation id="{F14660F8-CAF8-4DD4-95CC-78152918741A}" emma:medium="tactile" emma:mode="ink">
            <msink:context xmlns:msink="http://schemas.microsoft.com/ink/2010/main" type="paragraph" rotatedBoundingBox="8021,17117 15077,17207 15070,17775 8014,176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7E9DF2-6A43-483E-A551-2ADE3D66F205}" emma:medium="tactile" emma:mode="ink">
              <msink:context xmlns:msink="http://schemas.microsoft.com/ink/2010/main" type="line" rotatedBoundingBox="8021,17117 15077,17207 15070,17775 8014,17686"/>
            </emma:interpretation>
          </emma:emma>
        </inkml:annotationXML>
        <inkml:traceGroup>
          <inkml:annotationXML>
            <emma:emma xmlns:emma="http://www.w3.org/2003/04/emma" version="1.0">
              <emma:interpretation id="{782F6D38-F128-46D7-90D3-B25BD3B07755}" emma:medium="tactile" emma:mode="ink">
                <msink:context xmlns:msink="http://schemas.microsoft.com/ink/2010/main" type="inkWord" rotatedBoundingBox="8020,17217 10334,17247 10328,17716 8014,17686"/>
              </emma:interpretation>
              <emma:one-of disjunction-type="recognition" id="oneOf36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14528.6832">265 15287 1880 0,'7'0'28'0,"-1"0"48"15,-1-8 54-15,-3 8 40 16,4-17 165-16,-6 11-196 0,0 6 1 0,0-7-10 16,0 1-6-16,0 1-22 0,0 0 22 0,0 5-88 15,0-5-11-15,0 4-12 16,0-2-8-16,0 3-3 0,-34 0 5 15,18 0 8-15,3 0 9 0,-5 13 6 0,-2-3-4 16,2 2 2-16,-24 14 11 16,6 4-16-16,20-11-8 0,-10 16 21 15,16-17-22-15,8 0-8 16,2-1-6-16,0 1 8 0,0-1 2 0,23 15 9 16,0-16-13-16,3-3-4 15,5-3-1-15,0-2 1 0,5-1 1 0,47-4 2 16,-39-3-3-16,-2 0-4 0,4 0 7 15,-4-11-6-15,-4-1-1 0,32-11 0 16,-15-8-7-16,-32 15-5 16,13-21-43-16,-25 15 17 0,2-2-3 15,-8-3 0-15,0-2 15 0,-3-2 12 16,-2-31 10-16,0 31 4 0,0 3 0 16,0 5-6-16,0 4 1 0,0 6 3 0,-18-5-7 15,3 14 5-15,15 2 0 16,-13 1 0-16,3 1 2 0,-1 0 2 15,-10 0-3-15,-2 25 7 16,13-12 0-16,-8 20 4 0,10-15-2 0,3 4-3 16,0-1 3-16,5 2 3 0,0 2 0 15,0 25 9-15,18-28-11 0,0 0-1 16,0-1 9-16,5 0-7 0,3-3 2 0,28 10 3 16,-22-19 1-16,1 0-7 15,-2-3 0-15,-2-3-8 0,-1-3-1 0,-2 0 6 16,26 0-1-16,-29-14 1 15,-5 6 2-15,-2-4 5 0,-1 0 0 16,1 1 7-16,2-10 37 0,-10 10-29 0,-3 3-5 16,-3 2-22-16,1 2-8 15,0 4 3-15,-3 0-8 0,0 10 17 16,0-2 2-16,0 16 4 16,0-11 0-16,0 1-7 0,0-1-5 0,0 1-39 15,0-1-66-15,0 9-328 0,15-14 148 16,-15 0-36-16,18-3-65 0,-5-3-257 15,3-2 59-15</inkml:trace>
          <inkml:trace contextRef="#ctx0" brushRef="#br0" timeOffset="114688.9982">1033 15150 1882 0,'0'-23'71'0,"0"16"-24"0,0 2-5 0,0 5-28 16,0 0-10-16,0 0-6 15,0 10 7-15,13 1-55 0,-13-1-62 0,13 2-84 16,-2 1-129-16,2 3-141 0,2-3 61 0</inkml:trace>
          <inkml:trace contextRef="#ctx0" brushRef="#br0" timeOffset="114931.3567">1411 15281 2022 0,'11'0'44'0,"2"-8"53"15,-3 8 49-15,6-8 217 0,-9 4-210 0,-4 4-35 0,-1-5-48 16,1 5-26-16,0-4-34 16,-3 4 7-16,0 0 83 15,0 12-39-15,-18 13 55 0,18-12-70 16,-16 0-3-16,16 4-18 0,-16 0-2 16,16 0-7-16,0 20 4 0,0-19-11 15,0-1-1-15,29 0-5 0,-3-3 2 0,8 1-4 16,-3-4-23-16,44 6-213 15,-34-11 6-15,-2-2-60 0,2-2-25 0,-2-2-59 16,-3 0-106-16,26 0-577 0,-36-13 683 16</inkml:trace>
          <inkml:trace contextRef="#ctx0" brushRef="#br0" timeOffset="115133.1752">1880 15171 2121 0,'0'-7'83'0,"0"1"31"0,0 2 13 15,0 2-39-15,0 0-44 0,0 2 5 0,0 0 147 16,0 11-60-16,13 1-17 16,2 2-32-16,1 2-14 0,2 3-24 0,23 24-5 15,-17-21-40-15,-1 3-1 16,0-3 5-16,-2 2-13 0,0-2-23 0,-3-2-85 16,18 17-342-16,-23-24 133 0,-3 0-44 15,-2-3-189-15,0 0-23 0,-3-6 95 16</inkml:trace>
          <inkml:trace contextRef="#ctx0" brushRef="#br0" timeOffset="115361.9641">2302 15302 1843 0,'8'-3'34'15,"-8"1"4"-15,0 1 8 16,0 0-1-16,0 0 17 0,-24 1 124 15,-17 0-7-15,18 0-106 0,-24 19 89 0,26-10-80 16,3-1-15-16,0 2-17 16,5-1-16-16,3 0-11 0,2 10 4 15,8-9-19-15,0-1 2 0,0 1-3 16,26 0-8-16,5-1-87 0,39 5-397 16,18-4-570-16,-36-6 513 15</inkml:trace>
        </inkml:traceGroup>
        <inkml:traceGroup>
          <inkml:annotationXML>
            <emma:emma xmlns:emma="http://www.w3.org/2003/04/emma" version="1.0">
              <emma:interpretation id="{872DBF3B-60B1-4BEC-AAA1-F60574211E9D}" emma:medium="tactile" emma:mode="ink">
                <msink:context xmlns:msink="http://schemas.microsoft.com/ink/2010/main" type="inkWord" rotatedBoundingBox="11102,17156 13387,17185 13380,17720 11095,17691"/>
              </emma:interpretation>
              <emma:one-of disjunction-type="recognition" id="oneOf37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16227.4208">3728 15315 1529 0,'-13'0'38'0,"13"0"45"0,-10 0 54 16,2 0 17-16,8 23 89 0,-8 1-100 16,8-12-76-16,0 12 72 0,0-12-65 15,23-1 15-15,-4-1 3 16,6-2 0-16,-1-1-12 0,30 3 6 0,-25-10-62 15,2 0-8-15,0 0 14 0,-5 0-1 0,-3 0 2 16,18-23 34-16,-20 12-33 16,-11-1-14-16,-2 0-15 0,0-3-3 15,-8 2-5-15,0-2 2 0,0-12 1 16,0 14-4-16,0 2 4 0,-21 3-5 0,3 3-2 16,0 1 3-16,-16 4 14 15,19 0 23-15,-6 0 4 0,3 9 4 16,-3 0-5-16,6 1-18 0,-11 15 6 15,10 4-15-15,16-16-4 16,0 17 7-16,0-17-5 0,0 0-27 0,18-1-63 16,8 0-76-16,0-1-65 15,34 7-340-15,-27-9 248 0,4-6-102 0,-1 1-124 16,5-3 42-16,-2-1 115 16</inkml:trace>
          <inkml:trace contextRef="#ctx0" brushRef="#br0" timeOffset="116558.823">4352 15387 1828 0,'0'-13'74'0,"0"1"20"16,-18 2 13-16,18 0-19 0,-16 3-26 16,1 0 2-16,-11 1 58 0,13 6-75 0,0 0-9 15,0 0 19-15,-3 0 13 0,1 12-3 16,-14 12 47-16,16-11-76 0,3 3-2 0,0 1-8 16,2 1 3-16,8 1 0 15,0 0 2-15,0 16 24 0,18-19-28 16,3-3 3-16,2 1 7 0,-5-5 9 15,5-2 6-15,19 1 43 0,-19-8-61 16,0 0 1-16,-7 0-1 0,2 0-2 0,0-12-4 16,-2 2-13-16,17-14-5 15,-17 9-17-15,0 1 1 0,-1-1 4 16,-5 0 4-16,3 2 7 0,8-9-10 16,-16 14-10-16,-5 3-5 0,5 5 14 0,-5 0 6 15,0 0 3-15,0 0 4 16,6 28-8-16,-4-16-6 0,1 2-21 15,2 0-48-15,3-2-64 0,-3 0-47 0,18 9-336 0,-5-14 191 16,6-1-132-16,1-3-170 16,9-3 64-16</inkml:trace>
          <inkml:trace contextRef="#ctx0" brushRef="#br0" timeOffset="116979.968">5177 15061 2110 0,'3'-12'31'16,"7"2"40"-16,-4 10 50 16,-1 0-28-16,-5 10 139 0,0 4-111 15,0 3-6-15,0 2 2 0,0 6 9 16,0 4-7-16,15 35 65 16,3-31-124-16,-5 0-32 0,8-1-10 0,-11 0-9 15,14-4 5-15,-1 20 5 16,0-14-4-16,-12-20-11 0,-1 2 12 15,-7-12 3-15,-1-2 23 0,-2 0 14 0,0-2-1 16,0 0-9-16,0 0-26 16,0-24-23-16,-20 10-9 0,-25-15-1 15,22 13 4-15,-3-3 13 16,0 1-7-16,-2 1-1 0,-6 1-1 16,-33-7 0-16,39 16 7 0,-6 2-3 0,5 5-1 15,4 0-4-15,-4 0 2 0,-18 11 11 16,14 11 14-16,15-8-3 15,2 18-8-15,16-17-3 0,0 1 0 16,0 1 2-16,0 2 1 0,29-3-1 0,38 15-9 16,11-3-9-1,-32-20-70-15,53 7-413 0,-50-10 59 16,0-3-106-16,-3-2-218 0,4 0 81 16,-4 0 141-16</inkml:trace>
          <inkml:trace contextRef="#ctx0" brushRef="#br0" timeOffset="115869.2476">3125 15137 1716 0,'0'0'63'0,"0"0"58"16,0 15 31-16,0 13 172 0,23-10-184 15,-5 0-5-15,3 3-9 0,2 3-14 0,1 1-39 0,17 29 14 16,-20-28-67-16,-3 1-12 16,-3-1 1-16,-4-4-2 0,-6-2 1 15,-5 10 11-15,0-20-10 16,0 0 4-16,0-5-1 0,0-2-2 0,-21-3 3 16,-12 0-2-16,-1 0-4 15,18-11-7-15,-15-10 7 0,21 7-6 16,10 2-1-16,0-3-2 0,0 1-5 15,0-2-5-15,21-14-10 0,2 18 14 16,0 0-5-16,1 2-12 0,-1 0-12 0,0 3 1 16,24-4-10-16,-24 6 45 15,-5 0 0-15,8 1 3 0,-8-1-1 16,-2-1-1-16,-1-2-8 0,-10 2 4 16,-5 0 1-16,0 0 1 0,0-2 2 15,0 0 2-15,0-5-7 0,-18 6 4 0,18 3-6 16,-18-2 5-16,18 1-1 0,-15 4-3 15,15 1 2-15,-8 0 36 0,8 0 14 16,0 0 14-16,0 13-5 0,0 2-16 16,0 0-12-16,0 24-6 0,0-18-14 0,0 3-3 15,15-2 4-15,1 1-3 16,-1-2-50-16,17 15-276 0,-17-21 40 16,3-1-60-16,5-4-109 0,-4-3-174 15,6-3 89-15</inkml:trace>
        </inkml:traceGroup>
        <inkml:traceGroup>
          <inkml:annotationXML>
            <emma:emma xmlns:emma="http://www.w3.org/2003/04/emma" version="1.0">
              <emma:interpretation id="{0A503B7E-C291-44A0-8C2D-08DB93120C77}" emma:medium="tactile" emma:mode="ink">
                <msink:context xmlns:msink="http://schemas.microsoft.com/ink/2010/main" type="inkWord" rotatedBoundingBox="13464,17419 14037,17421 14035,17736 13463,17733"/>
              </emma:interpretation>
              <emma:one-of disjunction-type="recognition" id="oneOf38">
                <emma:interpretation id="interp62" emma:lang="" emma:confidence="0.5">
                  <emma:literal>e</emma:literal>
                </emma:interpretation>
                <emma:interpretation id="interp63" emma:lang="" emma:confidence="0">
                  <emma:literal>@</emma:literal>
                </emma:interpretation>
                <emma:interpretation id="interp64" emma:lang="" emma:confidence="0">
                  <emma:literal>a</emma:literal>
                </emma:interpretation>
                <emma:interpretation id="interp65" emma:lang="" emma:confidence="0">
                  <emma:literal>.</emma:literal>
                </emma:interpretation>
                <emma:interpretation id="interp66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117361.7932">5584 15334 1786 0,'0'0'35'0,"0"0"131"16,0 0-52-16,0 8-15 0,0-8-12 0,0 8 11 16,0 0 11-16,0 5 118 15,23-7-118-15,3-1-12 0,-3 1-12 0,1-1-11 16,4-3-10-16,-2-2-11 0,36 0 50 15,-31 0-54-15,0 0-5 0,-7 0-3 16,-4 0 2-16,19-26 70 16,-31 19-99-16,-3-2-6 0,-2-10-12 15,-3 0-9-15,0 9 8 16,-47-6-2-16,24 10-2 0,-3 2 3 16,0 2-1-16,-5 2 2 0,-3 0 11 0,-38 10 41 15,38 1-5-15,-2 1 7 16,2 2 3-16,6-1-3 0,-1 4-14 15,11 1-9-15,-3 22-4 0,11-20-8 0,10 0-5 16,0 0 3-16,0-1-10 16,26 1 2-16,34 12 1 0,-27-19-10 0,6-1-46 15,5-2-87-15,0-2-99 16,8-3-109-16,-6-5-66 0,50 0-487 0,-54 0 332 16,9-13 44-16,-12 3 123 0</inkml:trace>
        </inkml:traceGroup>
        <inkml:traceGroup>
          <inkml:annotationXML>
            <emma:emma xmlns:emma="http://www.w3.org/2003/04/emma" version="1.0">
              <emma:interpretation id="{50D33E8A-34EF-46D2-A6FA-66AACD3F9789}" emma:medium="tactile" emma:mode="ink">
                <msink:context xmlns:msink="http://schemas.microsoft.com/ink/2010/main" type="inkWord" rotatedBoundingBox="14210,17369 15075,17490 15037,17764 14172,17642"/>
              </emma:interpretation>
              <emma:one-of disjunction-type="recognition" id="oneOf39">
                <emma:interpretation id="interp67" emma:lang="" emma:confidence="0.5">
                  <emma:literal>0.</emma:literal>
                </emma:interpretation>
                <emma:interpretation id="interp68" emma:lang="" emma:confidence="0">
                  <emma:literal>8.</emma:literal>
                </emma:interpretation>
                <emma:interpretation id="interp69" emma:lang="" emma:confidence="0">
                  <emma:literal>o.</emma:literal>
                </emma:interpretation>
                <emma:interpretation id="interp70" emma:lang="" emma:confidence="0">
                  <emma:literal>5.</emma:literal>
                </emma:interpretation>
                <emma:interpretation id="interp71" emma:lang="" emma:confidence="0">
                  <emma:literal>80.</emma:literal>
                </emma:interpretation>
              </emma:one-of>
            </emma:emma>
          </inkml:annotationXML>
          <inkml:trace contextRef="#ctx0" brushRef="#br0" timeOffset="117681.4038">6228 15312 2046 0,'0'-14'50'0,"0"-4"142"0,0 13-62 16,0 1-35-16,18 1-30 15,-18 2-15-15,0-1-21 0,11 2 12 16,15 0 120-16,-13 0-46 0,5 12 5 0,5 0-5 16,0 2 6-16,6 2-8 0,41 19 63 15,-29-15-108-15,-7-1-21 0,5 2-15 16,-6-2-15-16,-4 1-10 0,-1-4 4 15,6 15 38-15,-24-20-17 0,-7-2 2 0,-3-1-7 16,0-1-5-16,0-2-2 16,-42-2 20-16,17-2-12 0,-4-1 4 0,-2 0 5 15,0 0 12-15,-3 0 10 16,-30-25 64-16,-1-2-33 0,39 12-54 16,-10-18 31-16,23 15-36 15,2 2-14-15,6 1-12 0,5 2-6 0,0 1-5 16,0-6-15-16,55 6-103 15,-27 7-3-15,37-2-268 0,-29 3 84 16,3 0-123-16,2-1-144 0,3 2-314 16,3-4 142-16</inkml:trace>
          <inkml:trace contextRef="#ctx0" brushRef="#br0" timeOffset="117832.8751">7051 15340 2612 0,'0'7'82'0,"16"-2"78"15,-16-1 51-15,0-1 28 0,18-3-79 16,-18 0-42-16,13 0-116 0,-13 0-25 0,0 0-98 16,0 0-148-16,0 0-150 0,0 0-983 15,0 0 773-15,0 0 154 0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4:00:17.306"/>
    </inkml:context>
    <inkml:brush xml:id="br0">
      <inkml:brushProperty name="width" value="0.06667" units="cm"/>
      <inkml:brushProperty name="height" value="0.06667" units="cm"/>
      <inkml:brushProperty name="color" value="#8DE6C4"/>
      <inkml:brushProperty name="fitToCurve" value="1"/>
    </inkml:brush>
  </inkml:definitions>
  <inkml:traceGroup>
    <inkml:annotationXML>
      <emma:emma xmlns:emma="http://www.w3.org/2003/04/emma" version="1.0">
        <emma:interpretation id="{E4F98C61-2321-4ED4-9521-7E4045D69D40}" emma:medium="tactile" emma:mode="ink">
          <msink:context xmlns:msink="http://schemas.microsoft.com/ink/2010/main" type="writingRegion" rotatedBoundingBox="9,1061 7947,1074 7928,12021 -9,12007"/>
        </emma:interpretation>
      </emma:emma>
    </inkml:annotationXML>
    <inkml:traceGroup>
      <inkml:annotationXML>
        <emma:emma xmlns:emma="http://www.w3.org/2003/04/emma" version="1.0">
          <emma:interpretation id="{ABECDAE8-F0D6-4B99-AE2F-B839566D70A1}" emma:medium="tactile" emma:mode="ink">
            <msink:context xmlns:msink="http://schemas.microsoft.com/ink/2010/main" type="paragraph" rotatedBoundingBox="128,1102 7849,1068 7854,2156 133,21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52B610-B72C-4923-A3E3-4644F325DB8D}" emma:medium="tactile" emma:mode="ink">
              <msink:context xmlns:msink="http://schemas.microsoft.com/ink/2010/main" type="line" rotatedBoundingBox="128,1102 7849,1068 7854,2156 133,2191"/>
            </emma:interpretation>
          </emma:emma>
        </inkml:annotationXML>
        <inkml:traceGroup>
          <inkml:annotationXML>
            <emma:emma xmlns:emma="http://www.w3.org/2003/04/emma" version="1.0">
              <emma:interpretation id="{DE56DA03-A226-46C3-A3DE-6D5674B75C90}" emma:medium="tactile" emma:mode="ink">
                <msink:context xmlns:msink="http://schemas.microsoft.com/ink/2010/main" type="inkWord" rotatedBoundingBox="129,1400 2971,1387 2973,1790 131,180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959 228 2252 0,'-20'-5'165'0,"12"1"9"0,5 2 51 16,-2-2-24-16,5 1-16 16,0-5 55-16,0 3-176 0,0 2-27 0,0-1-12 15,0 2-12-15,39-2 22 0,-23 2-29 0,-1 2 2 16,6 0-5-16,-3 0 2 16,5 0-1-16,19 8 22 0,-19 5-12 15,0 1 1-15,-2-3-10 0,0 2 7 16,15 13 2-16,-28-12-9 0,5-2-10 0,-3 1 11 15,-2-1-1-15,5 8-23 16,-11-11 16-16,1-2-8 0,5-2 47 16,-3 0-28-16,-5-2 4 0,0-2 65 0,0-1-16 15,0 0 97-15,0 0-133 16,0 0-7-16,0-9 2 0,0 2 6 16,0-13 14-16,0 7-32 0,0 0-10 15,0-3 2-15,0-1-7 0,0-17-1 0,0 18 5 16,0 2-4-16,0 1 6 15,18 2-6-15,0 4-5 0,16-1 1 0,-19 8 3 16,3 0 6-16,0 0 3 16,3 0-4-16,23 27 11 0,-21-13-10 0,-2 0 7 15,2 0-11-15,-5 3 4 16,16 12-114-16,-24-14 72 0,3-1-25 0,-2-3-34 16,-3 2 55-16,-3-4-130 0,5 6-322 15,-5-10 202-15,-2 0-30 0,2-2-39 16,-5 0-265-16,8-3-447 0</inkml:trace>
          <inkml:trace contextRef="#ctx0" brushRef="#br0" timeOffset="243.6842">1902 110 2364 0,'-39'-13'113'0,"21"9"31"16,18 0 54-16,-18 1 5 0,-14 3 132 0,17 0-244 15,-1 0-27-15,3 0-27 0,1 11-11 16,-17 12 23-16,19-10-19 0,-3 4 3 16,5 0-3-16,5 3-1 0,1-1-15 15,2 20-1-15,0-23-3 0,18-1-12 16,0 0 7-16,5 0-7 0,32 9-58 16,-24-16-44-16,5-1-94 0,3 0-91 15,2-4-81-15,47-3-476 0,-41 0 236 16,-1 0 70-16,-4-12 112 0</inkml:trace>
          <inkml:trace contextRef="#ctx0" brushRef="#br0" timeOffset="-559.4519">457 46 3008 0,'-28'-5'28'16,"2"0"93"-16,-5 5 78 16,-18-4 212-16,25 1-298 0,-4 0-85 15,2 2-5-15,-2 1-5 0,-19 0 10 0,24 11-29 16,-1 1 6-16,1 2-9 0,0 5 4 16,2 3 1-16,-15 31 0 0,25-25-8 15,6-5 11-15,5 4-2 0,0 1-1 16,31 21 15-16,3-28-13 0,5-5-1 0,5 0 15 15,2 2 11-15,68-1 63 16,-54-17-34-16,7 0-1 0,-2 0 10 16,0 0 22-16,59-32 149 0,-70 18-45 0,-5-1 39 15,-12-1 37-15,-4-1 21 0,-2 0-43 16,3-20 73-16,-29 17-239 16,-5-1-26-16,0-1-27 0,0 0-10 0,-67-25-15 15,28 25-4-15,0 0-6 0,-2 4-7 0,-6 0 0 16,-33-7-35-16,38 17-19 15,4 4-83-15,1 4-115 0,1 0-123 16,-34 15-402-16,37 1 500 0,2 2 66 16,0 2-44-16,5 2-105 0,5 1-98 0,-8 24-825 15,22-22 625-15,7-2 141 16</inkml:trace>
          <inkml:trace contextRef="#ctx0" brushRef="#br0" timeOffset="659.5178">2272 164 2223 0,'-16'-10'120'16,"-5"6"-4"-16,11 2 32 16,-21 0 139-16,31 2-235 0,-8 0 0 15,1 0-8-15,4 10 62 0,3-3-34 0,0 1 14 16,0-1 1-16,0 0-1 15,0 9 49-15,18-8-84 0,0-2 14 0,3 1-9 16,0-2 1-16,4-2 7 16,32 1 0-16,-26-4-40 0,3 0-13 15,2 0 1-15,-2 0-5 0,28-12 11 16,-36 2 0-16,-3 1 9 0,-2 0 12 16,-8 3 2-16,8-10 74 0,-14 7-93 15,-4 2-5-15,-3-3-7 0,0 1-43 0,0 1 42 16,-21-8 2-16,21 10-8 0,-23 1-4 0,0 0-2 15,2 1-4-15,-23 2-4 16,16 2 3-16,2 0 2 0,-5 0 8 16,2 9 5-16,3 1-3 15,-51 23-23-15,53-18 18 0,-7 15 8 0,18-13-2 16,8-1 0-16,-3 0-10 16,8 1 13-16,0 17-5 0,0-18 4 15,24-1-1-15,-1-2 2 0,0 2-7 0,39 6-16 16,-23-11-33-16,0-4-42 0,10 0-48 15,-2-2-68-15,2-3-103 0,57-1-547 16,-49 0 293-16,-3-12-163 0,3 4 145 16</inkml:trace>
        </inkml:traceGroup>
        <inkml:traceGroup>
          <inkml:annotationXML>
            <emma:emma xmlns:emma="http://www.w3.org/2003/04/emma" version="1.0">
              <emma:interpretation id="{EB541044-2DA9-4D0E-B78B-3CC88C4B910B}" emma:medium="tactile" emma:mode="ink">
                <msink:context xmlns:msink="http://schemas.microsoft.com/ink/2010/main" type="inkWord" rotatedBoundingBox="3638,1234 4848,1229 4851,1783 3641,178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02.5453">3786-29 2445 0,'-36'-5'45'0,"2"-1"54"15,6 4 44-15,-1 2 33 0,8 0-28 16,-12 0 34-16,22 0-141 0,1 0-4 16,7 0 4-16,1 0 14 0,2 8 60 15,0-3-57-15,0-5 5 0,21 0 13 0,-3 0 8 0,2 0-15 16,27-11 16-1,-21 11-49-15,2-10 15 0,-4 0 8 0,2 1 30 16,12 9 62-16,-22 0-80 16,-6-11-16-16,-5 11-6 0,-5-15-23 0,0 15-7 15,0-13-29-15,-18 1 7 16,-2 12-14-16,20-11-18 0,-26 11-14 16,-29-19-131-16,27 19 79 0,2 0-4 0,-2 0-25 15,2 0-68-15,-29 11-456 0,32 0 249 16,5 0-59-16,2 1-197 0,9-2 37 0</inkml:trace>
          <inkml:trace contextRef="#ctx0" brushRef="#br0" timeOffset="1201.0837">3915 85 2902 0,'8'-10'132'16,"0"0"53"-16,-3 4 34 0,-2 1-62 0,-1 4-39 15,-2 1-119-15,0 0 18 0,0 9 19 16,0 2-6-16,0 3 7 0,0 20-7 15,0-12-16-15,0 1-15 0,0-1-5 16,18 2 8-16,-2 21-19 0,-3-26-36 16,-3-3-85-16,1 0-92 0,-1-3-75 0,3-2-39 15,2 2-385-15,-7-10 112 16,2-3 47-16,-2 0 93 0</inkml:trace>
          <inkml:trace contextRef="#ctx0" brushRef="#br0" timeOffset="1895.7021">4226 179 2692 0,'-13'-8'77'16,"5"0"63"-16,3-1 196 0,5 5-256 15,0-1-60-15,0 0-32 0,29-1 13 0,33-3 1 0,-29 4-52 16,9 1-87-16,7-3-96 15,5 1-93-15,6 2-70 0,64-6-834 16,-54 6 726-16</inkml:trace>
          <inkml:trace contextRef="#ctx0" brushRef="#br0" timeOffset="1742.961">4298-154 3223 0,'3'-5'86'0,"-3"1"33"16,0 2 164-16,0 2-238 0,0 0-26 15,0 0-15-15,0 0 30 0,0 11 28 0,0 20 57 16,0-9-83-16,0 2-12 16,0 8-18-16,0 3 8 0,0 40-10 0,18-38 6 15,-5-2-2-15,8 0 0 16,-3-1-8-16,3-4-16 0,20 22-102 0,-18-31-32 16,-5-2-77-16,1-2-87 0,-4-3-84 15,3 5-513-15,-10-14 246 0,-3 0 110 16,-2-5 125-16</inkml:trace>
        </inkml:traceGroup>
        <inkml:traceGroup>
          <inkml:annotationXML>
            <emma:emma xmlns:emma="http://www.w3.org/2003/04/emma" version="1.0">
              <emma:interpretation id="{0C563DD7-90CC-4D8F-9BCB-454720B74515}" emma:medium="tactile" emma:mode="ink">
                <msink:context xmlns:msink="http://schemas.microsoft.com/ink/2010/main" type="inkWord" rotatedBoundingBox="5520,1078 7849,1068 7854,2156 5525,216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533.8622">5657 14 2972 0,'-7'0'104'0,"-4"-8"105"16,6 5 28-16,-3 3-36 0,-2 0-35 16,-8 0-61-16,7 0-92 0,-1 0 1 15,-4 0 8-15,-2 9-3 0,-16 12 13 0,13-9-23 16,3 2-6-16,-2 0 3 15,4 2 0-15,-7 22 2 0,15-19-16 16,3-1 10-16,5 0-5 0,0-3-1 16,0 13 18-16,23-16-7 0,-2-2 2 0,2-1-5 15,0-3 4-15,6-3-1 16,31 1-2-16,-29-4-6 0,2 0-2 0,1-11 3 16,0 2 3-16,25-12 3 0,-33 11-5 15,-5-2-4-15,-6-3 3 0,-4 2 3 16,7-15 21-16,-18 11-13 0,0 1 4 0,0-1-2 15,0 2-2-15,0-1 0 16,-18-7-25-16,-6 14 5 0,9 2 2 16,-1 4 5-16,3 3-1 0,-13 0-8 15,16 14 8-15,-6-1 4 0,4 2-2 16,1 4 1-16,-2 24-113 0,13-18 117 0,0 1-7 16,0 3 106-16,0 2-96 15,60 39-7-15,-29-34 0 0,2 0 5 0,6 2-3 16,0-2 6-16,3 2-1 0,40 29-9 15,-45-35-6-15,-4-3 3 0,-7-2 7 16,-8-3 11-16,-2 15 132 0,-16-24-1 16,0-2 74-16,0-3 56 0,-21-3 36 0,-31 2 192 15,26-9-351-15,-10 0-47 16,-3 0-32-16,-2-13-13 0,-8-2-29 16,-50-24-27-16,48 17-16 0,-1-4-6 15,5-1-44-15,3-4-92 0,-28-28-505 0,48 29 238 16,1 2 22-16,13 0 66 0,10 0-61 15,0-26-502-15,26 30 390 16,5-1-139-16,0 2 15 0,13-3 82 0</inkml:trace>
          <inkml:trace contextRef="#ctx0" brushRef="#br0" timeOffset="3460.1748">6103 73 2389 0,'5'0'134'15,"0"0"66"-15,0 8 52 0,-2 0 2 0,2 0-60 16,5 2 67-16,-2-1-179 15,-3-4-23-15,3 2-9 0,2-1-2 0,8 8 42 16,-2-8-40-16,-3-2 3 16,2 0 6-16,-2-2 10 0,21-2 73 15,-16 0-68-15,0 0 1 0,3 0 13 0,-6-10 20 16,11-7 119-16,-13 17-95 0,-5 0-6 16,0-12-9-16,-8 3-16 0,0-4-47 15,0-5-44-15,0 9-14 0,0-5-13 16,-18 5-29-16,0 1 28 0,-14 1-38 0,14 7 70 15,0 0-33-15,0 0 4 16,-3 0 10-16,-20 10-39 0,23-1 24 16,0 0 1-16,2 3 18 0,3-1-10 15,-5 17 142-15,10-13-161 0,8 1 9 0,0 0-140 16,0 0 146-16,0 0 9 16,42 13-35-16,-21-15 10 0,2-1 12 15,5-1 6-15,1-1-5 0,41 6-29 16,41-4-59-16,-33-13-2 15,-8 0 28-15,-37-12 68 0,-2 0 1 16,0 1 6-16,-2-2 0 0,17-19-2 16,-28 14 4-16,-5-1-7 0,-2-5 17 0,-9-1-12 15,-2-4-3-15,0-38 40 0,0 30-31 16,-20-6 0-16,2 0-17 0,18 0 4 16,-37-38 23-16,22 49 4 15,15 3 6-15,-16 5 3 0,1 8-27 0,7-2-49 16,0 18 15-16,8 0 30 15,0 0-12-15,0 15 31 0,-8 4-5 0,8 32 8 16,0-18-5-16,0 5-9 0,24 6 4 16,-6-1-6-16,21 43 1 0,-19-43 7 15,1-3-7-15,0-2-3 0,-3-3 8 0,26 24 5 16,-10-16-2 0,-34-13-7-16,0-19 14 0,0-3-3 15,0-3 10-15,0-2 5 0,0-3-7 0,0 0-16 16,0 0-8-16,0 0 4 15,-32-13 0-15,-27-14-1 0,30 15 1 0,1 0-5 16,0 0 2-16,7 0-1 16,5 2 0-16,6-4-1 0,10 8 3 0,0 2-7 15,0 1-11-15,0-2 3 0,41-2-17 16,-10 2 20-16,0 0-20 0,6-2 40 16,7 0-11-16,46-7 42 0,-46 8-43 15,0-2-11-15,-2-1-1 0,4 2 5 16,35-12 0-16,-48 11 16 0,-4 0-8 15,-6 0 14-15,-10 0-3 0,-3 2-18 16,-2-7-5-16,-8 8-1 0,0 1 9 16,0 1-19-16,0 1-7 0,0 0-66 15,0 2 66-15,-18 0 5 0,18 0 10 0,-13 0 5 16,3 8-10-16,10-8 21 16,0 11 8-16,0-3-15 0,0 1 16 0,0 3 4 15,51 13 56-15,-22-9-9 0,7-1 21 0,3 2 15 16,0 2 5-16,41 17 82 15,-44-19-120-15,-2 1-1 0,-6-2-19 16,-4-3-9-16,7 13 14 0,-24-16-27 16,-7 0-8-16,0-2 17 0,0 0-15 0,-31 4-188 15,0-6-67-15,-7-2-77 16,-12-2-108-16,-7 1-179 0,-5-3-342 16,-70 0-786-16</inkml:trace>
        </inkml:traceGroup>
      </inkml:traceGroup>
    </inkml:traceGroup>
    <inkml:traceGroup>
      <inkml:annotationXML>
        <emma:emma xmlns:emma="http://www.w3.org/2003/04/emma" version="1.0">
          <emma:interpretation id="{25DA15D0-74D5-4715-AA03-978A4D79FAF2}" emma:medium="tactile" emma:mode="ink">
            <msink:context xmlns:msink="http://schemas.microsoft.com/ink/2010/main" type="paragraph" rotatedBoundingBox="8,2569 6899,2659 6887,3582 -3,34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3B503E-EFB1-4024-B091-72263C8C7F4F}" emma:medium="tactile" emma:mode="ink">
              <msink:context xmlns:msink="http://schemas.microsoft.com/ink/2010/main" type="line" rotatedBoundingBox="8,2569 6899,2659 6887,3582 -3,3492"/>
            </emma:interpretation>
          </emma:emma>
        </inkml:annotationXML>
        <inkml:traceGroup>
          <inkml:annotationXML>
            <emma:emma xmlns:emma="http://www.w3.org/2003/04/emma" version="1.0">
              <emma:interpretation id="{90CC86F6-8121-4C0F-BC98-62BDD9E57168}" emma:medium="tactile" emma:mode="ink">
                <msink:context xmlns:msink="http://schemas.microsoft.com/ink/2010/main" type="inkWord" rotatedBoundingBox="8,2569 4997,2634 4985,3557 -3,349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834.9308">2179 1522 2277 0,'0'0'8'15,"0"0"43"-15,0 0 43 0,0 0 35 0,0 18 125 16,0-8-162-16,0 1-18 15,0 4-7-15,0-1 2 0,0 2-7 0,0 19 58 16,0-20-58-16,0-1-7 16,23 0 4-16,-5-1 29 0,3 6 90 0,-3-13-88 15,5-1-16-15,0-3 2 16,1-2 10-16,4 0-12 0,26 0 150 0,-28-13-89 16,-8 2 43-16,6-1 11 15,-9 1-8-15,3-14 126 0,-18-13-134 16,0 13-171-16,-46 4-61 15,25 13-5-15,0 1-83 0,-4 3-58 16,-4 0-57-16,-2 4-19 0,-36 0-143 16,30 0 215-16,4 10-74 0,-1 0-105 15,3-2-98-15,-15 8-837 0,30-9 714 0,3 0 130 16</inkml:trace>
          <inkml:trace contextRef="#ctx0" brushRef="#br0" timeOffset="6159.2682">2613 1509 2532 0,'0'-4'56'0,"0"2"62"15,0 1 47-15,0-2 47 16,34 3 140-16,-21 0-218 0,5 0-28 16,3 0-28-16,5 0-15 0,7 10-16 15,42 9 21-15,-38-10-49 0,7 2-7 16,-3 1-4-16,-2 1-14 0,28 14-10 15,-41-12 15-15,-8-2 1 0,3 1 27 16,-11-2-21-16,-10 10 13 0,0-11-7 0,0-2 13 16,0-2 6-16,-26 0 13 0,0-2 29 15,-25 5 155-15,22-10-81 0,3 0 1 16,-2 0-20-16,-3 0-5 0,-24-13 3 16,32 2-95-16,2-1-26 0,3 1-10 15,3-5-1-15,-11-10-111 0,26 12-29 0,0 3-58 16,0-3-24-16,0 2 0 15,28 0 7-15,37-11-403 0,-31 13 202 16,2 0-68-16,3-2-190 0,0 1-5 16</inkml:trace>
          <inkml:trace contextRef="#ctx0" brushRef="#br0" timeOffset="6715.306">3294 1303 2662 0,'-23'-12'99'0,"7"1"100"16,1 0 57-16,-11-3 235 0,10 9-368 15,16 1-59-15,-7 1-32 0,7 3-12 16,0 0 8-16,0 0 6 0,0 12 20 16,0 2-1-16,0 2-6 0,69 47 79 15,-45-39-85-15,25 31 21 0,-21-28-37 16,-2-1-15-16,0-1 8 16,0 0-9-16,0-2-10 0,15 20 5 15,-23-23-6-15,-5-3 15 0,-2-4-8 0,-6-1-2 16,0 3 0-16,-5-10 4 0,0-4 5 15,0 1-3-15,0-2 6 0,0 0-14 16,-49 0-5-16,26-12 2 0,-3 0-3 16,0 0-5-16,3-2-10 0,-14-13-37 0,24 13 27 15,3 2-8-15,10 0-12 16,0 2 0-16,0-1-18 0,0 8 60 16,0 3-2-16,29 0-8 0,-4 0 4 15,4 0-3-15,36 0 8 0,-29 0 6 16,0 0 4-16,3 0-7 0,-3 0 8 15,44 0-5-15,-41 0 9 0,0 0-3 0,-3 0 3 16,-2 0-3-16,31-20 13 0,-42 12-13 16,-5-1 8-16,0 1 12 15,-7-2-1-15,-1 3 6 0,-8-10 17 0,-2 9-38 16,0-1 4-16,0 2-16 0,-18-1 5 16,-15-4-14-16,17 5 6 0,1 3 6 15,-9 2 0-15,4 2-5 0,-22 0-2 16,24 0 1-16,-5 13 18 0,5-3 1 15,-3 3-13-15,8-1 13 0,-13 17 0 16,18-15-2-16,3 3-4 0,5 0-4 16,0 0-3-16,0 14 18 0,29-14-10 0,-6-4 5 15,5 0-43-15,1 0-37 0,7-4-56 16,37 3-388-16,-32-9 84 0,-2-3-119 16,5 0-313-16,0 0 105 0</inkml:trace>
          <inkml:trace contextRef="#ctx0" brushRef="#br0" timeOffset="5082.8864">613 1531 2948 0,'0'0'67'0,"0"0"177"0,0 0-97 16,0 0-67-16,0 0-61 0,0 0 3 0,0 0 30 15,0 0-1-15,0 9 2 16,18 1-9-16,-3-2-4 0,21 16 16 0,-15-12-39 16,-5 3-4-16,-1 0-2 15,3 0 0-15,0 0-2 0,8 12 7 0,-18-17-12 16,-3 1 2-16,0-4 14 15,1-3 8-15,-6 2 108 0,0-6-24 0,0 0 28 16,0 0-13-16,0 0-9 0,0 0-49 16,0-11-26-16,0 0-37 15,0-1 3-15,0 0-6 0,-24-3-2 0,4-18-4 16,20 15 13-16,0 1-21 0,0 1-11 16,0 2 0-16,0-6-33 0,0 13 33 15,20 3 2-15,-4 4-7 0,-1 0-14 0,4 0 9 16,19 0-40-16,-27 8 50 15,7 5 2-15,-3-5 7 0,3 0-12 0,11 8-20 16,-3 2-13 0,-16-13 30-16,-7-5 28 0,-1 0-4 15,-2 0 12-15,0 0 5 0,0 0 5 16,0 0-21-16,0 0 6 0,0 0 5 16,0 0-9-16,0-26-7 15,0 3 164-15,0 12-160 16,0 0 0-16,24 3-156 0,9-5 153 15,-15 13 4-15,3 0 3 0,-3 0-4 16,6 0 0-16,1 0 1 0,30 24 7 16,-27-11-46-16,3-2-21 0,-2 2-48 15,-1 0-57-15,24 12-371 0,-29-15 181 0,-2 3-65 16,-3-6-75-16,3 1-192 16,-6-3 108-16</inkml:trace>
          <inkml:trace contextRef="#ctx0" brushRef="#br0" timeOffset="5502.5617">1650 1505 2297 0,'0'0'47'0,"0"0"78"15,-15 9 317-15,15 3-211 16,0-1-44-16,0 6-49 0,0 3-6 0,0 28 56 16,0-20-142-16,23 1-24 0,1 4-15 15,1 1-4-15,1 2-2 0,26 39 3 16,-29-40 9-16,1 2-48 15,-1-3-72-15,-7-2-89 0,2 23-465 0,-18-33 320 16,0-3 55-16,0-4 68 0,0-5-17 16,0-4 13-16,-47-6-226 0,26 0 248 15,3-16 33-15,-5-2 68 0,2-3 5 0,-25-33 246 16,25 22 61-16,0-6 71 16,0-4-28-16,1-2-48 0,-14-52 80 15,19 48-145-15,2 2 14 0,2 1-3 0,6 7 24 16,3 4-6-16,2-19 77 0,0 33-162 15,0 2-24-15,25 5 1 0,-4 5 5 16,26-3 74-16,-21 8-84 16,2 3 9-16,1 0-7 0,2 0 1 0,28 27 48 15,-30-15-74-15,-6 4-16 0,-2-1-5 16,-3 2-15-16,-5 2-1 0,-8 17 10 16,-5-18-6-16,0-1-9 0,0 1-52 15,-21-1-72-15,-15 12-515 0,18-16 235 16,2-4-87-16,16 1-164 0,-15-4 29 15</inkml:trace>
          <inkml:trace contextRef="#ctx0" brushRef="#br0" timeOffset="4532.4218">82 1317 2592 0,'-36'-8'43'0,"-26"5"183"0,36 3-69 15,8 0-29-15,-1 0-52 0,4 0-23 0,-6 9-27 16,16 0-28-16,5-1 0 15,0-8 16-15,0 8 11 0,0 0 14 0,23 4 74 16,-2-7-46-16,0-2 3 16,2-3-2-16,0 0-7 0,29 0-10 0,-29 0 4 15,-2 0 4-15,0 0 57 16,-6-11-64-16,9-5 25 0,-17 8-55 0,-7 1-5 16,0-1-13-16,0 1 0 0,0 1-17 15,0-5-9-15,-15 7-11 0,15 1-20 16,-23 3-38-16,7 0-54 0,-18 0-295 15,19 10 133-15,-1-1-46 0,1 2-61 16,-1 1-278-16,-4 19-497 0</inkml:trace>
          <inkml:trace contextRef="#ctx0" brushRef="#br0" timeOffset="4223.7371">248 1478 2783 0,'-16'-3'185'0,"11"2"-37"15,0 1 21-15,0 0-71 0,2 0-49 16,-2 0 42-16,5 0-24 0,0 13 12 16,0 2-28-16,0 1-25 0,0 3-20 0,20 25 3 15,-20-20-2-15,21-1-8 16,-3 0-54-16,-5-1-96 0,16 14-457 0,-14-21 227 16,1-2-44-16,-1-5-224 15,1-4 47-15</inkml:trace>
          <inkml:trace contextRef="#ctx0" brushRef="#br0" timeOffset="7235.6825">4384 1242 2771 0,'0'-2'83'0,"-3"-1"76"0,1 0 46 16,-1 1 186-16,3 2-303 0,0 0-41 0,0 0-6 15,0 0 2-15,0 10 17 16,0 13 50-16,18-8-58 0,0 3 1 0,0 4 2 16,-2 2-3-16,20 32 49 15,-15-28-51-15,-6 3-2 0,1-3-27 0,5 1 0 16,-3-3-9-16,10 20 2 0,-15-26-12 15,0-3-2-15,-2-3 3 0,1-3 16 16,-1 1-3-16,-6-9 5 0,-5 0-3 16,0-2 26-16,0-1-3 0,0 0 3 15,0-11-43-15,0 1-10 0,0-2 13 0,0 0-13 16,-23-4 6-16,-19-20-10 16,19 17 2-16,2 0-3 0,-2 2-5 15,0 2-2-15,-21-8-5 0,23 16 18 0,-41 4-23 16,39 3 26-1,-1 0 3-15,4 12-2 0,1 0 6 0,-12 12 9 16,21-10-12-16,2 0 0 16,3 1-4-16,5 2 2 0,0 13 4 0,0-15 1 15,23-1-14-15,-5-2-22 0,6 0-28 16,4-2-45-16,42 4-151 0,-28-8 114 16,4-3-43-16,8-1-119 0,-2-2-117 15,70 0-773-15,-55 0 514 0,8-11 134 16</inkml:trace>
        </inkml:traceGroup>
        <inkml:traceGroup>
          <inkml:annotationXML>
            <emma:emma xmlns:emma="http://www.w3.org/2003/04/emma" version="1.0">
              <emma:interpretation id="{84DCECAA-0196-4A82-A6E7-C36FFBA2906B}" emma:medium="tactile" emma:mode="ink">
                <msink:context xmlns:msink="http://schemas.microsoft.com/ink/2010/main" type="inkWord" rotatedBoundingBox="5724,2808 6897,2823 6889,3456 5715,3441"/>
              </emma:interpretation>
              <emma:one-of disjunction-type="recognition" id="oneOf4">
                <emma:interpretation id="interp4" emma:lang="" emma:confidence="0.5">
                  <emma:literal>go</emma:literal>
                </emma:interpretation>
                <emma:interpretation id="interp5" emma:lang="" emma:confidence="0">
                  <emma:literal>goo</emma:literal>
                </emma:interpretation>
                <emma:interpretation id="interp6" emma:lang="" emma:confidence="0">
                  <emma:literal>gov</emma:literal>
                </emma:interpretation>
                <emma:interpretation id="interp7" emma:lang="" emma:confidence="0">
                  <emma:literal>god</emma:literal>
                </emma:interpretation>
                <emma:interpretation id="interp8" emma:lang="" emma:confidence="0">
                  <emma:literal>got</emma:literal>
                </emma:interpretation>
              </emma:one-of>
            </emma:emma>
          </inkml:annotationXML>
          <inkml:trace contextRef="#ctx0" brushRef="#br0" timeOffset="8659.3535">5890 1497 2264 0,'5'-6'63'0,"3"1"63"16,-3-1 97-16,3-5 347 15,-5 5-331-15,-3-1-67 0,0 0-60 16,0 1-12-16,0-6 18 0,0 7-90 16,-18 1-13-16,18 1-26 0,-16 0 13 0,3 3-4 15,-15 0 11-15,7 0-12 16,3 0 3-16,-5 13 3 0,-6-2 3 0,-23 16-2 16,-15 20-7-1,36-11 14-15,23-20-15 0,8 0-1 16,0-2 5-16,0 12 11 0,0-13 2 15,24-4-5-15,-1-2-1 0,3-1 6 16,0-3 3-16,28-3 20 0,-26 0-8 16,1 0 0-16,2-9 34 0,-3 0 3 15,22-11 100-15,-27 11-79 0,-5 0 7 0,-8-2-3 16,3 2-17-16,-10-2-23 0,-3-12-24 16,0 10-13-16,0-1-9 15,-18 0-8-15,18 2 0 0,-39-11-33 0,39 14 13 0,-23 3-12 16,10 1-8-16,13 4 8 15,-11 1 0-15,11 0 31 0,0 10 5 16,0 4-5-16,0 0 7 16,0 4 9-16,24 23-5 0,-1-14-1 0,3 0-10 0,2 4 21 15,6-2-21-15,44 40 1 16,-40-35-1-16,6 1 9 0,-2 0 5 16,-3-1 5-16,-6-4-7 0,19 23 17 15,-39-30-4-15,-3-3 0 0,-10-6 18 0,0-2 8 16,0 5 82-16,-28-9-46 15,-6-4-19-15,-2-4-9 0,-3 0-9 16,-62 0-9-16,47-11-31 0,-109-36-5 16,111 27-4-16,3-4-30 0,2-1-39 15,3-2-60-15,-20-32-279 0,43 32 192 16,8-2 24-16,3 2 28 0,10 3-20 16,23-21-277-16,3 26 178 0,7 1-14 15,4 3 18-15,7-1 18 0,7 2 36 0,61-9-92 16,-55 13 225-16,5-1 59 15,-8 3 30-15,-5 0 65 0,34-6 177 16,-52 9-55-16,-10 0 11 0,-3 2 15 16,-8 1-3-16,3 1 110 0,-13 1-238 15,0 0-10-15,0 0 13 0,0 0 36 0,0 16 148 16,0-7-166-16,-18 1-25 16,18 1 4-16,0 2-10 0,0 1-13 0,0 16 1 15,0-17-24-15,0 1-6 0,0-1 1 16,0-1 3-16,49 5 51 0,-25-10-11 15,2-3 22-15,2 0 26 0,6-3 92 16,33-1 73-16,-31 0-132 0,-5-12-73 16,3 3 83-16,-3-2 7 0,-3 2-18 15,14-14 80-15,-29 12-151 0,-3-1-31 0,-7 0-20 16,-3 1-20-16,0-12 8 16,0 13-24-16,-21 0-8 0,0 2-35 15,-38-8-297-15,38 12 73 0,-2 3-35 16,-24-1-305-16,27 2 401 0,-1 0 13 15,0 0-31-15,3 0-150 0,-18 7-602 16,20-7 226-16,6 0 121 0,2 0 132 16</inkml:trace>
        </inkml:traceGroup>
      </inkml:traceGroup>
    </inkml:traceGroup>
    <inkml:traceGroup>
      <inkml:annotationXML>
        <emma:emma xmlns:emma="http://www.w3.org/2003/04/emma" version="1.0">
          <emma:interpretation id="{42CB1C30-1A09-47C4-A34C-0D27BC5BEDF6}" emma:medium="tactile" emma:mode="ink">
            <msink:context xmlns:msink="http://schemas.microsoft.com/ink/2010/main" type="paragraph" rotatedBoundingBox="178,3764 6707,3679 6716,4371 187,4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C2C744-0E1F-4E59-BCDE-AE5089D9D96C}" emma:medium="tactile" emma:mode="ink">
              <msink:context xmlns:msink="http://schemas.microsoft.com/ink/2010/main" type="line" rotatedBoundingBox="178,3764 6707,3679 6716,4371 187,4456"/>
            </emma:interpretation>
          </emma:emma>
        </inkml:annotationXML>
        <inkml:traceGroup>
          <inkml:annotationXML>
            <emma:emma xmlns:emma="http://www.w3.org/2003/04/emma" version="1.0">
              <emma:interpretation id="{4907BEF6-D421-4FFF-8D66-58EBB168D245}" emma:medium="tactile" emma:mode="ink">
                <msink:context xmlns:msink="http://schemas.microsoft.com/ink/2010/main" type="inkWord" rotatedBoundingBox="179,3883 1168,3870 1175,4443 187,4456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0042.7144">113 2595 3155 0,'0'-17'114'0,"-18"-18"280"0,2 22-154 15,16 0-102-15,0 2-65 0,-15 3-39 16,15 2-33-16,-11 1-20 0,11 5 16 16,0 9 9-16,0 6 0 0,21 4-67 15,26 34 61-15,-21-18-1 0,7 2 63 0,-4 3-64 16,2 1 2-16,23 42-4 15,-31-46 3-15,1-2-2 0,-6 0-3 16,-3-7 7-16,9 19 24 0,-17-30-4 16,-1-2-3-16,-6-5-24 0,0-2 8 0,0-3-3 15,0-5-1-15,0 0 2 0,-31 0-3 16,2-15-1-16,3 2 7 0,-31-17-16 16,29 11 17-16,2 2-12 15,-3-5 14-15,6 2-5 0,-10-22-7 0,20 25-16 16,7-1-2-16,6 4-8 0,0 4-4 0,0 0 8 15,47-3-8-15,-19 8 27 16,4 0-4-16,6 3 4 0,1 0 1 16,49-1-13-16,-49 3-6 0,2 0-11 15,-4 0-1-15,-9 0-4 0,16 21-2 0,-31-15 34 16,-3 4 4-16,1-2 2 16,-3 2 1-16,4 9-2 0,-4-9 0 15,0 1 11-15,0 0-5 0,0 1-1 0,-1-2 9 16,17 10-10-16,-11-11 3 0,2-1 4 15,1-2 0-15,2-4-6 0,28 0 13 16,-20-2-11-16,3 0 12 0,2-10 10 16,-5-3 10-16,28-11 61 0,-31 11-50 15,-2 0 1-15,-8 1 3 0,0-4 2 16,-5 5-3-16,-3-16 3 0,-5 14 1 16,0 1-49-16,0 0 4 0,-26 0-2 15,-21-6-35-15,21 10 27 0,-5 2 0 0,-2 0-5 16,-3 4-25-16,-37-1-84 0,39 3 28 15,3 0-47-15,3 0 36 16,5 0-214-16,-9 8-509 0,22-8 99 0,2 8 60 16,6-1 121-16</inkml:trace>
        </inkml:traceGroup>
        <inkml:traceGroup>
          <inkml:annotationXML>
            <emma:emma xmlns:emma="http://www.w3.org/2003/04/emma" version="1.0">
              <emma:interpretation id="{FB510715-E35A-4CEC-95AB-B5B623DF8DFA}" emma:medium="tactile" emma:mode="ink">
                <msink:context xmlns:msink="http://schemas.microsoft.com/ink/2010/main" type="inkWord" rotatedBoundingBox="1746,3882 4066,3852 4073,4316 1752,434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0853.5413">2626 2618 2583 0,'21'-6'68'16,"-8"1"89"-16,0 0 73 15,-13-2 267-15,0 2-346 0,0 4-64 0,0-2-39 16,0 0-7-16,-18 3-26 0,0 0-14 16,5 0-11-16,-3 0 4 0,-2 0 4 15,0 13 10-15,-23 15 1 0,17-10 2 16,6 5-1-16,0-1-10 0,2 0 10 16,6 18-4-16,10-20 17 0,0 1-11 15,0-5 1-15,21 1 2 0,0-4-5 0,33 7 13 16,-26-15-20-16,6 1 5 15,-3-6 4-15,3 0-84 0,41 0 82 0,-42-11-10 16,1 0 75-16,-3 0-62 16,-2 0 12-16,22-15 42 0,-32 14-26 0,-1-1 4 15,-3-31 15-15,-15 28-73 16,0-1 17-16,0-3-10 0,-65-18 0 16,37 18-7-16,-3 1 12 0,2 2 1 15,1 4-2-15,-21-5-16 0,26 14 9 16,-1 4 1-16,1 0 11 0,0 0 3 0,-1 0-8 15,-15 22-6-15,24-10-2 16,2 0 7-16,13 2 3 0,0 1-2 16,0 19 1-16,26-14 1 0,0-1-2 0,-3-1 11 15,3 3-28-15,23 14-60 0,-15-19-6 16,5-1-44-16,-1-3-100 16,4 0-117-16,51 0-633 0,-46-10 201 0,2-2 125 15,-3 0 145-15</inkml:trace>
          <inkml:trace contextRef="#ctx0" brushRef="#br0" timeOffset="11120.3029">3302 2471 2806 0,'-8'-6'150'0,"8"6"-25"0,0 0 30 0,0 0-50 16,0 0 101-16,0 0-127 15,0 0 9-15,0 22 61 0,0-11-108 16,16 3-4-16,-3 4-7 0,-3 5 2 16,3 29 24-16,-5-24-31 0,2 2-8 15,0 0-51-15,-2 0 36 0,21 25 5 0,-14-31 51 16,8-2-52-16,1-1-9 16,7-2-17-16,0-2-41 0,46 5-191 15,-30-14-15-15,2-3-106 0,6-1-99 0,2-4-236 16,69 0-643-16</inkml:trace>
          <inkml:trace contextRef="#ctx0" brushRef="#br0" timeOffset="10402.4675">1788 2568 2609 0,'5'-11'47'0,"-5"1"70"16,0-5 235-16,0 9-208 0,0 0-68 0,-23 2-50 15,7 0-13-15,-15 3-17 0,15 1-7 16,3 0 6-16,-2 10 1 0,2 1 5 16,-15 14 5-16,20-10-2 15,0 1-1-15,8 2 5 0,0 0 2 0,0 2 13 16,31 19 38-16,0-19-17 0,8 0-9 15,2-3 5-15,6 1 2 0,57 15 59 16,-53-18-68-16,4-2 1 0,-1 0-11 16,-7-2-13-16,25 7 23 0,-43-10-24 15,-9-2 9-15,-4 0-4 0,-8-3-1 0,-8 1 19 16,0-2-20-16,-24-1 2 0,-2-1-12 16,-10 0 8-16,0 0-8 0,-55 0-2 15,42 0-13-15,3 0-1 0,-1 0 8 16,6 0-38-16,-29-7-233 0,41-1 9 15,6 8-83-15,5-11-64 0,2 2-82 16,8-10-829-16</inkml:trace>
        </inkml:traceGroup>
        <inkml:traceGroup>
          <inkml:annotationXML>
            <emma:emma xmlns:emma="http://www.w3.org/2003/04/emma" version="1.0">
              <emma:interpretation id="{4CEFF063-315F-4011-90D5-8C4B1B91EB1C}" emma:medium="tactile" emma:mode="ink">
                <msink:context xmlns:msink="http://schemas.microsoft.com/ink/2010/main" type="inkWord" rotatedBoundingBox="4693,3706 6707,3679 6715,4283 4701,430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1954.4645">4676 2433 2813 0,'-10'-5'120'15,"0"-2"82"-15,10 0 24 0,-6 3-18 16,-6-2 1-16,9 3-171 0,-2 3-26 16,5 0-12-16,0 0-7 0,0 15 32 0,39 21 19 15,2 8-8 1,-18-16-15-16,1 2-18 0,-4 2-1 0,-2 0-5 16,21 33 3-16,-23-34 2 15,-1-1 2-15,-7-1-7 0,2-2 14 0,-4-4-7 16,1 15 2-16,-7-25-4 0,0 1 6 15,0-6-7-15,0-2 13 0,-23 2-12 16,5-8 1-16,-5 0-8 0,-1 0 6 16,-4 0 1-16,-29-13 8 0,28 1-6 15,1-1-5-15,0 0-1 0,4-1-1 0,6-2 0 16,-5-17 2-16,23 16-15 16,0 3-1-16,0 1-12 0,18 1-8 15,41-6-34-15,-25 10 32 0,5 3-3 0,8-1-70 16,2 2 70-16,59-8-34 15,-53 6 124-15,-3 2-62 0,-1 1 9 0,6-2 11 16,75-9-10-16,-101 11 7 16,21-6 9-16,-36 7-4 0,-6-2 8 0,-2 1-2 15,-8 3 1-15,0 0-8 0,0 0-7 16,0 0-9-16,-24 0-1 16,9 9 5-16,15-9 13 0,-42 20 2 15,24-11-3-15,8 2-15 0,-3 1 3 16,-2 1 5-16,-11 12-12 0,18-14 14 0,8 1-7 15,-8-2 9-15,6-1 5 16,2 6 17-16,0-9-9 0,0-2-8 0,0 1 7 16,0-4-9-16,36-1 6 0,-18 0-8 15,0 0-1-15,3 0 4 0,5 0 7 16,-1-10-7-16,22-9 13 0,-26 10-18 16,-1 1 7-16,-1 0 2 0,-4 0 11 15,3-3 14-15,-7 6-19 0,-6 1-19 0,-3 4-9 16,1 0 13-16,0 0-16 15,-3 0 12-15,5 10-1 0,0-1 4 16,0 0-2-16,3-1 1 0,20 6-5 16,-10-7 2-16,3-2-23 0,5 2-54 0,5-7-68 15,39 4-408-15,-36-4 199 0,4 0-40 16,1 0-177-16,0 0-62 0</inkml:trace>
          <inkml:trace contextRef="#ctx0" brushRef="#br0" timeOffset="12408.916">5763 2339 2331 0,'-10'-16'39'0,"0"3"32"0,-3-1 99 0,10 13-115 16,3 1 13-16,0 0 43 16,0 0 39-16,0 16 11 0,26 23 57 15,-5-15-150-15,0 4-1 0,2 3-12 0,0 1-3 0,24 37 12 16,-24-35-31-16,0 0-8 15,-2-2-76-15,2 0 69 0,16 25-16 16,-21-32 75-16,-2 5-71 0,-6-3 2 16,3-8-2-16,5 10 4 0,-13-21 1 0,-2-4-2 15,0 1 15-15,-1-5-3 16,-2 0-33-16,0-13 60 0,0 4-32 16,0-2 44-16,0 3-45 0,0-4-6 15,-18-19-3-15,18 14-2 0,0-3-5 0,0-1-3 16,0-1 0-16,0-18-11 15,0 23 12-15,0 5 8 0,26-1-7 0,0 6 3 16,2 2-2-16,63 5-16 16,-19 12 22-16,-38 1 16 0,5 0 11 15,-6 2 6-15,-2-3 24 0,21 20 31 16,-31-18-46-16,-5 1-8 0,-4-1 5 16,7 0 7-16,-19-2-10 0,0 10 20 15,0-11-43-15,-24-3-9 0,-2-2-9 0,-5 1 0 16,-49 1-100-16,41-6-34 15,3-1-72-15,-5-1-119 0,2 0-145 16,-34 0-1111-16,37 0 793 0,5-13 199 16</inkml:trace>
        </inkml:traceGroup>
      </inkml:traceGroup>
    </inkml:traceGroup>
    <inkml:traceGroup>
      <inkml:annotationXML>
        <emma:emma xmlns:emma="http://www.w3.org/2003/04/emma" version="1.0">
          <emma:interpretation id="{F4509FC2-71DC-458E-B300-DD43C1F2E82C}" emma:medium="tactile" emma:mode="ink">
            <msink:context xmlns:msink="http://schemas.microsoft.com/ink/2010/main" type="paragraph" rotatedBoundingBox="71,4946 7391,4932 7393,6378 74,63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7A3473-9DF1-4DEA-80CE-77680F68F2A8}" emma:medium="tactile" emma:mode="ink">
              <msink:context xmlns:msink="http://schemas.microsoft.com/ink/2010/main" type="line" rotatedBoundingBox="71,4946 7391,4932 7392,5662 72,5677"/>
            </emma:interpretation>
          </emma:emma>
        </inkml:annotationXML>
        <inkml:traceGroup>
          <inkml:annotationXML>
            <emma:emma xmlns:emma="http://www.w3.org/2003/04/emma" version="1.0">
              <emma:interpretation id="{CFBA08E6-B603-4582-967A-36795A0A3D3D}" emma:medium="tactile" emma:mode="ink">
                <msink:context xmlns:msink="http://schemas.microsoft.com/ink/2010/main" type="inkWord" rotatedBoundingBox="71,4996 928,4995 929,5472 72,547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6284.8225">113 3838 1793 0,'8'0'69'0,"-6"0"49"16,6 0 38-16,-3 0 9 15,-2 0 115-15,-1 0-162 0,-2 0-1 0,3 0-1 16,-3 0 10-16,3 0 136 16,-3 0-133-16,0 0-21 0,5 0-24 0,-5 0-4 15,0 0-23-15,0 0 50 0,0 0-77 16,0 0 20-16,0 0-37 16,0 0-16-16,0 0 3 0,-16 0 5 15,3 0-2-15,13 0 0 0,-15 0-12 16,-1 0 8-16,6 0 1 0,-19 16 5 15,14-9 0-15,2 1-2 0,-3 1-3 16,4 0-7-16,-12 12 20 0,14-8-18 16,2-2 13-16,3 0-2 0,0-1-29 15,5 12 31-15,0-12-10 0,0 0 7 0,0-1-8 16,23-1 9-16,-5 2 0 16,21 3-2-16,-21-10-10 0,0 1 3 15,3-4 6-15,-3 0-1 0,21 0 2 0,-24 0-2 0,1-11-1 16,-1 0 11-16,-2 3-8 15,6-12 23-15,-14 11-20 0,0 0 30 16,-3-3-13-16,-2 1-1 0,0-8 4 16,0 8-14-16,0 6-7 0,0-1-1 0,0 1-2 15,0 2-6-15,-20 1-3 16,20 2-1-16,0 0-2 0,0 0-2 0,0 0 6 16,0 0-2-16,0 6 6 15,0-6-5-15,0 12 46 0,0-1-54 0,0 10-35 16,0-10-17-16,0 0 47 15,0-2 23-15,20 0-8 0,9 8-2 0,-11-12-7 16,-2 1 15-16,-1-4 4 0,1 1-2 16,-3-3 105-16,15 0-117 0,-15 0 3 15,-3 0-103-15,1-13 118 0,2 2-9 0,5-14 16 16,-10 11-22-16,-1-2 7 16,1 1-6-16,2-3 10 0,3-23 8 15,-7 17 1-15,-6 0-4 0,0-2 19 0,0 1-1 16,0-28 47-16,0 30-34 15,0 0 21-15,0 5 7 0,-24 1-5 0,24 3-17 16,-23-1-29-16,23 11-26 16,-16 3-10-16,16-2 7 0,0 3-12 0,0 0 5 15,0 11 9-15,0-1 16 0,0 2-12 16,0 5 5-16,0 26-3 0,0-18 2 16,0 1 2-16,0 4-5 0,0-1 10 15,0 0-5-15,29 30-5 0,7-29-32 16,-7-3-28-16,-29-1-40 0,28-4-41 15,32 17-268-15,-42-24 114 0,-18-4-50 16,0-3-25-16,15-3-94 0,-15-2-822 16,13-3 774-16</inkml:trace>
          <inkml:trace contextRef="#ctx0" brushRef="#br0" timeOffset="26456.6566">330 3809 2545 0,'-13'-10'65'16,"-2"4"62"-16,7 3 51 15,8-1 21-15,0 3 50 0,0 1-202 0,0 0 93 16,0 0-132-16,0-2-4 16,60-1-122-16,-24 0 103 0,3 1-57 0,5-2-85 15,2 1-107-15,6-3-84 16,59-3-697-16,-51 3 447 0,0 0 101 16</inkml:trace>
        </inkml:traceGroup>
        <inkml:traceGroup>
          <inkml:annotationXML>
            <emma:emma xmlns:emma="http://www.w3.org/2003/04/emma" version="1.0">
              <emma:interpretation id="{F4D8FC82-4E25-4D77-8BE8-7539A8CDF56E}" emma:medium="tactile" emma:mode="ink">
                <msink:context xmlns:msink="http://schemas.microsoft.com/ink/2010/main" type="inkWord" rotatedBoundingBox="1256,4944 4145,4938 4146,5669 1258,567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7932.6411">2626 3611 2700 0,'-15'-8'95'0,"15"0"-7"16,0 5-5-16,-11 3-27 16,11 0 51-16,0 0-1 0,0 13-4 0,0 3-28 15,0 2-24-15,24 28 4 0,-6-21-31 16,0 2-3-16,3 0-15 0,-1 2 5 15,17 24-9-15,-17-30 8 0,-2-1 0 16,-5-2 4-16,3-2-2 0,-3-4-8 16,8 7-10-16,-16-16 7 0,-5 0 4 15,0-3 7-15,0-2-63 0,0 0 55 0,-24 0 1 16,4-11 60-16,2 11-61 16,18-12 2-16,-44-11 8 0,31 14-7 15,0-2-1-15,13 1 6 0,-11 2-12 0,11 0 8 16,-10-4-14-16,10 7 3 0,0 0-11 15,0 2 6-15,0-2-2 0,80-9-34 16,-25 4 41-16,-24 8 1 16,-3-2-4-16,1 2-6 0,-3 0 2 0,-3 2 4 15,10 0 2-15,-20 0 2 16,-2 0 3-16,-3 0-4 0,-1 8 14 16,6 10-7-16,-5-10 1 0,-3 3-10 15,6-1-4-15,-1 2 16 0,8 15 5 0,-5-14-6 16,0 1-1-16,0-2-4 15,2 2 0-15,6-3 13 0,23 10 11 0,-21-12-9 16,3-3 2-16,0-2-1 0,3-2 8 16,25-2 54-16,-28 0-34 0,-3-10-4 15,0 0 4-15,-4 0 14 0,14-8 61 16,-20 8-61-16,-5-1-7 0,0 1-9 16,-8 1 2-16,0-10 5 0,0 8-38 15,-24 2-5-15,-2 0-20 0,6 3 10 0,-6-2-3 16,-21-2 4-16,21 6 7 15,-5 2-14-15,0 1-21 0,3 1-15 0,-29 0-162 16,28 0 15-16,6 0-106 16,5 0-82-16,-3 9-98 0,-5-1-826 0,21 0 700 15,-3 0 133-15</inkml:trace>
          <inkml:trace contextRef="#ctx0" brushRef="#br0" timeOffset="28172.318">3605 3833 2955 0,'0'-5'84'0,"0"3"13"0,0-1 2 15,0 3-30-15,0 0 107 0,0 0-47 0,0 13 4 16,0 0-45-16,20 5-25 16,-4 1-28-16,12 27 1 0,-12-19-28 0,-6 1-7 15,3 0 2-15,-2 1 1 0,9 27-6 0,-12-29 2 16,0-4-23-16,0 1-51 15,-3-4-65-15,5 15-348 0,-5-21 211 16,1-2 14-16,-4-4 17 0,1-1-34 16,-3-3-1187-16,0-4 1033 0</inkml:trace>
          <inkml:trace contextRef="#ctx0" brushRef="#br0" timeOffset="27342.4145">1198 3611 2686 0,'-34'-15'170'15,"18"11"-28"-15,16 1 15 0,-7 0-59 0,-4 3-39 16,11-2-33-16,0 2-19 16,0 0 30-16,0 12 26 0,0 3 17 0,18 17 82 15,0-11-92-15,3 4-7 0,2 1-7 16,1 3 0-16,-4 1-23 0,24 29 18 15,-28-27-44-15,0-4 1 0,-1 0 0 16,-5-3 7-16,-4 18 14 0,-6-24-15 16,0-4-16-16,0-3 10 0,0-4 1 15,-24 3 17-15,4-11-20 0,1 0-3 16,-1 0-11-16,-1-11 8 0,0-1 5 16,-20-16 12-16,23 10-15 0,5-3-13 15,-3-2 1-15,9 0 0 0,1-26-5 16,6 26-3-16,0 1-9 0,0 2-9 15,19 3-6-15,17-8-12 0,-18 15 39 16,3 0 11-16,-1 2 1 0,1 0 4 16,18-7 3-16,-21 8-4 0,-3-1 4 15,22-14 10-15,-32 13-6 0,3 0 9 16,-6 1 25-16,6-11 20 0,-8 11-37 16,5-5-19-16,-5 3 3 0,0-2 8 15,0 2-3-15,3-6 11 0,-3 11-31 0,2 1-1 16,-2 1 3-16,3 3-13 15,2 0 8-15,0 10 9 0,0 0 4 16,6 2 2-16,-3 6 4 0,41 46-6 16,-36-40 0-16,20 27 8 0,-17-26-8 15,-3 0 3-15,0-1-2 16,0 1 2-16,7 17-1 0,-9-23 2 0,-3-2-9 16,-3-1-3-16,0-3 2 15,0 4-2-15,-5-17 18 0,0 0 10 0,0 0 6 16,0 0 15-16,0 0-8 0,0 0-2 15,0 0-35-15,0-11-3 0,0 0 1 16,-15-3 1-16,15-10 0 0,0 11-5 16,0 4-5-16,0 2-4 0,0 1-2 15,0 6-18-15,0 0 22 0,0 0 1 0,0 12-5 16,15-3 8-16,3 5 31 16,13 12-35-16,-13-11 11 0,-2 0-39 0,2-3 41 15,-2-2-4-15,15 11 17 0,-16-16-8 16,1-1 5-16,2-1-10 0,-3-3 0 15,19 0 4-15,-16-11-5 0,0 0 1 16,0-1 10-16,-2 0-10 0,15-15 8 16,-16 13-16-16,-2 0 13 0,-2-1-5 0,-6 1-3 15,-2 0 4-15,-3-16-9 16,0 15 6-16,0 2 6 0,0 0-5 16,0 4-2-16,-19-4-9 0,1 7 8 0,18 5-1 0,-15 1 5 15,2 0-4-15,-10 10-1 16,7 0 5-16,8 2-4 15,-7 0-2-15,2 3 2 0,-3 18-1 16,16-14 10-16,0-2-1 0,0 1-3 0,0 1-1 16,0-2 3-16,60 17 0 0,-34-21-7 15,5 2-33-15,2-3-31 0,6-4-68 16,44 4-405-16,54-8-634 16,-41-4-49-16</inkml:trace>
          <inkml:trace contextRef="#ctx0" brushRef="#br0" timeOffset="28422.8443">3633 3891 2081 0,'-2'-21'27'0,"2"4"29"15,0-8 123-15,0 10-24 16,33 3-7-16,-17 7-68 0,2 2 7 16,3 0-15-16,2 3 2 0,31 0 61 15,-28 0-57-15,5 0 10 0,-2 9-6 0,2-1 4 16,18 13 34-16,-28-11-79 16,-6 2 2-16,-2 2-4 0,-5 0-8 15,-8-3 1-15,0 14 7 0,0-15-24 0,-21 0-9 0,3 0 0 16,-3-3-6-16,-23 6 4 15,21-9-19-15,-3 0-60 0,3-2-101 16,0 0-115-16,-24 0-529 16,26-2 203-16,3 0-42 0,3 0 125 0</inkml:trace>
        </inkml:traceGroup>
        <inkml:traceGroup>
          <inkml:annotationXML>
            <emma:emma xmlns:emma="http://www.w3.org/2003/04/emma" version="1.0">
              <emma:interpretation id="{7A97F6F3-2591-4A1A-A1D1-F39809AAA23B}" emma:medium="tactile" emma:mode="ink">
                <msink:context xmlns:msink="http://schemas.microsoft.com/ink/2010/main" type="inkWord" rotatedBoundingBox="4360,4947 7391,4941 7392,5472 4361,547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9678.9434">5564 3549 2064 0,'0'0'127'0,"0"0"22"16,0 0 43-16,0 15-2 0,0-3-7 16,0 23 113-16,0-16-171 0,0 5-12 0,0-1-25 15,0 2-8-15,16 28 17 16,-16-28-64-16,15-2-24 0,-4 0 2 16,-1-3-5-16,0-1-6 0,3 12 12 15,-5-19-49-15,-3-2 40 0,3-4-4 16,-3 2 1-16,0 3 56 0,-2-11-45 15,-3 0-9-15,0 0 1 0,0 0-10 0,0-9 11 16,0-1-11-16,0-4 7 0,0-1 4 16,-21 3-13-16,-15-12-3 15,15 14-5-15,1 2 16 0,-1 3 1 0,0-1-1 16,3 2-8-16,-13 4-3 0,18 0 10 16,0 0 13-16,3 0-8 0,-1 12 16 15,-2 11 12-15,8-12-14 0,3 0-8 0,2-1 0 16,0 2-6-16,0 10-1 15,0-11 1-15,23-1-3 0,-2-1 0 0,2-1-19 16,0 1-61-16,34 0-342 16,-26-8 73-16,3-1-58 0,2 0-115 0,3 0-183 15</inkml:trace>
          <inkml:trace contextRef="#ctx0" brushRef="#br0" timeOffset="28964.7161">4234 3750 2578 0,'7'0'58'0,"-1"0"39"16,4 0 49-16,3 0 10 0,0 0 2 15,21 11 86-15,-14-4-152 0,6 4-34 16,3 0-4-16,-4 0 98 0,30 16-87 16,-29-14-34-16,-3 0-105 0,-7 2 93 15,-1-1 5-15,1 8 7 0,-11-11-14 0,-5-3 0 16,0-2-3-16,0-1 9 0,0-2 19 15,0 0 52-15,0-1-50 16,0-2-3-16,0 0-2 0,0 0-1 16,0 0 9-16,0 0-22 0,0-11-16 0,0-3-1 15,-18 1 7-15,18-14-29 16,0 16 7-16,0-2-3 0,0 0 10 0,0 2 2 16,0-2-9-16,0 9 3 15,23 1-1-15,-23 0 2 0,21 3 5 0,-21 0-16 16,20 0-8-16,-4 0 9 0,-16 0 16 15,18 10-5-15,-2-10-5 0,-6 16-1 16,3-16 5-16,-5 8 3 0,-8-3 1 16,10-5-5-16,-10 6 11 0,0-6-3 15,0 0 10-15,0 0-2 0,0 0-6 0,0 0-1 16,28 0-7-16,-28-8-4 0,26 0 7 16,-5 0-4-16,-3 1-5 15,3-7-7-15,-21 6 12 0,0 4 7 0,31 4-4 16,-31-5 4-16,57 5-9 0,-57 0 8 15,31 0-7-15,-8 12-2 0,1-1 5 16,14 12-1-16,-22-13-16 0,-6 3-20 16,3-2-23-16,-5 0-25 0,0-3-33 0,-1 8-252 15,-4-10 118-15,-3-1-37 16,0 0-9-16,0-2-33 0,0 2-621 16,0-5 393-16,0 0 91 0</inkml:trace>
          <inkml:trace contextRef="#ctx0" brushRef="#br0" timeOffset="29283.9005">5080 3659 2418 0,'-23'-9'55'0,"0"0"82"0,2 1 47 0,-13 2 164 15,21 1-281-15,0 4-42 16,6 1-33-16,1-2-11 0,6 2-177 15,0 0 43-15,0 0-52 0,0 0-30 16,0 0-119-16,65 8-848 0,-36-8 706 16</inkml:trace>
          <inkml:trace contextRef="#ctx0" brushRef="#br0" timeOffset="29112.6261">5129 3832 1981 0,'13'-6'19'16,"-13"6"38"-16,11 0 42 0,-6 0 46 0,8 0 153 16,-11 10-172-16,3 0-15 0,3 0-22 15,0 1-24-15,10 14-2 0,-8-12-51 16,1 3-3-16,-1-5-7 0,1 1 0 16,-6 1-65-16,10 7-249 0,-10-10 47 15,-5-2-74-15,3-4-246 0,5-4-1 0</inkml:trace>
          <inkml:trace contextRef="#ctx0" brushRef="#br0" timeOffset="30133.5348">6118 3580 2423 0,'-15'-4'44'0,"15"2"44"16,0 2 138-16,0 0-139 15,0 0-29-15,0 0 9 0,0 0 31 0,0 18 129 16,0-10-121-16,0 4-10 16,0 3-8-16,0 4-2 0,0 21 61 0,0-16-91 15,0 2-7-15,0 0-13 0,0 2-5 0,0 23-2 16,0-25-24-16,0-2 1 15,0-2-7-15,15-1 12 0,-5-4-5 16,29 10 3-16,-31-16-15 0,0-4 10 16,-6 0-1-16,4-4-2 0,-6-2 15 0,0-1-9 15,0 0-1-15,0 0-7 16,0 0 3-16,0-23-4 0,0 11 19 16,-24-1-12-16,9-2-6 0,-3 0 6 15,2-1-24-15,-20-14 16 0,20 16-1 0,1 1 8 16,-6 3-8-16,3 2 2 0,-21 2-17 15,21 6 23-15,-3 0-32 0,1 0 26 16,1 0 7-16,-17 24 18 16,18-13-21-16,5 0-2 0,0 0-4 0,5 5 11 15,-2 13 11-15,10-13 2 0,0 1-18 0,0 0-4 16,0-1 68-16,26 2-73 16,23 10 21-16,-20-15-70 0,2-6 53 0,2 1-26 15,4-3-39-15,38-5-257 0,-34 0 27 16,-2 0-92-16,2 0-78 15,-2-14-249-15,41-10-576 0</inkml:trace>
          <inkml:trace contextRef="#ctx0" brushRef="#br0" timeOffset="30394.7284">6530 3625 2591 0,'-16'-11'64'15,"16"1"91"-15,0 2 80 16,0 4 33-16,-13-4 127 0,13 6-305 15,-10 0-27-15,10 1-33 0,0 1-6 16,0 0 33-16,0 0-12 0,0 11 14 0,0 2-7 16,0 0 2-16,0 19 46 0,0-9-55 15,0 1-11-15,0 1-15 0,0 1-4 16,0 2-6-16,0 26-2 0,0-26-1 16,0-3-17-16,0-1 15 0,0 0-30 15,46 15-134-15,-46-23 23 0,16-1-60 0,-6-4-80 16,-10-1-94-16,29 5-540 15,-29-12 205-15,8-3 69 0,-1 0 121 16</inkml:trace>
          <inkml:trace contextRef="#ctx0" brushRef="#br0" timeOffset="30853.4149">6936 3786 2121 0,'0'-1'36'0,"0"1"29"15,0 0 24-15,0 0 29 0,0 0 3 0,0 0 90 16,0 10-125-16,0-3-10 16,0-7-7-16,0 8 15 0,0-4 99 15,16 3-80-15,-16-2 9 0,20-5-20 0,-4 2-75 16,20-2 118-16,-18 0-78 0,0 0 54 15,3 0-62-15,0 0-6 0,-1 0 0 16,17-8 39-16,-22 8-48 0,1-10-5 16,-3 1-7-16,-6 3 11 0,1-7 28 0,-8 6-39 15,0 0-18-15,0 0-4 16,0 2-2-16,-26-7 4 0,26 7-10 16,-28 2 1-16,-1 0-4 0,1 3 4 0,-27 0 6 15,24 0 2-15,-2 0-2 16,-1 13-11-16,3-1 13 0,0 1-2 15,-23 14 28-15,30-12-11 0,6 0 0 16,3 1-2-16,4 0-5 0,11 17 20 0,0-18-23 16,0-2 2-16,0 4-2 0,0-2 2 15,60 9-5-15,-29-12-4 0,5-2-24 16,0-3-31-16,8-1-53 0,3-3-89 16,46 5-520-16,-46-6 224 0,2-2-246 15,3 0-13-15</inkml:trace>
        </inkml:traceGroup>
      </inkml:traceGroup>
      <inkml:traceGroup>
        <inkml:annotationXML>
          <emma:emma xmlns:emma="http://www.w3.org/2003/04/emma" version="1.0">
            <emma:interpretation id="{58EB753F-11AD-44BF-A147-3EC081A7FA1D}" emma:medium="tactile" emma:mode="ink">
              <msink:context xmlns:msink="http://schemas.microsoft.com/ink/2010/main" type="line" rotatedBoundingBox="143,5870 5526,5731 5541,6295 157,6434"/>
            </emma:interpretation>
          </emma:emma>
        </inkml:annotationXML>
        <inkml:traceGroup>
          <inkml:annotationXML>
            <emma:emma xmlns:emma="http://www.w3.org/2003/04/emma" version="1.0">
              <emma:interpretation id="{060620CA-9034-4219-AE31-26BEC9A24242}" emma:medium="tactile" emma:mode="ink">
                <msink:context xmlns:msink="http://schemas.microsoft.com/ink/2010/main" type="inkWord" rotatedBoundingBox="145,5980 2415,5921 2426,6340 156,639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3498.1638">359 4765 2663 0,'0'-10'188'0,"0"3"78"0,0 7 57 16,0-9-65-16,0 9-72 15,-18-10 20-15,18 10-154 0,0-5-16 0,0 5-21 16,0 0-9-16,0 0 2 16,-29 0 2-16,6 0 5 0,0 0 5 0,-16 8 5 15,-26 15 17-15,37-9-30 0,-1 1-2 16,6 1-12-16,0 2-2 0,-8 18 20 15,31-19-8-15,0 1-4 0,0-1-13 16,0-1 3-16,0-1 8 0,23 12 17 16,0-17-11-16,3 1-4 0,-3-4-1 0,6-2-4 15,33-5 12-15,-31 0-11 16,3 0 3-16,-3-11 4 0,0 1-10 16,23-11 2-16,-31 12 0 0,-2-4 3 0,-3 1 1 15,-5-1 0-15,-2-12 2 16,-11 12-7-16,0 0 0 0,0 1-5 15,0 1-1-15,0 1 10 0,0-4-20 16,0 9 11-16,0 4-9 0,0 1 8 0,0 0 9 16,0 9-4-16,0-2-1 0,0 6 1 15,0-6 0-15,0 4-8 0,0 13-35 16,0-13 5-16,28-2-7 16,-28-1-10-16,31 0-18 0,-5-2-18 0,26-1-251 15,-29-5 82-15,5 0-51 0,-4 0 2 0,-1 0 2 16,21-11-125-16,-23 0 305 15,-6 1 42-15,-2 2 75 0,-2-1 34 16,-11-8 156-16,0 8-82 0,0-3 17 16,0 3 13-16,0-4 29 0,-63-8 224 0,40 11-171 15,5 0-5-15,18 2-15 0,-23 0-26 16,7 2-42-16,16-4 20 0,0 7-94 16,0 2-7-16,0-3-14 0,0 3-12 0,0 1-15 15,0 0 5-15,0 0 4 16,0 0-4-16,26 11 3 0,26 5-11 15,-26-8 2-15,5 2-2 0,0-1 11 16,-3 2 6-16,24 9 9 0,-29-10-10 0,-2-1-11 16,-3 1 5-16,-5-1-1 15,-2-2-1-15,-4 3 27 0,-7-7-1 0,0 0 2 16,0-3-1-16,0 0 4 0,0 0 19 16,0 0-25-16,0 0-2 0,0 0 7 15,0-10-6-15,0-9 12 0,-23 10-38 16,23-4 0-16,0-1-8 0,0-1 11 15,0-20-6-15,0 21-7 0,0-3 12 16,0 1-6-16,0 5 0 0,0 2 8 16,57 3-16-16,-34 6 4 0,8 0 1 0,-2 10 12 15,2 2-10-15,31 16 13 16,-36-12-17-16,0-1 8 0,-3 1-17 16,-2 2-24-16,10 11-122 0,-21-19 13 15,1 1-102-15,-1-3-120 0,-5 0-100 0,0-3-77 16,8-3-844-16,-13-2 891 15</inkml:trace>
          <inkml:trace contextRef="#ctx0" brushRef="#br0" timeOffset="33894.4179">1648 4573 2712 0,'0'-13'34'0,"0"5"16"15,0-2 69-15,0 10-30 0,0 0 42 0,0 0 26 16,0 12-4-16,0 11 4 15,18-6-117-15,-2 1-4 0,-1 3-2 16,27 43 34-16,-30-42-64 16,1-2 2-16,16 17-7 0,-14-24 5 0,-4 2 0 15,2-6 1-15,-6-2-1 16,14 8 16-16,-13-11-12 0,-3-3 0 0,3-1-10 16,-3 0 48-16,5 0-40 0,-7-7-1 0,0-6-45 15,-1 5 43-15,-2-2 11 16,0-3-3-16,0-11 5 0,-21 10-9 15,1 1 4-15,2 1 4 0,0-1 4 16,-21-3-13-16,21 14-9 0,-1 2 5 16,-1 0 4-16,-4 0 1 0,-17 10 16 15,20 4-16-15,3-2 4 0,3-1-7 0,2 3-2 16,-5 18 9-16,18-16-2 16,0 0-3-16,0-2 4 0,0 0-10 15,28-1-4-15,34 9-3 0,-26-15 7 0,14 0-38 0,4-2-66 16,13-5-172-16,83 0-661 15,-69 0 117-15,12-10 74 0,3 1 169 16</inkml:trace>
        </inkml:traceGroup>
        <inkml:traceGroup>
          <inkml:annotationXML>
            <emma:emma xmlns:emma="http://www.w3.org/2003/04/emma" version="1.0">
              <emma:interpretation id="{0443B048-721D-49A0-A5F9-D1B57D82D70E}" emma:medium="tactile" emma:mode="ink">
                <msink:context xmlns:msink="http://schemas.microsoft.com/ink/2010/main" type="inkWord" rotatedBoundingBox="2864,5800 5526,5731 5541,6295 2879,636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4616.7453">2932 4413 2972 0,'-16'-10'51'0,"16"7"279"16,0 16 14-16,0 19-115 0,0-13-179 16,24 4 4-16,-6 3-11 15,2 2-3-15,-2 3 11 0,24 33 29 16,-21-31 58-16,-6 1-107 0,-15-3-11 16,18-1 13-16,-5 24-72 0,-13-32 74 15,0 32 46-15,0-42-36 0,0-2-18 16,0-2-10-16,-33-4-6 0,-22-2-1 15,29-2 0-15,-2 0 11 0,-3 0-23 16,-3-11 1-16,-28-18-12 16,34 13 11-16,4-3-6 0,6-2 46 0,0-1-54 15,18-21-37-15,0 24-41 0,0 1 53 16,0 5 3-16,0-1-6 0,26 4 5 16,62-11-40-16,-18 10 44 0,-37 6 23 15,4 0 3-15,-4-1 8 16,1 3 5-16,25-11-7 0,-33 7 1 15,-5 1 3-15,0-2-2 0,-8-1 0 16,-6-1-8-16,1-10 12 0,-8 10 2 0,0-1 10 16,0-1-16-16,0-3 7 15,0-12 0-15,-26 15 1 0,26 2 2 0,0 0 0 16,-23 1-8-16,23 1-13 0,0 8 7 16,0 0 4-16,0 10 6 0,0 3-2 15,0 3 12-15,0 26 16 0,0-15-1 0,0 1-3 16,0 2 0-16,0 2 15 15,23 25 22-15,-23-31-28 0,21-1-11 16,-21 0 0-16,21-3-1 0,-6 12 1 16,-15-22-24-16,16-1 8 0,-16-3 13 0,0-2 42 15,8 1 252-15,-8-7-154 16,0 0-28-16,0 0-86 0,0 0-34 16,0-11-6-16,0-12-13 0,0 8 4 15,0-3 0-15,-24-3 4 0,24 1-3 0,-23-23-20 16,23 25 1-16,0-2-6 0,0 6-4 15,0 3 0-15,0 0-10 0,28 11 34 16,-4 0 0-16,2 0-5 0,2 14 0 16,32 17 21-16,-32-15-5 0,3 2 5 15,-5 2-1-15,0-1-19 0,18 19-33 16,-29-23 30-16,1 1-166 0,0-4-59 16,-4 0-24-16,7 4-300 0,-14-9 268 0,-3-3-125 15,-2-4-158-15,3 0-334 0,2 0 140 16</inkml:trace>
          <inkml:trace contextRef="#ctx0" brushRef="#br0" timeOffset="34984.8562">3703 4688 2154 0,'0'0'26'0,"-15"0"85"0,15 11 47 0,0 5 247 15,0-8-230-15,0 0-23 16,0-1-23-16,15 16 139 0,-2-18-210 15,0 1-19-15,18 4 65 16,-18-6-55-16,3-2 8 0,2-2-25 0,-3 0 2 16,16 0 38-16,-18 0-35 15,3 0 0-15,-6-11-8 0,-2 3 1 0,5-10 16 16,-13 9-35-16,0 1-5 0,0-2-7 16,0-1 5-16,0-7-2 0,0 8 1 15,-29 1-3-15,6 4 6 0,5-1-5 0,-3 4 3 16,-18 2-34-16,16 0 23 15,0 10 0-15,-3 1 27 0,8 0-23 16,-21 14 20-16,26-11-8 0,3 0-1 16,10 2-9-16,0-2 5 0,0 13-6 0,0-12 6 15,28-4-10-15,1 1 8 0,2-4-4 16,39 10-75-16,-37-12-17 0,6-2-75 16,0 0-113-16,2-4-115 0,1 0-85 0,33 0-819 15,-36-9 689-15,-3-1 124 16</inkml:trace>
          <inkml:trace contextRef="#ctx0" brushRef="#br0" timeOffset="35312.4146">4153 4625 2183 0,'0'-13'74'0,"0"11"15"0,0-1 32 0,0 2-5 15,65-1 175-15,-44 2-219 16,5 0 5-16,31 19 141 0,-26-8-117 15,65 24 170-15,-60-22-182 16,-3 0-29-16,1 2-6 0,28 12 17 16,-38-14-53-16,-1-1-6 0,-8 2 4 0,-2-4 8 15,-13 1 13-15,0 7 72 16,0-13-61-16,0 1-14 0,0-1-8 16,-28-2 7-16,-21-3 54 0,25 0-48 15,-2 0-7-15,1 0-89 0,-1-10 68 0,-16-10-8 16,24 10 71-16,0-2-75 0,8 0-16 15,10 0 0-15,-13-3-32 16,13-20-196-16,0 14 17 0,23 10 40 16,3 2-99-16,2 0-75 0,1 2-63 15,41-11-689-15,-29 10 518 0,1 0 108 16</inkml:trace>
          <inkml:trace contextRef="#ctx0" brushRef="#br0" timeOffset="35688.4148">5031 4590 2115 0,'0'0'33'0,"0"19"177"0,0-11-37 0,0 1 3 16,0-1-17-16,0 2-4 16,0-2-24-16,0 7 68 0,0-6-126 0,0 0-8 15,26-2-2-15,-5 1 7 0,15 4 29 16,-18-6-66-16,-3-3 5 16,4-1-6-16,-1 1-1 0,20-3 25 0,-19 0-32 15,-1 0 1-15,2 0-4 0,-7 0 4 16,13-22 20-16,-15 13-18 0,-6 2-1 15,0-1-5-15,-5 2-10 0,0-3 0 16,0-7-3-16,0 8-6 0,0 0-5 16,-29-2 1-16,1 4 2 0,-24-5-5 15,24 9-1-15,-3 2 10 0,-6 0 0 0,4 0-7 16,-40 19 21-16,42-6-5 16,0-2 10-16,3 5-7 0,4 0 16 15,-9 15 23-15,20-15-23 0,13 1-6 0,0 1 3 0,0 1-12 16,0-2-2-16,0 19 4 15,39-22-3-15,-3 0-12 0,3-2-1 16,0-2-2-16,43 5-58 0,-38-11-24 16,-2-3-48-16,2-1-61 0,-3 0-115 0,68-13-1142 15,-78 5 678 1</inkml:trace>
        </inkml:traceGroup>
      </inkml:traceGroup>
    </inkml:traceGroup>
    <inkml:traceGroup>
      <inkml:annotationXML>
        <emma:emma xmlns:emma="http://www.w3.org/2003/04/emma" version="1.0">
          <emma:interpretation id="{58A8240B-B706-4253-8707-C3B1A39335D2}" emma:medium="tactile" emma:mode="ink">
            <msink:context xmlns:msink="http://schemas.microsoft.com/ink/2010/main" type="paragraph" rotatedBoundingBox="260,6736 7745,6829 7733,7742 248,76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C5788B-CF61-4CDF-9C6B-28582C50D693}" emma:medium="tactile" emma:mode="ink">
              <msink:context xmlns:msink="http://schemas.microsoft.com/ink/2010/main" type="line" rotatedBoundingBox="260,6736 7745,6829 7733,7742 248,7648"/>
            </emma:interpretation>
          </emma:emma>
        </inkml:annotationXML>
        <inkml:traceGroup>
          <inkml:annotationXML>
            <emma:emma xmlns:emma="http://www.w3.org/2003/04/emma" version="1.0">
              <emma:interpretation id="{61C6CEE6-367C-4B8A-9839-5C27ED1DF963}" emma:medium="tactile" emma:mode="ink">
                <msink:context xmlns:msink="http://schemas.microsoft.com/ink/2010/main" type="inkWord" rotatedBoundingBox="260,6736 3088,6771 3081,7304 253,726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0494.9622">1223 5663 2234 0,'0'0'74'0,"0"0"53"16,0 0 39-16,0 9 25 0,0 2 139 16,0 1-187-16,0-3-15 0,0-1-17 15,0 0-7-15,26 4 75 0,-5-9-102 0,0 1-10 16,-3-4-13-16,5 5 1 15,6-5-11-15,28 0 17 0,-32 0-37 16,4 0-8-16,-3-11 20 0,-6 11 3 0,14-18 68 16,-24 11-50-16,1 0 4 15,-11 1-7-15,0-1-20 0,0-10-6 0,0 9-34 16,0-1 10-16,0 0-11 0,-29 1 3 16,6-1-7-16,-8 5 10 0,5 2-7 15,-5 2 4-15,0 0-1 0,3 0-4 16,-37 12 8-16,31 2 0 0,1-1 40 15,-1 0-47-15,8 1 3 0,-15 13-35 16,25-12 40-16,16-1 3 0,-13 2-3 16,13-3-2-16,0 18 22 0,0-17-11 0,0-2 3 15,36 0-4-15,-5-1 0 0,39 6 18 16,-28-10-22-16,-1-3 4 16,11-1-45-16,0-3-60 0,5 0-37 0,56 0-319 15,-53-14 108-15,-6 2-121 0,-2-1-120 16,-3 1-290-16</inkml:trace>
          <inkml:trace contextRef="#ctx0" brushRef="#br0" timeOffset="50706.1813">2119 5438 2790 0,'0'-3'61'0,"0"1"4"0,0 1 3 16,0 1-13-16,0 0 108 15,0 9-51-15,0 3-7 0,0-3-47 16,0 4-16-16,0 1-28 0,-21 17-5 16,-2-16-7-16,7 1 2 0,1-1-6 0,15-2-62 15,-29 10-357-15,29-12 63 16,-15-6-70-16,15 3-215 0,0-3 2 16</inkml:trace>
          <inkml:trace contextRef="#ctx0" brushRef="#br0" timeOffset="50082.6801">147 5696 2814 0,'0'0'61'0,"0"-15"339"0,0 8-117 16,0 7-31-16,0-5-89 0,0 0-36 0,-18 3 26 15,18 2-114 1,0 0-36-16,0 0-13 0,0 0 6 15,0 0-7-15,0 0 12 0,0 23 26 16,0-10-6-16,0-1-6 0,23 32-1 16,0-28-10-16,-7-4 1 0,-16 1-3 15,38 5 8-15,-22-10-2 0,-3-2 15 16,0 0-8-16,0-2 2 0,0 1 59 16,2-5 8-16,-15 0 16 0,0 0-12 15,0 0-15-15,13 0-3 0,3-11-66 16,-16 4 1-16,10 7-10 0,-10-8 5 15,16 2-9-15,-16 6-64 0,0 0 10 16,13 0 5-16,-13 0 20 0,0 0 9 16,31 0 25-16,-16 9 3 0,1 1 4 0,-1 0-11 15,3-3 12-15,26 11-1 16,-23-12 12-16,0-1-11 0,2-1-2 0,3-4 4 16,2 0-1-16,27 0 12 15,-27 0-12-15,1-12-4 0,2-1 5 0,-5 2-7 16,20-13 23-16,-33 11-1 0,3 2-1 15,-16-4-3-15,0 2-21 0,0-15-35 16,0 14 30-16,0 1 3 0,0 0-6 0,0 2-62 16,-31-9-206-16,0 12 125 15,7 2-39-15,4 2-48 0,20 1-118 16,-26 1-105-16,2 2-869 0,24 0 659 16,-18 0 143-16</inkml:trace>
          <inkml:trace contextRef="#ctx0" brushRef="#br0" timeOffset="50912.6579">2326 5369 2659 0,'3'-1'47'0,"2"1"47"0,3 0 30 16,-1 0 1-16,1 10-22 0,13 16-1 0,-8-10-76 15,0 4-16-15,2 0-3 0,3 1-5 16,11 26 13-16,-11-24-23 15,-3 0-43-15,-2-1-87 0,0-1-79 0,16 12-402 16,-14-19 133-16,-4-1-130 16,2-2 93-16</inkml:trace>
          <inkml:trace contextRef="#ctx0" brushRef="#br0" timeOffset="51133.8205">2722 5457 2840 0,'0'-8'60'16,"0"1"36"-16,0 5 12 0,0 2 142 16,0 0-120-16,0 0 11 0,0 9-19 0,0 3-36 15,0 20-20-15,0-13-54 0,0 3-3 16,0 2-2-16,0 3 0 0,21 29 10 16,2-29-17-16,0 1-9 0,-4-1-25 15,-1 0-76-15,23 20-408 0,-23-26 138 0,0-3-52 16,-2-1-212-16,5-3-38 15,-6-3 108-15</inkml:trace>
        </inkml:traceGroup>
        <inkml:traceGroup>
          <inkml:annotationXML>
            <emma:emma xmlns:emma="http://www.w3.org/2003/04/emma" version="1.0">
              <emma:interpretation id="{F56D774A-60F1-43E3-A4AA-88056B4025B5}" emma:medium="tactile" emma:mode="ink">
                <msink:context xmlns:msink="http://schemas.microsoft.com/ink/2010/main" type="inkWord" rotatedBoundingBox="3737,6842 5609,6865 5598,7715 3726,7692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2013.7434">4029 5540 2144 0,'-20'0'9'0,"-4"0"31"0,6 0 52 0,5 0 39 15,-2 10 191-15,9-2-175 0,4 0 7 16,2-8 6-16,0 8 16 0,0-3 145 15,21 1-203-15,2-6-17 0,-2 0-23 16,-1 0-10-16,4 0 1 0,22 0 35 16,-23-10-44-16,-2 10-22 0,13-31 36 15,-34 22-61-15,0 2-2 16,0-9-5-16,0 10-18 0,0 0-7 16,0 1-3-16,0 2-17 0,0 0-24 15,-44 3-106-15,26 0 54 0,-6 0-55 16,1 14-118-16,0-1-119 0,-21 17-832 0,26-13 511 15,-6 2 138-15</inkml:trace>
          <inkml:trace contextRef="#ctx0" brushRef="#br0" timeOffset="52407.2395">4384 5841 2575 0,'10'0'53'16,"-2"-5"41"-16,-3 5 15 0,0 0 18 16,6 0 104-16,-4 0-112 0,1 0 7 0,0 0-32 15,5 9-8-15,15 13 32 16,-10-11-80-16,-2 1-21 0,2 1-7 0,-2-1 3 16,10 14-1-16,-16-16-5 0,-2 0-8 0,-1-1 6 15,-7-3-4-15,0 3 16 16,0-6-5-16,0-3 6 0,0 0 5 15,0 0-4-15,0 0 10 0,0 0 14 16,0-12-19-16,0 0-15 0,0 0-5 0,0-2 7 16,-23-19-5-16,23 16 0 15,0-1-14-15,0 1 2 0,0 3 2 0,29-7-7 16,-29 14 12-16,31 4-3 16,-3 3-3-16,-2 0 14 0,0 0-14 0,-3 15 12 15,6-3-16-15,-1-2 10 0,1 2-14 16,-6 0-11-16,24 10-134 0,-29-12 22 15,2-1-84-15,-2 1-86 0,-2-4-39 16,-3 4-602-16,0-10 298 0,-3 0 100 16</inkml:trace>
          <inkml:trace contextRef="#ctx0" brushRef="#br0" timeOffset="51734.1063">3688 5524 2729 0,'-31'-29'239'0,"15"16"-27"15,6 2 36-15,-3 2-72 0,5 2-68 16,8 1-64-16,0 3-37 0,0 3 15 16,0 0 30-16,0 14 13 0,0 5 9 0,23 28 11 15,1-14-48-15,-1 4-2 16,5 4 13-16,3 4 6 0,31 49 28 16,-28-46-63-16,0 0 7 0,2 0 3 15,-2-1-3-15,25 43 16 0,-30-49-32 16,-3-2-8-16,-6-4 10 0,-4-3 0 15,-3-5-11-15,-3 15 33 0,-10-30-16 16,0-1 13-16,0-5-2 0,0-6 3 16,-67 0 12-16,33-10-30 0,-2-1-8 15,-6-3 6-15,1-6 3 0,-44-28-3 0,46 21-17 16,8-2 6-16,2 1-15 0,6-2 0 16,7-25-31-16,16 31 30 0,0 2-4 15,0 1-10-15,0 1 2 0,39 0-12 0,36-15-50 16,-38 20 70-16,4 4 8 15,3-1 22-15,-3 2-14 0,40-5-18 16,-48 11 13-16,1 2 1 0,-8 2 8 16,2 0-6-16,21 11-18 0,-28 1 2 0,0-1-1 15,-3 3-7-15,3-1-15 16,15 16-82-16,-21-17 40 0,-2 0-32 0,0-1-47 16,-2-1-72-16,-1-4-51 0,-2 2-405 0,0-8 198 15,-8 0-188-15,10 0 98 16</inkml:trace>
          <inkml:trace contextRef="#ctx0" brushRef="#br0" timeOffset="52824.8876">5241 5603 2772 0,'0'-5'45'0,"0"1"46"16,0 4 14-16,0 0 10 0,0 0 91 16,0 0-84-16,0 0 18 0,0 13-24 15,0 1-24-15,0 16 23 0,23-12-63 16,-5 1-13-16,3 2-9 0,-6 2-7 16,14 21-7-16,-14-23-18 0,1 0 10 15,-3-1 3-15,0-2-3 0,7 12 7 0,-20-17-19 16,11-2 5-16,-4-4 0 15,-1 0 4-15,-6-3 41 0,7-1-30 16,-7-3-7-16,11 0-37 0,-11 0 35 16,0 0-6-16,0-10-2 0,0-2-8 0,0 0 11 15,0-1-3-15,-31-1 7 0,-26-11-10 16,26 13-3-16,0 2-4 16,-3 0 8-16,3 4 0 0,-31 6 4 0,31 0 6 0,2 0-10 15,1 11 0-15,-3 0-7 16,5 0-2-16,-18 13 12 0,31-11 7 15,13 0-4-15,0 0 2 0,0-3-2 16,0 13-10-16,0-12 8 0,34-3-2 16,2-1-18-16,3-2-25 0,51 2-251 15,-41-7-24-15,8 0-114 0,3 0-122 0,2 0-295 16,0-10 154-16</inkml:trace>
        </inkml:traceGroup>
        <inkml:traceGroup>
          <inkml:annotationXML>
            <emma:emma xmlns:emma="http://www.w3.org/2003/04/emma" version="1.0">
              <emma:interpretation id="{B3758953-011E-4750-9BF9-081F02539122}" emma:medium="tactile" emma:mode="ink">
                <msink:context xmlns:msink="http://schemas.microsoft.com/ink/2010/main" type="inkWord" rotatedBoundingBox="6249,6874 7744,6893 7738,7331 6243,7312"/>
              </emma:interpretation>
              <emma:one-of disjunction-type="recognition" id="oneOf15">
                <emma:interpretation id="interp19" emma:lang="" emma:confidence="0.5">
                  <emma:literal>the</emma:literal>
                </emma:interpretation>
                <emma:interpretation id="interp20" emma:lang="" emma:confidence="0">
                  <emma:literal>The</emma:literal>
                </emma:interpretation>
                <emma:interpretation id="interp21" emma:lang="" emma:confidence="0">
                  <emma:literal>she</emma:literal>
                </emma:interpretation>
                <emma:interpretation id="interp22" emma:lang="" emma:confidence="0">
                  <emma:literal>She</emma:literal>
                </emma:interpretation>
                <emma:interpretation id="interp23" emma:lang="" emma:confidence="0">
                  <emma:literal>he</emma:literal>
                </emma:interpretation>
              </emma:one-of>
            </emma:emma>
          </inkml:annotationXML>
          <inkml:trace contextRef="#ctx0" brushRef="#br0" timeOffset="53776.5534">6128 5581 2779 0,'-7'-6'55'0,"7"-3"223"15,0 6-92-15,0 3-35 0,0 0-60 16,0 0-10-16,0 0 94 0,0 0-75 15,0 15-20-15,28-2-29 0,-5 3-3 16,27 21 27-16,-27-17-45 0,0 4-3 16,0-2-9-16,-4 2-2 0,14 21 2 15,-20-25-5-15,-13-3-3 0,13 2 3 0,-3-6 5 16,-10 1-12-16,0 4 16 16,0-12-15-16,0 0 10 0,0-2 17 0,0-4-19 15,-31 0 7-15,8 0-37 0,2 0 24 16,-2-10-11-16,0 1 7 0,-26-9-8 15,49 10 5-15,0-2-5 0,0 2 6 16,-26 0-9-16,26-4 13 16,0 9-26-16,0-1 2 0,0 0-25 0,0 1 21 15,0-1-7-15,0-3-35 0,26 1 30 16,2 0 8-16,6 0 12 0,-1-2 3 16,35-10 9-16,-35 10-8 0,-2-1 15 0,0-1-2 15,-2 0-5-15,12-15 9 16,-25 12-4-16,-3-3 7 0,-13 0-1 0,10-3-1 15,-10-39 23 1,0 42-17-16,0-15 32 0,0 19-31 16,0 6-4-16,0 0-11 0,0 4-10 0,0-1-14 15,0 3 11-15,0 0 5 0,0 0 8 16,0 11 0-16,0-1 9 0,0 20 3 16,0-11 17-16,0 2-8 0,0 4 16 15,0 1 4-15,0 29 57 0,0-29-18 0,0-1 1 16,0-1-17-16,0-1-20 15,26 17-32-15,-5-24-12 0,-21-3 7 16,18-2 0-16,-18-3 18 0,0 1 145 16,0-7-7-16,0-2 25 0,0 0-35 0,0 0-36 15,0 0-65-15,0-19-42 16,0 8-16-16,0-2 3 0,-23-3-10 0,23-1 4 16,0-22-20-16,0 22 11 0,0-1-16 15,0 4-21-15,0 2-23 0,0 1-87 16,0 11 10-16,0 0 114 0,0 0 14 15,28 11 6-15,19 14 74 0,-24-12-60 16,0 1 7-16,3 3-1 0,-3-3 5 16,27 14 17-16,-27-16-16 0,0 0 10 15,-2-3-6-15,2-2 6 0,19 4 16 16,-19-8-27-16,0-3-15 0,3 0 15 16,5 0-6-16,31 0 5 0,-25-13-9 0,-4 4 5 15,-4-1 9-15,2-1 1 0,23-7 24 16,-33 7-15-16,-3-2-15 0,-8 4-4 15,-10-4 13-15,0-1-22 16,0-12 4-16,0 13-19 0,0-1 4 0,-31 4-9 16,31 1 9-16,-62-2-26 0,36 11 36 0,0 0-11 15,3 0 16-15,-3 11 10 16,-26 13 38-16,29-9 18 0,2 2 13 16,1-1 5-16,20 4-7 0,-16 17 24 0,16-19-66 15,0 0-7-15,0 0-5 16,36-2-7-16,55 13-261 0,-39-18-95 0,10-3-91 15,0-1-119-15,5-2-128 16,70-5-1302-16,-74 0 1193 0</inkml:trace>
        </inkml:traceGroup>
      </inkml:traceGroup>
    </inkml:traceGroup>
    <inkml:traceGroup>
      <inkml:annotationXML>
        <emma:emma xmlns:emma="http://www.w3.org/2003/04/emma" version="1.0">
          <emma:interpretation id="{D0C2DF21-DA01-4005-A2B9-26AF1C97FDA3}" emma:medium="tactile" emma:mode="ink">
            <msink:context xmlns:msink="http://schemas.microsoft.com/ink/2010/main" type="paragraph" rotatedBoundingBox="266,7853 7935,7866 7932,9652 263,9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8B19FD-0B5B-4EF9-B353-3914DF8B0160}" emma:medium="tactile" emma:mode="ink">
              <msink:context xmlns:msink="http://schemas.microsoft.com/ink/2010/main" type="line" rotatedBoundingBox="266,7853 7935,7866 7933,8957 264,8943"/>
            </emma:interpretation>
          </emma:emma>
        </inkml:annotationXML>
        <inkml:traceGroup>
          <inkml:annotationXML>
            <emma:emma xmlns:emma="http://www.w3.org/2003/04/emma" version="1.0">
              <emma:interpretation id="{AE9BC3FF-0B81-4082-9C5F-5C3C213B6C58}" emma:medium="tactile" emma:mode="ink">
                <msink:context xmlns:msink="http://schemas.microsoft.com/ink/2010/main" type="inkWord" rotatedBoundingBox="266,8109 4670,8117 4670,8437 265,8430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5542.5455">1723 6798 2258 0,'0'-8'27'0,"0"1"51"16,0 0 70-16,0-1 298 0,0 4-225 15,0 1-39-15,-18-1-46 16,18 0-33-16,-18 3-33 0,2-2-7 0,16 3-49 16,-18 0-4-16,3 0 5 0,-1 0 2 0,-10 26 33 15,13-12-20-15,3 1-6 16,-6 3-9-16,9 0 4 0,-4 17 1 16,11-16-13-16,0-1-4 0,0-1 2 15,0-1 3-15,0 12 3 0,21-15-18 16,0-3-19-16,2-1-20 0,-2-2-40 0,2-3-81 15,26-4-386 1,42 0-319-16,-60-14 591 0,5 0-172 0,-5 3-75 16,3-2 54-16</inkml:trace>
          <inkml:trace contextRef="#ctx0" brushRef="#br0" timeOffset="55310.0396">848 6838 2556 0,'0'0'77'0,"0"-2"35"16,0 2 23-16,0 0-16 0,0 0-16 0,0 0-86 16,0 0 19-16,0 0 22 0,29 0 24 15,-6 10 85-15,5-10-90 0,-4 8-6 16,-1-2 3-16,0-6 3 0,21 5 47 16,-23-5-79-16,2 0 52 0,-2 0-62 15,-3 0-6-15,0 0 10 0,21-10 30 16,-39-4-6-16,0 8-34 15,0-1-16-15,0 1 3 0,0-13-4 16,0 12-14-16,0 2-2 16,-34-5-8-16,11 7 5 0,23 3 5 0,-39 0-2 15,3 0 3-15,-29 13-4 16,34 0 5-16,0-1 2 0,0 2 3 0,5 2-6 16,8-1 5-16,3 18-10 15,15-17 5-15,0 0-3 0,0-1 13 0,0 0-5 16,0 13 8-16,44-16-6 0,-6 1-11 15,6-2-18-15,3-3-32 0,57 0-152 16,-42-8 44-16,-5 0-80 0,0 0-82 16,2-11-63-16,45-10-431 0,-58 9 247 15,-2 0 1-15,-10-2 94 0</inkml:trace>
          <inkml:trace contextRef="#ctx0" brushRef="#br0" timeOffset="54902.2248">191 6863 2588 0,'-21'0'238'0,"13"0"-27"16,8 0 33-16,-8 0-32 16,1 0-31-16,7 0-46 0,-8 0 7 0,8 0-99 15,0 0-19-15,0 0-7 0,0 0 4 16,0 0-3-16,0 0 0 0,0 0-5 15,0 0 7-15,0 0 13 0,0 0 24 16,0 0-29-16,0 6 15 16,0 2-43-16,23-2 5 15,0 14 10-15,-4-12-12 0,-19-1 3 0,18 1-5 16,-3 7 16-16,-15-10-11 16,0 0 17-16,11 0 20 0,-11-3 32 0,0 0 109 15,13-2 1-15,-13 0-148 16,0 0-28-16,0 0-13 0,0 0 8 15,0 0-27-15,12 0 23 0,-12 0-13 16,0 0 18-16,0 0-1 0,0 0-4 16,0 0 22-16,0 0-21 0,0 0 8 15,0 0 1-15,0 0 13 0,0 0 196 16,0 0-26-16,0 0 39 0,0 0-30 16,0 0-33-16,0 0-10 0,0 0-133 0,0 0-27 15,0-8 2-15,0-1-2 0,32-2 1 16,-4-15-14-16,-28 13 7 0,26-2-11 15,-26 2 4-15,28 2 0 0,-4-7-18 16,2 12 21-16,-6 2-3 16,27 3-20-16,-32 1 25 0,3 0 3 15,-5 19-19-15,8-9 15 0,-5-1 0 0,2 3 7 16,-18 0 0-16,18 1-10 16,28 25-55-16,-27-18-83 0,-4-10-39 15,-15-1-75-15,0-2-35 0,13 0-8 16,-13 4-168-16,10-6 247 15,-10-3-101-15,0 1-102 0,0-3-112 16,0 1-1008-16,0-1 979 0</inkml:trace>
          <inkml:trace contextRef="#ctx0" brushRef="#br0" timeOffset="56602.497">2028 6753 2154 0,'-10'0'17'0,"10"0"12"0,-8 0 22 16,3 0 125-16,-3 10-77 0,8-10 6 15,0 9-12-15,0-1-1 0,0 5 26 16,0-8-54-16,0 1 0 0,0-1 39 16,24 0-40-16,7 4 47 0,-13-7-49 0,-3 0 2 15,1-1-4-15,2-1 15 16,10 0 70-16,-15 0-64 0,-2 0-3 16,-11 0-19-16,10-9-11 0,-2 9-5 0,-8-18 11 15,0 18-30-15,0-8-18 0,0 2-9 16,0 0 18-16,0-3-23 0,-23 1 4 15,-6 8-2-15,8 0-3 16,-2 0 4-16,5 0 4 0,-5 12 2 16,-14 12 2-16,19-12-7 0,5 2-2 15,3 1-3-15,10 1 11 0,0 18 0 16,0-18 9-16,0 1-7 0,0-1-1 16,26-2 6-16,26 11-17 0,-21-16 12 15,0-1-3-15,2-3 3 0,4-3 10 0,2-2-9 16,33 0-3-16,-38 0-5 15,-3-12 5-15,0 1 2 0,-8 3 0 16,16-10 11-16,-26 9-13 0,-13 1 4 16,13-3 1-16,-13 1-9 0,0-14 9 0,13 10-8 15,-13 2 2-15,13 0-7 0,-13 0 2 16,26-5 0-16,-11 11 5 0,3 1 0 16,0 3-8-16,3 2 6 0,2 0-3 0,19 0-9 15,-24 13 9-15,3-3 13 16,-8 1-6-16,-13-3 7 0,15 12-15 15,-15-11-1-15,0 0 2 0,0 0 0 16,0 0 10-16,0 7-12 0,0-5 5 0,0-2-2 16,0 20 7-1,0-20 0-15,0-2 3 0,0 1-8 0,0 2 6 16,0-7-1-16,0 0-5 16,0-2 1-16,0-1-1 0,0 0 3 0,39 0-5 15,-8-11 7-15,3 0-8 0,-3 2-11 16,-3-2 0-16,24-10-8 0,-29 9 15 15,-7 0 3-15,-16-1-11 0,20-3 3 16,-20-16-9-16,0-16 11 16,0 34 5-16,0 4 7 0,0-1-22 15,0 4-8-15,0 1 7 0,0 3-26 16,0 3 37-16,26 0 2 0,-26 0 9 16,34 0 8-16,20 22-6 0,-25-12 5 15,4 1-13-15,1 3 0 0,2 0 8 16,34 14-6-16,-41-13 17 0,-1-1-9 15,-7 1 4-15,-3-1 0 0,-5-2 2 16,-8 10 45-16,-5-13-16 0,0 1-9 0,0-4-11 16,-36 0-9-16,-24 0-6 0,34-2-4 15,-7-4 1-15,-1 0-15 0,3 0-53 16,-28 0-284-16,27 0 44 0,4-10-53 16,0 10-35-16,4-11-156 0,6-9-687 15,18 11 783-15</inkml:trace>
          <inkml:trace contextRef="#ctx0" brushRef="#br0" timeOffset="55643.3275">2062 6848 1752 0,'0'-5'24'0,"0"2"2"0,0 1 23 0,0-1-1 15,0 2 8-15,0-1-56 0,0 1 3 0,-23 0-13 16,23 1-40-16,-21 0-290 15,21 0-103-15,-18 0 1 0,18-1 73 16</inkml:trace>
          <inkml:trace contextRef="#ctx0" brushRef="#br0" timeOffset="56997.3663">3750 6780 2468 0,'10'-5'35'0,"-7"-1"45"16,-3 3 24-16,0-4 104 0,0 5-163 16,0 1-20-16,0 1-7 0,-24 0 2 0,1 0 6 15,-13 13 36-15,20 1-22 16,-2-1 9-16,5 3 7 0,-2 0 5 15,4 19 38-15,-2-18-60 0,13 0-5 16,0 0-3-16,0-2-4 0,0 10 31 16,0-14-15-16,24-3-1 0,-24-1 10 0,23-1 11 15,13-1 29-15,-20-5-53 0,2 0-21 16,3 0 2-16,-3 0 5 0,2-11 4 16,14-8 37-16,-18 10-46 0,-6 0-6 15,0-3-11-15,-10-1 5 0,0-13 1 0,0 12-11 16,0 3 7-16,0 1-4 15,0 0-5-15,0-2-1 0,0 9-2 16,0 3 7-16,0 0-3 0,0 0 6 16,0 0-17-16,0 23 16 0,0-11-1 15,0-1 14-15,0 0-15 0,26 0-14 0,23 10-20 16,-25-13-4-16,7 0-28 0,0-2-45 16,-3-1-66-16,32-2-339 0,-29-3 204 15,0 0-20-15,0 0-12 16,-8 0-140-16,24-18-596 0,-29 11 676 0</inkml:trace>
          <inkml:trace contextRef="#ctx0" brushRef="#br0" timeOffset="57295.912">4187 6809 2183 0,'-18'-8'52'0,"18"3"45"0,-16 0 45 16,16 1 8-16,0-2 77 0,0 4-172 16,0 2-3-16,0 0 19 0,0 0 6 15,0 0 14-15,44 0 75 0,-20 12-83 0,4-2 20 16,1 1-10-16,2 2 3 0,39 11 20 15,-39-11-87-15,0 0-5 16,-8 1-6-16,0-2 2 0,11 8 8 0,-21-12-7 16,-13 1-12-16,0-4 17 0,0-2 2 15,0 3 37-15,0-6-44 0,0 0 3 16,-29 0-4-16,29 0 2 0,-33 0-3 16,-24 0 7-16,28-12-24 0,4 3 6 0,1-1-10 15,4-1 1-15,-14-15-8 16,34 12-18-16,-16-1-16 0,16 1-20 15,0-1-46-15,0-14-210 0,0 17 65 16,34 1-57-16,2 0-43 0,-2 1-55 0,51-9-728 16,-43 13 594-16,4-1 110 0</inkml:trace>
        </inkml:traceGroup>
        <inkml:traceGroup>
          <inkml:annotationXML>
            <emma:emma xmlns:emma="http://www.w3.org/2003/04/emma" version="1.0">
              <emma:interpretation id="{7D373E12-3014-438D-AB0F-B5DAE88DC16F}" emma:medium="tactile" emma:mode="ink">
                <msink:context xmlns:msink="http://schemas.microsoft.com/ink/2010/main" type="inkWord" rotatedBoundingBox="4969,7861 7935,7866 7933,8957 4967,8951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8164.3113">6043 6803 2777 0,'-10'-7'177'0,"10"3"-10"15,0 2 23-15,-6 1-56 0,6-1-41 0,-2 2-53 16,2 0 48-16,0 0-20 16,0 13 8-16,0-1-21 0,0 2-17 0,0 17-27 15,0-15-10-15,18 0 0 0,-18 1 4 16,16-1-3-16,2 12-38 0,-5-18-48 15,-3-1-91-15,0 1-90 0,-10-4-55 16,11-3-47-16,2-3-673 0,-3 0 411 16,-2 0 98-16</inkml:trace>
          <inkml:trace contextRef="#ctx0" brushRef="#br0" timeOffset="57832.3649">4842 6685 1899 0,'0'9'33'16,"0"-9"9"-16,0 6 42 0,0-6 31 15,0 13 121-15,0-9-128 0,0 1-3 16,0-1-6-16,0 4 21 0,0 8 97 16,0-5-125-16,0 0 0 0,0 2 14 0,0 0-7 15,26 17 86-15,-26-16-130 16,28-1-5-16,24 25 83 0,-21-28-92 16,-5-3-18-16,-3 0 4 15,24 2 16-15,-26-7-2 0,-1-1-11 0,11-1 7 16,-5 0-16-16,21 0 7 0,-26-13-6 15,2 2-6-15,-5 1 2 0,3 1 7 16,-11-2-2-16,-10-12 8 0,0 9-23 16,0 1-6-16,0-3 2 0,0-27 7 15,0 30-11-15,-31-11-10 16,8 20 9-16,23 1-17 16,-18 3 13-16,18 0 1 0,0 0 8 0,-24 0-5 15,9 22-7-15,15-10 1 0,-16 1 0 16,16 3 8-16,0 0 8 0,0 3-2 15,0 27 18-15,0-19 2 0,26 2 6 16,5 5 7-16,-31 1-10 0,83 45-4 16,-42-38-12-16,-2-1-9 0,3 5-2 0,-6-1-5 15,36 41 0-15,-46-47 8 16,-5-1 3-16,-8-4 3 0,-13-4 0 16,0-5 9-16,0 11 35 0,0-24-16 15,-31-5 15-15,2-2-10 0,-4-5-16 0,-37 0 25 16,26-17-46-16,-5-2-1 0,-1-2 0 15,-4-4 5-15,-55-34 15 16,60 27-42-16,0-4-21 0,5-1-27 0,8 1-42 16,-13-27-180-16,36 35 135 15,13-39-291-15,0 49 208 0,0 4-73 16,0 0-104-16,39 0-111 0,28-11-880 16,-36 13 878-16</inkml:trace>
          <inkml:trace contextRef="#ctx0" brushRef="#br0" timeOffset="58321.7443">5983 6622 2449 0,'-36'-42'65'0,"23"25"33"0,0 6 23 15,3 5-7-15,0 0-31 0,-6-1-44 16,8 7-44-16,3 0 8 0,0 0-6 16,0 0-33-16,5 0-52 0,0 22-289 15,0-12 121-15,0 1-93 0,0 0-206 16,0 2 27-16</inkml:trace>
          <inkml:trace contextRef="#ctx0" brushRef="#br0" timeOffset="58636.0975">6206 6797 2119 0,'26'13'76'16,"0"2"173"-16,0-2 63 0,-16-5-185 15,3-2 9-15,-3 1-23 0,3 0-7 16,8 5 16-16,-13-4-87 16,0-2-2-16,-1-1 6 0,-2-1 1 0,3 1 47 15,-5-4-43-15,-3 2 18 0,0-3 15 16,0 0 20-16,0 0 47 0,0 0-108 15,0 0-34-15,0-13 9 0,0 0-5 16,0-16 6-16,0 12-5 0,0-1 1 16,0-1-7-16,0 3-2 0,0-1-1 0,26-7 45 15,0 17-41-15,-26 7-7 0,31 0-40 16,-13 0 37-16,23 15 3 16,-20 1 6-16,2-1-1 0,1 2 2 0,-1-1-5 15,21 17-72-15,-23-19-22 0,-1 1-86 16,-4-4-107-16,2 0-107 0,8 6-783 15,-13-12 475-15,-3-1 131 0</inkml:trace>
          <inkml:trace contextRef="#ctx0" brushRef="#br0" timeOffset="59242.3424">6957 6501 2821 0,'-24'-12'31'15,"24"1"37"-15,-20 2 89 0,4 9-51 16,16 0 24-16,0 10 30 0,0 6-5 0,0 29 24 16,0-18-126-16,0 5-1 15,0 6-5-15,34 3 11 0,20 47 18 16,-31-44-34-16,1 3-14 0,4 1 3 16,1-2-2-16,-1-1-19 0,21 41 28 0,-28-47-30 15,-8-3 16-15,-13-2-10 0,0-6 14 16,0 16 29-16,0-31 0 0,0-1 6 15,0-3 23-15,0-9 2 16,-65 0 34-16,65 0-88 0,-41-13-17 0,7-4-5 16,3-2-10-16,-21-29 8 0,52 18-27 15,-25-2-8-15,25-4-31 0,0 0-35 16,0 1-8-16,0-28-125 0,0 35 134 16,0 4 7-16,25 2 23 0,6 3-5 15,32-9-21-15,-30 17 58 0,3 3 6 16,3 0-2-16,-8 3 1 0,29 0-12 15,-37 3 34-15,-2 0-9 0,-6 2 15 16,-4 0-6-16,-3 0-12 0,2 0 0 0,-10 13 8 16,0-6 3-16,0 2 3 15,0-1-1-15,0 12-1 0,0-8 0 0,0 0 1 16,0-2 3-16,0 4 3 0,0 10 4 16,0-14-4-16,0 1 10 0,0-1 2 15,0-3 17-15,23 6 31 0,-2-8-32 16,0-2-12-16,2-3 3 0,3 0-4 15,5 0 1-15,34-12 31 0,-29 2-16 16,0-2 3-16,-2 0 4 0,25-15 78 16,-15 1-8-16,-13-3-20 0,-31 15-59 15,0-2-5-15,0 3-21 16,0-1-11-16,0 1-7 0,-28-11-63 16,-3 16-25-16,0 2-47 0,-6 1-37 0,-1 3-107 0,-56 2-592 15,43 0 176-15,-6 0-131 16,0 12 172-16</inkml:trace>
        </inkml:traceGroup>
      </inkml:traceGroup>
      <inkml:traceGroup>
        <inkml:annotationXML>
          <emma:emma xmlns:emma="http://www.w3.org/2003/04/emma" version="1.0">
            <emma:interpretation id="{8DCB5F88-593D-4394-A8A9-BAE7E0342DE8}" emma:medium="tactile" emma:mode="ink">
              <msink:context xmlns:msink="http://schemas.microsoft.com/ink/2010/main" type="line" rotatedBoundingBox="633,9067 7873,9083 7872,9655 632,9639"/>
            </emma:interpretation>
          </emma:emma>
        </inkml:annotationXML>
        <inkml:traceGroup>
          <inkml:annotationXML>
            <emma:emma xmlns:emma="http://www.w3.org/2003/04/emma" version="1.0">
              <emma:interpretation id="{C66913C8-CA6C-43A2-8379-F92322CF98B4}" emma:medium="tactile" emma:mode="ink">
                <msink:context xmlns:msink="http://schemas.microsoft.com/ink/2010/main" type="inkWord" rotatedBoundingBox="633,9171 2238,9175 2237,9643 632,9639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0184.7684">506 7883 2929 0,'0'-10'103'0,"0"0"88"15,0 0 58-15,0-14 317 16,0 17-475-16,0 0 54 0,0 5-82 16,0 1-21-16,0 1-11 0,0 0-26 0,0 0-13 15,0 0-22-15,0 9 22 16,0 2 9-16,0 40 13 16,0-28-13-16,0 2-4 0,0 6-3 0,0 31-8 15,0-33 13-15,0-1 10 0,31 0 2 16,-31-3-3-16,65 19-13 15,-65-26 10-15,31-4-5 0,-5-2 4 0,-3-2 11 16,-2 2 34-16,2-12-6 0,-7 0 1 0,-16 0 9 16,21 0 8-16,-3-19 85 15,15-13 49 1,-17 7-65-16,-3 1 4 0,2 12-59 16,-15 0-19-16,0 3-25 0,11-10-62 15,-11 17-11-15,0 2 12 0,0 0-21 16,13 0 46-16,-13 9-16 15,13 1-31-15,0-1-24 0,2 11-247 16,1-8 124-16,2-4-2 0,-5 2 27 16,2-1-21-16,1-3-54 0,10 0-522 0,-13-6 129 15,-3 0-183-15,0 0 121 0</inkml:trace>
          <inkml:trace contextRef="#ctx0" brushRef="#br0" timeOffset="60344.2336">802 7938 2665 0,'-76'-37'391'16,"56"31"-178"-16,7-2-62 16,-5 2-19-16,18 4-121 0,0 0-18 15,0 1-20-15,0 1-33 0,0 0-211 0,0 0 49 16,0 0-60-16,0 0-59 16,0 0-254-16,31 7-52 0</inkml:trace>
          <inkml:trace contextRef="#ctx0" brushRef="#br0" timeOffset="61063.3233">1016 7809 3027 0,'0'-9'66'16,"0"2"92"-16,0-4 261 0,0 8-266 16,0 2-93-16,0 0-43 0,0 1-8 0,0 0 55 15,0 14-22-15,0 0-8 0,0 3-18 16,26 4 4-16,-2 27 18 15,7-21-14-15,-8 1-4 0,-23 0 0 0,23-1-4 16,0-2-10-16,-4 22-8 0,-1-25 5 16,-3-2 1-16,-15-5 2 0,13-2 2 15,0 6 9-15,-13-15 22 0,0 0 54 16,0-2 64-16,0-2 135 0,0 0 240 16,0 0-342-16,0 0-136 0,0-10-29 0,0-2-6 15,0-15-16-15,0 11-1 0,0-3-8 16,0 0-1-16,0-1-7 0,0 0-1 15,0-12-18-15,0 16 5 16,0 4 1-16,0 4-10 0,26 2-1 16,-3 3-4-16,6 3 18 0,-6 0 14 0,-2 0-19 15,-21 10 4-15,41-2-10 16,-41 3 13-16,13-4 17 0,-13-1 5 0,0-6-5 16,0 13 11-16,0-8-11 0,0-5 10 15,-28 9 17-15,-24-9-1 16,31 0-16-16,21 0-5 15,-21 0-5-15,1 0-44 0,20 0-22 16,0 0-38-16,0 0-15 0,0 0 6 16,0 0-14-16,0 10 113 0,0-1 4 15,0 2 13-15,0-1-17 0,36 1 7 16,21 16-7-16,-31-15 26 0,2 0-12 0,1-1 7 16,4-1-2-16,37 8 15 0,-36-14-14 15,5-1-1-15,-3-3 1 0,3 0 3 16,36 0-17-16,-44 0 7 0,0-12 3 15,-2 1 13-15,-6-1-5 0,-2 1 6 16,7-15-18-16,-28 12 2 0,0-2 4 16,0 1 3-16,0 0-5 0,0-15-1 15,0 20-1-15,0-1-7 0,0 3-2 16,-36 4-8-16,7 0-7 0,-4 4 27 16,4 0 1-16,6 0 2 0,2 14-4 15,-18 11-1-15,39-10-2 0,-20-2 7 0,20 3-4 16,0 31 4-16,0-32 9 15,0-1-8-15,0 13-3 0,33-17-15 16,-2 2-33-16,0-1-38 0,0-3-44 0,42 4-266 16,-37-8 78-16,3-4-91 15,2 0-90-15,1 0-276 0,-1 0 51 16</inkml:trace>
        </inkml:traceGroup>
        <inkml:traceGroup>
          <inkml:annotationXML>
            <emma:emma xmlns:emma="http://www.w3.org/2003/04/emma" version="1.0">
              <emma:interpretation id="{2A2F6C5A-6CA7-40BD-8F6B-B2DEA21A2911}" emma:medium="tactile" emma:mode="ink">
                <msink:context xmlns:msink="http://schemas.microsoft.com/ink/2010/main" type="inkWord" rotatedBoundingBox="2528,9071 4757,9076 4756,9614 2527,9609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2724.0336">2505 7837 2786 0,'0'-13'60'0,"0"0"78"15,0 4 53-15,-11-2 121 16,11 8-268-16,0 3-33 0,0 0 53 0,0 0 26 16,0 14 25-16,0 21 33 0,0-13-113 15,37 4-12-15,-9 3 0 0,-28 3-4 16,36 27-6-16,-2-31-18 0,-8 1 1 16,-26-3 0-16,23-2 8 0,-23 15 15 15,0-24-15-15,0-3-2 0,0 0 6 16,0-4-2-16,0 3 6 0,0-7-12 15,0-3 7-15,0-1-4 0,-36 0 1 16,5 0-3-16,-34-10 14 0,34 0-11 16,-47-27 1-16,58 22-3 0,20 1-3 15,-16-2-7-15,16-12-6 16,0 16 6-16,0 0 4 0,0 0-1 16,0 1-5-16,39 1-9 0,44-7-56 15,-42 10 47-15,1 1 6 0,2-2 17 0,-3 3 22 16,39-5-15-16,-43 6-5 0,-4-1-3 15,-2 2 8-15,-2 2-4 0,12-3-10 16,-23 4 3-16,-7 0 1 0,-11 0 8 16,0 0-6-16,0 0 6 0,0 0-10 15,0 10 6-15,0-3 2 0,0 1 3 16,0 0 7-16,0 15-7 0,0-11 6 16,-26 0-14-16,26-2 3 0,-24 3 3 0,6 12-8 15,18-13 19-15,0 1-14 0,-18-1 5 16,18 0 7-16,0 6-7 0,0-10-1 15,0-2 1-15,0-1 1 0,0-1 12 16,0-1-1-16,55-3 0 0,-35 0-11 16,-2 0 3-16,6 0-44 0,-1-12 50 0,21-9 28 15,-21 11 30-15,-5 1-40 16,0-2-14-16,-7 3 4 0,2-8 2 16,-13 9-13-16,0 2-10 0,0 1 3 15,0 4-26-15,0 0 27 0,0 0-2 16,0 17 5-16,0-10-11 0,0 1 11 15,0 0-14-15,0 0 8 16,0 5 16-16,0-7-10 0,33-2-4 0,-33-4-17 0,0 0 19 16,0 0 1-1,37 0 2-15,-4 0-4 0,-33 0-1 0,31-11-3 16,-7 4 5-16,2-11-2 0,-26 8 9 16,20 0-8-16,-20-2-2 0,18-1 14 15,-18-15-12-15,16 10 4 0,-16-3-7 0,0-1 7 16,0-2 2-16,0-32 35 15,0 28-13-15,0-1 9 0,-34 0 16 16,8 2 1-16,26 4 2 0,-28-12 3 16,5 23-52-16,23 4-14 0,0 3-6 0,-19 1-6 15,19 4-12-15,0 0 17 0,0 0 13 16,0 12-1-16,-12 1 0 16,12 19-4-16,0-12-3 0,0 1 13 0,0 3-3 0,0 2 3 15,0 1-5-15,0 27 1 16,0-26-2-16,23 0 7 0,-23-1-10 15,33-2 6-15,27 23 10 0,-32-27-7 16,1-4-3-16,-1 0 4 0,-2-3 4 16,29 6 23-16,-32-13-21 0,-2-3-4 15,-1-4-6-15,4 0-3 0,15 0 6 0,-21 0 18 16,0-13 8-16,-3 3 6 16,-4-1 18-16,-11 0-14 0,13-13 11 0,-13 12-47 15,0 0-8-15,0-4-2 0,0 0 5 16,0-14-5-16,0 17 1 0,-34 0-34 15,8 1 24-15,26 2 5 0,-26-3 23 16,-2 10-24-16,28 2-11 0,-24-1 2 16,24 2 2-16,-18 0-2 0,3 0 17 0,15 0-13 15,-16 0 0-15,16 11-1 16,0-3-14-16,0 8-1 0,0-7 16 16,0-2-4-16,0 1 14 0,0-1-12 15,26 8 12-15,-26-10 3 0,31 1 4 0,-2-2-1 16,43 3 3-16,-49-7-7 15,1 0 7-15,22 0-4 0,-25 0 4 16,0-10-8-16,-1-1-5 0,4 3 6 16,17-11-19-16,-23 10 13 0,0-2-6 15,-2 1 0-15,-3-4 10 0,0-10-5 16,-3 8 0-16,-10 0 5 0,0-3-3 16,0 1 14-16,0-3-4 0,0-20-3 0,0 20-3 15,0 0-2-15,-26 2 12 0,26 2-7 16,-23-12-7-16,23 18-1 15,-26 4 0-15,26 1 9 0,0 4-5 16,-21-1-19-16,21 3 11 0,-15 0 10 16,4 0 2-16,11 0-4 0,-28 24-9 0,18-11 8 15,-3 2 8-15,13 2-4 0,-13 2-5 16,13 2 9-16,0 48 18 16,0-20-36-16,0-25 13 0,0 0 0 15,0 0 13-15,28-2-4 0,-4-1-10 16,27 20 13-16,-25-22-12 0,5-1 12 15,0-5-6-15,-2 1-5 0,38 5 5 16,-36-13 0-16,0-1 6 0,0-5-8 16,0 0 0-16,24 0 7 0,-32-10-2 15,0 0 3-15,-5 0-14 0,3-1 10 0,-8-16-2 16,3 10 0-16,-16-1-9 0,0 2 4 16,0-5-5-16,0 2-4 0,0-15 4 15,0 20 1-15,0 1 8 0,-29 5-16 16,29 2 3-16,-28 2-5 0,28 4 65 15,-24 0-52-15,24 10 2 0,-26 0-9 16,6 14-54-16,20-12 55 0,0 2 12 16,0 1-5-16,0-4 4 0,0 15-32 0,0-14-9 15,0 0-29-15,31-3-23 16,-3 1-45-16,6-1-55 0,36 5-455 16,-26-10 227-16,0-2-117 0,5-2-194 0,3 0 87 15</inkml:trace>
        </inkml:traceGroup>
        <inkml:traceGroup>
          <inkml:annotationXML>
            <emma:emma xmlns:emma="http://www.w3.org/2003/04/emma" version="1.0">
              <emma:interpretation id="{D6305A1C-E71B-47BD-B908-C77D7B6A81B9}" emma:medium="tactile" emma:mode="ink">
                <msink:context xmlns:msink="http://schemas.microsoft.com/ink/2010/main" type="inkWord" rotatedBoundingBox="5008,9309 7873,9316 7872,9594 5007,9587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3480.4493">6022 8003 2513 0,'-28'-9'27'0,"7"1"64"0,3 0 70 0,-16-3 219 0,21 6-257 15,-2 0-65-15,-1 2-29 16,1 1 3-16,-14 2 73 0,14 0-54 15,2 10 0-15,-3-2-10 0,-2 4-8 16,-13 15 34-16,-2 19-10 16,33-18-21-16,0-5 6 15,0-14-24-15,0-2 8 0,0-1-3 16,0-2 7-16,23 2 9 0,-23-6-25 16,28 0-5-16,-4 0 0 0,-1 0-5 0,-5 0 5 15,21-9 15-15,-18-2-3 0,-6 2-3 16,-2 0 1-16,-3 3-4 15,11-7 3-15,-21 7-21 0,0 6-3 0,0-4-5 16,8 4 9-16,-8 0-7 0,0 0 2 16,0 0-7-16,8 8 0 0,-8 1-17 15,13-3-8-15,15 15-176 16,-15-13 86-16,2-2-77 16,32 3-407-16,-24-7 240 0,8-2-38 15,3 0-187-15,2 0 2 0</inkml:trace>
          <inkml:trace contextRef="#ctx0" brushRef="#br0" timeOffset="63112.8457">4881 7978 2368 0,'0'-11'86'0,"0"6"16"0,0 0 40 16,0 2-8-16,0 1-19 0,0 0-28 0,0-2 67 15,0 4-68-15,0 0-3 0,0 0-7 16,0 0 0-16,62 21 43 0,-36-12-77 15,-3 3-3-15,0 0 8 0,1 1-21 16,20 11 8-16,-26-12-38 0,-18 0 20 16,0-1-11-16,0 0 4 0,0 8 6 15,0-14 1-15,0 0 3 0,0 1 6 16,28-5-2-16,-28 3 15 0,0-1 79 16,0-3-44-16,0 0-12 0,0 0-12 0,0 0-2 15,0-22 17-15,0 12-36 16,0-1-21-16,0-1-13 0,0-3 5 0,0-14-18 15,0 15 14-15,0 2-7 16,0 1 3-16,0 2 3 0,0 3 1 0,31 6-3 16,-5 0 2-16,-26 0 6 15,31 11-4-15,-2 1 1 0,20 15-6 0,-28-15-9 16,-3 4-18-16,2-2-25 0,-1 0-22 16,22 15-212-16,-20-17 47 0,-1 0-110 15,1-2-85-15,2-2-182 0,34 3-787 16</inkml:trace>
          <inkml:trace contextRef="#ctx0" brushRef="#br0" timeOffset="64053.3522">6356 8047 2409 0,'-21'-6'52'0,"6"0"244"16,15 2-71-16,-13 0-17 0,13 1-42 16,-10-2-24-16,10-1 50 0,0 2-136 15,0 2-31-15,0 0-17 0,0 1-8 0,0 0 2 16,0 1-1-16,26 0 5 15,-3 0 6-15,-2 9 0 0,2-1 3 16,26 11 52-16,-23-9-40 0,-3 1-2 16,-2 0-13-16,0-1 0 0,20 12-1 0,-25-14-3 15,-3 0 2-15,-3 1 5 0,-10-3-4 16,8 5-11-16,-8-9 4 16,0 1 3-16,0-1 10 0,0-2 8 0,0 0 35 0,0 0-24 15,0 0 3-15,0 0-13 16,0 0-4-16,0-9-9 0,0-10-11 15,0 10-9-15,0-3 4 0,0-3 3 16,0 2-6-16,0-14 2 0,0 16-8 16,0 1-3-16,0 3 10 0,31 1-4 15,0 4 21-15,-31 2-25 0,31 0 11 0,-8 0-5 16,-2 9-11-16,-3 2 19 16,5 5-6-16,-23-8 7 0,24-2-10 0,-9 1-38 15,-15-3 49-15,10 2 7 0,-10-6 35 0,0 4-43 16,0-2 3-16,0-2 0 15,0 0 9-15,0 0-14 0,0 0 10 16,0 0-12-16,0 0 5 0,0-18 9 16,0 9-3-16,0 0-5 0,0 0-9 15,0 0-1-15,0-2 1 0,0-9 1 16,37 10 0-16,-37 4 0 0,31 0-3 16,-31 4 3-16,26 2 3 0,-3 0 14 0,-23 0-11 15,28 12-1-15,-4-2-11 0,17 13-28 16,-18-9 36-16,-5-2 7 0,3 0 22 15,-5-2-22-15,15 11-33 0,-21-12-37 16,3-1-36-16,-5-3-68 0,0 1-126 0,-8-2-92 16,0 0-716-16,18-4 363 15,-5 0 132-15</inkml:trace>
          <inkml:trace contextRef="#ctx0" brushRef="#br0" timeOffset="64463.699">7389 7959 2154 0,'0'0'99'15,"0"0"10"-15,0 8 26 0,0-8 2 16,0 7-6-16,0 5 109 0,0-4-137 16,0-1-7-16,28 0-9 0,-7-1 9 0,0 1 7 15,23 4 89-15,-21-6-104 16,-5-5-15-16,6 3-17 0,1-3-5 15,25 0 23-15,-35 0-42 0,3 0-1 16,3 0 3-16,-3-11-1 0,5-4 32 16,-15 9-44-16,-8-1-8 0,0-1-6 0,0 1-6 15,0-10-6-15,0 9 3 0,0-1 2 16,0 1 0-16,0 0-1 0,-28 2-2 16,-6-2-8-16,3 6 10 0,5 2-1 15,-2 0 1-15,-3 0 2 0,-26 14-5 0,28-2 9 16,3-2-8-16,3 3-1 15,0 0 1-15,-8 17 7 0,31-16 1 16,-13 1-9-16,13 2 9 0,0-2 34 16,0 2-37-16,0 15 13 0,28-18-49 15,-5 0 26-15,6-2-32 0,2-2-32 16,36 8-291-16,-28-13 20 0,5-2-132 16,0-3-240-16,3 0-129 0</inkml:trace>
        </inkml:traceGroup>
      </inkml:traceGroup>
    </inkml:traceGroup>
    <inkml:traceGroup>
      <inkml:annotationXML>
        <emma:emma xmlns:emma="http://www.w3.org/2003/04/emma" version="1.0">
          <emma:interpretation id="{15C3DE4B-1C02-422D-AEA0-973CAD2143CB}" emma:medium="tactile" emma:mode="ink">
            <msink:context xmlns:msink="http://schemas.microsoft.com/ink/2010/main" type="paragraph" rotatedBoundingBox="435,10141 7863,10339 7813,12196 386,119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0678FA-AF66-405C-B265-642C8978D12E}" emma:medium="tactile" emma:mode="ink">
              <msink:context xmlns:msink="http://schemas.microsoft.com/ink/2010/main" type="line" rotatedBoundingBox="435,10141 7863,10339 7835,11395 407,11198"/>
            </emma:interpretation>
          </emma:emma>
        </inkml:annotationXML>
        <inkml:traceGroup>
          <inkml:annotationXML>
            <emma:emma xmlns:emma="http://www.w3.org/2003/04/emma" version="1.0">
              <emma:interpretation id="{5114372E-DDCC-4164-A4A0-E6DBE9B84A16}" emma:medium="tactile" emma:mode="ink">
                <msink:context xmlns:msink="http://schemas.microsoft.com/ink/2010/main" type="inkWord" rotatedBoundingBox="426,10501 1409,10527 1399,10903 415,10877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5563.4053">400 9206 2830 0,'-13'-6'37'0,"-2"2"62"0,15 4 27 16,0-3 0-16,0 3-13 0,0 0-73 15,0 0 29-15,0 0 10 0,0 14 7 16,0 17-31-16,28-12-51 0,-28 1-3 15,29 3-2-15,-6-1 6 0,-23 0-9 16,23 15 1-16,6-19-66 0,-11-3-85 16,0 14-715-16,-18-22 571 15,16-3-55-15,-16 1-247 0,0-5-410 0</inkml:trace>
          <inkml:trace contextRef="#ctx0" brushRef="#br0" timeOffset="65732.8392">426 9239 2599 0,'-21'-20'71'15,"3"0"97"-15,-15-15 350 0,20 19-287 16,-3 4-74-16,3 1-66 0,13 4-35 16,-13 2-29-16,13 0-26 0,0 2-7 0,0 3 0 15,0 0-20-15,0 0-26 16,0 0-188-16,0 0 25 0,0 11-69 16,26-3-49-16,3 0-37 0,38 7-579 0,-28-10 400 15,5-1 92-15</inkml:trace>
          <inkml:trace contextRef="#ctx0" brushRef="#br0" timeOffset="66012.6494">954 9133 2192 0,'16'0'52'0,"-16"0"26"16,0 0 16-16,0 0 5 0,0 0 83 15,0 0-86-15,0 0-11 0,0 0-25 16,-36 10-28-16,-27 11-24 0,35-10-10 16,5 2 2-16,-1 2 3 0,24-1 6 15,-23 14 2-15,23-13-4 0,0-1-3 0,0 1 3 16,0 0-1-16,0-2 4 15,70 14 69-15,-31-15-12 0,2 1 11 16,3 0-10-16,3-1-1 0,41 8 25 16,-47-10-61-16,-2-1-11 0,-5-1-9 0,-8 1 7 15,5 5 4-15,-31-9 1 0,0 1 10 16,0-1 7-16,0-1-3 16,-39 3-3-16,5-5-35 0,-33 3-13 0,31-5-21 15,2 0-59-15,3 0-100 16,0 0-114-16,-24 0-524 0,37 0 147 15,18 0 62-15,-20 0 120 0</inkml:trace>
        </inkml:traceGroup>
        <inkml:traceGroup>
          <inkml:annotationXML>
            <emma:emma xmlns:emma="http://www.w3.org/2003/04/emma" version="1.0">
              <emma:interpretation id="{C887C043-EAF5-487F-80CC-FA4AF184023B}" emma:medium="tactile" emma:mode="ink">
                <msink:context xmlns:msink="http://schemas.microsoft.com/ink/2010/main" type="inkWord" rotatedBoundingBox="2065,10184 5066,10264 5037,11321 2037,11241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7653.2405">2453 9260 2524 0,'18'-9'62'0,"-2"2"60"0,-1 1 36 0,8-1 107 16,-23 6-212-16,11 1-26 0,-11 0 5 16,15 0 14-16,14 23 44 0,-19-8-46 15,3 1-3-15,0 2-8 0,0 4-1 0,-3-2 1 16,6 20 36-16,-3-25-36 15,0-1 16-15,-13-2 6 0,10-4 12 16,-10 2 56-16,18-7-73 0,-18-3-10 16,18 0-5-16,-2 0-10 0,12 0 1 0,-12-11-19 15,-3 2 2-15,2-2-3 16,1 0-6-16,-1-13-5 0,-15 12 7 16,18 0-2-16,-18 2-5 0,0 2-2 0,0 3-8 15,0 5 33-15,0 0-24 0,0 0 3 16,0 11-25-16,0 1 29 0,0 10 10 15,0-9-17-15,34-1 9 16,-34-1-5-16,34-3 2 0,-3 5 2 0,-8-13-5 0,-23 0 5 16,26 0 3-16,-3 0-3 15,14 0 9-15,-19 0-12 0,0-9 1 16,2 1-3-16,-4 0 0 0,2-3 5 16,11-15-5-16,-29 10 5 0,10 0-2 0,-10-3-3 15,0-2 5-15,0-29-1 0,0 23 8 16,0-4-7-16,0-3-9 0,0-1 11 15,-34-38-15-15,34 39 12 16,-28 1 3-16,28 4-1 0,-26 5-2 0,26 5 1 16,0-5-12-16,0 17 8 0,0 4-8 0,-21 3 9 15,21 0 0-15,0 14-1 16,0 0 0-16,0 0 5 0,0 5-6 0,0 3 12 16,0 28-11-16,0-23 5 0,0 4-6 15,0 2 1-15,0 2-4 16,24 39 1-16,-24-35 14 0,28-2 6 15,-5 1-4-15,-5-4 1 0,3-1-5 16,21 22-2-16,-19-33 9 0,-5-3-12 0,3-6 6 16,-3-2 9-16,21 1 3 15,-24-12-4-15,6 0-8 0,-3 0 3 0,5 0 5 16,13-23-2-16,-15 11-8 0,-5 0-3 16,-1-2-21-16,-2-2 21 0,0-18-7 15,-13 15 26-15,0 0-19 0,0 0-3 0,0 1-10 16,0 1 0-16,0-11 3 15,0 20 3-15,0 2-4 0,0 2 5 16,-28 4-1-16,2 0-6 0,26 0-5 16,-26 0 4-16,26 9 7 0,-23 0-8 0,4 11-13 15,19-10 7-15,0 1 10 0,0-1-1 16,0-1 11-16,0 10-15 0,0-13 12 16,0 0 0-16,0 1 8 0,29-6-2 0,-6-1-22 15,19 0 23-15,-19 0-14 16,8 0 27-16,-5-14-31 0,0 1-4 15,23-12-13-15,-31 10 13 0,5 2 6 16,-4-3-1-16,-1-1 0 0,10-18-14 0,-15 15 17 16,-5-4-5-16,0-1 12 15,-8-2 0-15,0-3-3 0,0-37-5 0,0 34 9 16,0-1 1-16,0 4 1 16,0 1 3-16,0-16 11 0,0 29-5 0,0 4-5 15,0 5-15-15,0 1 7 0,0 6-4 16,-16 0 6-16,16 0 0 0,-15 13 4 15,-1 2-8-15,3 20 2 16,0-13 1-16,13 0 6 0,-10 4-8 0,10 4 6 16,0-1-5-16,0 34 8 0,0-30-3 0,0 0-9 15,0 0 4-15,0-1 2 16,46 27 3-16,-28-32 5 0,3-2-10 16,0-2-3-16,2-6 14 0,21 10 1 15,-26-18 2-15,0-3-14 0,3-2-4 16,-3-4 17-16,0 0-12 0,19 0 14 0,-19 0-21 15,-3-10 13-15,6 0-6 0,-3-4 2 16,11-15 0-16,-17 17 1 16,-1-1 1-16,-1 1 8 0,-10 1-14 15,8-3-7-15,-8 14 4 0,0 0 2 0,0 0 4 16,8 0 0-16,-8 22-4 16,10-7 4-16,0-1 9 0,-2 2-5 0,3-2-1 15,-1 2 1-15,13 12-14 0,-12-15 11 0,1-2 0 16,-1-2-23-16,-1 1-44 15,8 5-350-15,-18-10 24 0,0-2-142 16,0-3-306-16,13 0 77 0</inkml:trace>
          <inkml:trace contextRef="#ctx0" brushRef="#br0" timeOffset="66473.3872">2031 9215 2710 0,'8'0'150'0,"0"10"408"15,15 14-9-15,-23 9-244 16,15-14-134-16,-15 8 26 0,16 1-10 16,18 72 251-16,-34-63-363 15,15-1-42-15,8 37-2 0,-12-40-38 16,-1-1 10-16,-10-2 1 0,13 1 0 16,-3 20-10-16,1-29-3 0,-11-6-7 0,0-3 6 15,0-4-15-15,0 3 0 16,0-9-5-16,0-3-24 0,0 0-31 0,0 0-12 15,0-10 6-15,-29-14-54 16,-12 9 79-16,5-6 0 0,5-6 2 0,-1-5-13 0,-27-51-51 16,30 36 81-16,4-7 24 15,6 1 7-15,19-1 8 0,0-45 0 16,0 60 1-16,0 4-2 0,0 8 2 0,125-32-17 16,-94 57 21-1,0 2 8-15,5 0-11 0,37 10 10 16,-40-1-12-16,3 3 7 15,-2 2-1-15,-3 2-4 0,-10 0 6 16,15 21 11-16,-36-15-6 0,0-1-6 0,0-2-6 16,0 0 6-16,0 11 6 0,0-18-29 15,-41 0-4-15,10-2-50 0,0-3-69 16,-24 4-430-16,27-6 145 0,2-1-68 16,0-4-215-16,5 0 15 0,-2 0 139 15</inkml:trace>
          <inkml:trace contextRef="#ctx0" brushRef="#br0" timeOffset="67816.2576">4190 9059 2782 0,'-13'-10'118'0,"2"2"48"0,4 2 17 15,7 6-36-15,0 0-49 0,0 0-95 16,0 0-4-16,0 0 4 0,0 0-27 0,0 0-79 16,0 9-327-16,28-1 118 15,-5 1-38-15,-2 0-232 0,5 1-52 0</inkml:trace>
          <inkml:trace contextRef="#ctx0" brushRef="#br0" timeOffset="68104.0423">4596 9223 2608 0,'0'0'60'16,"0"0"45"-16,0 0 203 0,0 0-191 16,0 0 105-16,0 0-129 0,0 0 10 15,0 0-4-15,0 10-5 16,0 7 24-16,-31-5-76 0,5 0-15 0,3 1 12 15,0 4-6-15,4 19 31 16,-1-20-36-16,20 2-10 0,0-1-6 0,0-1 8 16,0 1-14-16,0 13 8 0,0-15-15 15,0-2 7-15,33-1-5 0,-2-1-6 16,39 6-123-16,-31-11-1 0,0-2-126 16,5-4-105-16,-3 0-101 0,47 0-892 15,-46-10 700-15,-1 0 130 0</inkml:trace>
        </inkml:traceGroup>
        <inkml:traceGroup>
          <inkml:annotationXML>
            <emma:emma xmlns:emma="http://www.w3.org/2003/04/emma" version="1.0">
              <emma:interpretation id="{DFAD274F-A8F8-4537-9063-08BF056BD2B8}" emma:medium="tactile" emma:mode="ink">
                <msink:context xmlns:msink="http://schemas.microsoft.com/ink/2010/main" type="inkWord" rotatedBoundingBox="5396,10382 7860,10448 7839,11232 5375,11166"/>
              </emma:interpretation>
              <emma:one-of disjunction-type="recognition" id="oneOf23">
                <emma:interpretation id="interp31" emma:lang="" emma:confidence="0.5">
                  <emma:literal>pm</emma:literal>
                </emma:interpretation>
                <emma:interpretation id="interp32" emma:lang="" emma:confidence="0">
                  <emma:literal>pre</emma:literal>
                </emma:interpretation>
                <emma:interpretation id="interp33" emma:lang="" emma:confidence="0">
                  <emma:literal>prn</emma:literal>
                </emma:interpretation>
                <emma:interpretation id="interp34" emma:lang="" emma:confidence="0">
                  <emma:literal>pro</emma:literal>
                </emma:interpretation>
                <emma:interpretation id="interp35" emma:lang="" emma:confidence="0">
                  <emma:literal>pnm</emma:literal>
                </emma:interpretation>
              </emma:one-of>
            </emma:emma>
          </inkml:annotationXML>
          <inkml:trace contextRef="#ctx0" brushRef="#br0" timeOffset="69873.2624">6077 9349 2653 0,'13'0'48'0,"2"-5"126"15,-7 5-48-15,0 0 1 0,-3 0 9 16,-5 0 46-16,13 24 121 0,-3-12-197 16,0 5-27-16,29 45 94 15,-23-36-139-15,-6 1-1 0,6 1-11 0,10 32-3 16,-13-31-16-16,-3-1 0 16,0-2 0-16,-10-1-6 0,11 15 1 0,-11-25 6 15,7-2-2-15,-7-4 4 0,0-2 1 16,0-3 1-16,0-1 15 0,0-3-16 15,0 0-9-15,0 0-7 0,0-11 14 16,0-8 8-16,0 6-6 0,0-3-16 16,-31-3-8-16,5-3-5 0,6-35-18 15,-6 23 30-15,5-2-2 0,21-4-2 16,-15 1 6-16,15-42-6 0,0 45 9 0,0 4 0 16,0 5-2-16,0 3-1 0,28-3 6 15,-5 14-2-15,37 13 5 16,-34 0 1-16,0 0-9 15,2 10 1-15,1 1-1 0,28 16 13 0,-29-12 0 16,-5 3-3-16,1-2 5 0,-4 2 13 16,-7 1-1-16,-13 18 17 0,0-20-29 15,0 1-49-15,0-4 41 0,0 1 4 16,0 9 53-16,-33-16-51 0,7 0-7 16,0-3-7-16,0 0-33 0,-23 1-144 15,25-5-13-15,1 1-105 0,0-2-97 0,0 0-104 16,2 0-261-16,-15 0-539 15</inkml:trace>
          <inkml:trace contextRef="#ctx0" brushRef="#br0" timeOffset="70357.6352">6742 9375 2495 0,'0'0'165'0,"0"0"11"0,0 0 54 16,0 0-18-16,0 0-2 0,0 0-55 16,0 0 23-16,0 0-154 0,0 0-16 15,0 0-5-15,0 0 5 0,0 0 43 16,0 0-15-16,0 9 6 0,0-1-1 15,28 3-10-15,3 12 29 0,-31-12-52 16,29 2 7-16,-29-2-23 0,23 2 9 16,-23 1 1-16,21 11-9 0,-21-10 16 15,0-11 1-15,0 0 2 16,0-3 13-16,0 3 36 0,0-4 199 16,0 0-70-16,0 0-7 0,0 0-11 0,0 0-29 15,0-9-44-15,0-14-10 16,0 10-71-16,0-3-18 0,0-3 4 0,0 1-1 15,0-15-33-15,0 20 14 0,31 2-11 16,-31 3-7-16,0 4 6 0,26 4-28 16,-3 0 52-16,-23 9-7 0,23 0-14 15,-2 1-76-15,23 10-246 0,-21-9 141 16,-2 1 24-16,0-2 14 0,0 1-38 16,15 11-462-16,-21-12 184 0,-2-2-303 0,0-1 21 15,-2-2 107-15</inkml:trace>
          <inkml:trace contextRef="#ctx0" brushRef="#br0" timeOffset="70522.669">7216 9545 2858 0,'25'0'71'0,"40"0"472"16,-42 0-394-16,3 0-63 0,0 0-42 15,5 0-21-15,39 0-10 0,-28 0-19 16,-1 0-48-16,-5 0-118 0,-2 0-139 15,20 0-571-15,-36 0 172 0,-5 11 76 16,-13-7 106-16</inkml:trace>
          <inkml:trace contextRef="#ctx0" brushRef="#br0" timeOffset="68573.5053">5292 9399 2714 0,'0'4'118'0,"0"0"82"15,0 1 56-15,0-2-2 0,0 2 120 16,0-4-241-16,0 2-10 0,0-2 0 15,0-1 30-15,0 1 220 0,0-1-108 16,0 0 28-16,0 0 21 0,0 0 22 16,0 0 189-16,0 0-319 0,0 0-20 0,0 0-21 15,0 0-1-15,0 0 51 16,0 0-166-16,0-8-32 0,0 8-16 16,0-10 0-16,0 2-2 0,0-5-18 0,0 8 9 15,0-1-6-15,0 3 1 16,0-1-39-16,0 4-101 0,0 0-142 15,0 0 104-15,0 0-51 0,0 0-39 16,0 0-115-16,0 0-490 0,0 0 486 16,0 0 111-16,0 0 62 0,0 0-65 15,0 0-85-15,0 6-570 0,0-6 244 16,-33 7 47-16,33-3 117 0</inkml:trace>
          <inkml:trace contextRef="#ctx0" brushRef="#br0" timeOffset="69407.982">5507 9022 2540 0,'0'-11'35'0,"0"5"38"0,0-5 81 16,0 10-105-16,0 1 4 0,0 0 58 0,0 10 35 15,0 24 156-15,0-10-206 16,0 5-17-16,0 5-11 0,0 4-10 15,21 38 33-15,-3-37-68 0,-18-3-9 16,16 0-11-16,-3-2 0 0,-13-2 1 16,12 22 4-16,-12-34-8 0,0-3 7 15,0-3-1-15,0-4-5 0,0 4 21 16,0-13-13-16,0-1 1 0,-25 0-2 16,1 0-1-16,-2-9 12 0,0-1-15 0,3 1-6 15,2-4 9-15,1 0-5 0,4-1 4 16,-7-14 4-16,23 13-9 0,0-1 1 15,0 4-3-15,0 0 0 0,0-10-10 16,31 12 6-16,3 3 1 0,-6 0-2 16,6 0-5-16,25 0-9 0,-33 3 18 0,0 2-1 15,-5 2-13-15,-3 0-2 16,10 0-46-16,-17 0 52 0,-3 12-12 16,-1-1 18-16,-2 2 8 0,3 1-1 0,0 15 8 15,-3-12-9-15,-2-2 2 0,-3 1-3 16,10-2 10-16,8 13-11 15,-5-16 9-15,3-1-10 0,2-1 7 16,3-3 3-16,28-3 22 0,-23-3-10 0,2 0 9 16,-5 0 1-16,6-12 5 15,12-10 42-15,-25 11-33 0,-1-1 14 0,-2 3-11 16,-13-4-16-16,0 3-7 0,0-14-24 16,0 1-8-16,-28 2-8 15,2 11 13-15,0 1-10 0,0 3-25 0,-28-3-89 16,25 8 19-16,3 1-34 15,1 0-78-15,1 0-99 0,1 0-66 16,-16 0-577-16,26 9 299 0,0-9 107 16</inkml:trace>
        </inkml:traceGroup>
      </inkml:traceGroup>
      <inkml:traceGroup>
        <inkml:annotationXML>
          <emma:emma xmlns:emma="http://www.w3.org/2003/04/emma" version="1.0">
            <emma:interpretation id="{1CF11EC5-1C0F-4EEA-B8C8-334EC30D4220}" emma:medium="tactile" emma:mode="ink">
              <msink:context xmlns:msink="http://schemas.microsoft.com/ink/2010/main" type="line" rotatedBoundingBox="506,11572 5819,11469 5828,11914 515,12018"/>
            </emma:interpretation>
          </emma:emma>
        </inkml:annotationXML>
        <inkml:traceGroup>
          <inkml:annotationXML>
            <emma:emma xmlns:emma="http://www.w3.org/2003/04/emma" version="1.0">
              <emma:interpretation id="{9D6F946A-E895-466E-990E-F6132EC0186D}" emma:medium="tactile" emma:mode="ink">
                <msink:context xmlns:msink="http://schemas.microsoft.com/ink/2010/main" type="inkWord" rotatedBoundingBox="568,11588 1201,11722 1122,12093 490,11959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1263.6156">703 10285 2569 0,'0'-8'72'16,"0"-1"63"-16,0 2 31 0,0 1-8 15,0 3-44-15,0-1 2 0,-34 4-49 16,6 0 5-16,2 0 12 0,-5 16-15 16,-31 20 37-16,31-13-76 0,2 2 3 0,1 1-8 15,7 0-6-15,-5 25 0 0,26-26-14 16,0-2-7-16,0 0 1 0,0-4 4 16,70 14 1-16,-36-19-12 0,7-3-45 15,6-1-72-15,5-6-106 0,-1-4-97 16,63 0-394-16,-57 0 379 0,3-14-120 15,-3 1-82-15,-5 0 55 0</inkml:trace>
        </inkml:traceGroup>
        <inkml:traceGroup>
          <inkml:annotationXML>
            <emma:emma xmlns:emma="http://www.w3.org/2003/04/emma" version="1.0">
              <emma:interpretation id="{F9A412F1-74A6-476F-9808-66A0DE7123AC}" emma:medium="tactile" emma:mode="ink">
                <msink:context xmlns:msink="http://schemas.microsoft.com/ink/2010/main" type="inkWord" rotatedBoundingBox="1307,11556 5367,11478 5375,11897 1315,11976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72862.2446">3185 10315 2606 0,'13'-6'333'15,"3"6"34"-15,-8-2-260 16,-3 1-28-16,5 1-33 0,-2 0-14 16,15 0 63-16,8 11-7 0,6 9-46 15,-22-9-32-15,3 1-13 0,-5 0 26 16,3 0 1-16,12 15 55 0,-20-15-62 15,2 1-1-15,-5-1-4 0,3-3 11 16,-8-1 4-16,0 1 62 0,0-9-25 16,0 0 44-16,0 0 43 0,0 0 4 15,0 0 69-15,0 0-188 0,0-11-25 16,0 3-10-16,0-4 1 0,0-16 4 16,0 12 0-16,0-3-18 0,0 2-4 0,0 0-6 15,0 2-8-15,0-9-49 0,0 17 34 16,23 3-6-16,-23 4 17 0,21 0-6 15,-3 10-5-15,-18-1 27 0,21 1 11 0,-5-1 2 16,-16 2 8-16,28 9 6 16,-18-11-3-16,-10-3-3 0,8 1-3 15,-8-4 13-15,0 0 32 0,8-3-23 16,-8 0-8-16,0 0-27 0,0 0 35 16,0 0-19-16,0 0 1 0,0-11-2 0,0 0 8 15,0 0 0-15,0 0-16 16,23-10-18-16,3 11 17 0,-26-2 7 0,26 3-5 15,-8 2-4-15,0-4-20 16,0 9 19-16,-2 2 8 0,-1 0-3 0,1 0 1 16,12 21-14-16,-12-10 19 0,2 3-7 15,0-3 0-15,0 4 6 0,-2-2 0 16,20 12-95-16,-20-15-14 0,-6 1-46 16,3-2-35-16,-3-1-99 0,8 2-562 15,-18-8 245-15,11-2-162 0,-1 0 145 16</inkml:trace>
          <inkml:trace contextRef="#ctx0" brushRef="#br0" timeOffset="73267.4118">4029 10269 2103 0,'0'-3'21'16,"0"0"38"-16,0 3 162 0,0 0-81 16,0 0 5-16,0 0-15 0,0 11 10 0,0 6 120 15,16-9-131-15,-1-1-17 16,-2 1-22-16,8-2 9 0,-6 0-24 15,24 2 85-15,-18-8-111 0,2 3-9 16,6-3-22-16,-3 0-14 0,33 0-1 16,-33 0 12-16,3-11-13 0,-6 3 18 15,0 8 7-15,6-18 14 0,-22 11-34 16,-7-3-3-16,0 2-3 0,0 0 2 0,0-11 7 16,0 11-6-16,0 0-7 0,0 0-1 15,-26 2-4-15,3 3 5 0,-18 3-7 16,12 0 7-16,6 0-1 0,-8 9 13 15,5 0-6-15,-26 13 6 0,32-10-15 0,-1 2 14 16,5 2-11-16,3 1 12 16,3 18 6-16,10-18-8 0,0 1-4 15,0 0 10-15,0-1-1 0,0-2 4 16,65 8 12-16,-37-13-18 0,8-2-2 0,1-1-17 16,-1-3 4-16,49-1-71 0,-38-3-2 15,0 0-72-15,-3 0-74 16,-6 0-85-16,35 0-428 0,-42 0 361 0,44-9-1062 15,-57-1 1002-15,3-1 161 16</inkml:trace>
          <inkml:trace contextRef="#ctx0" brushRef="#br0" timeOffset="73598.0059">4832 10376 2005 0,'0'-10'37'16,"0"-3"54"-16,0-1 57 0,0 1 29 16,0-1 16-16,0-15 126 0,0 18-194 15,0-9 54-15,0 17-172 0,0 2 12 16,0 1 23-16,0 0 86 15,23 0-49-15,-5 11-4 0,5-2-1 16,3 2 10-16,5 1-15 0,39 15 22 16,-34-11-59-16,1 3-11 0,-4 2 2 0,-4-2 0 15,20 17 17-15,-28-19-32 0,-8-4 10 16,-6-1 6-16,-7-4 9 0,0 4 60 16,0-8-41-16,0 0 0 0,0-2-1 15,0-1 44-15,-64-1 139 0,64 0-88 16,-37 0 8-16,9 0-1 0,-1-11-32 15,6 2-18-15,-39-30-3 16,47 7-91-16,-4 16-12 0,19-1-8 16,0 3 6-16,0 2-30 0,0-8-128 15,0 12-3-15,0 1-48 0,0-1-27 0,39 4 4 16,-5-1 6-16,28-5-333 16,-31 3 110-16,3 3-116 0,-3-2-297 0,2 0 93 15</inkml:trace>
          <inkml:trace contextRef="#ctx0" brushRef="#br0" timeOffset="71795.2027">1203 10392 2287 0,'0'-14'22'16,"0"-7"146"-16,0 13-50 16,0 3-17-16,0 1-51 0,0 2-31 0,0 2 22 15,0 0 22-15,0 0 29 0,0 14 14 16,-16-1-12-16,16 15 43 0,0-13-98 15,0 2-9-15,0-1 1 0,0-1-6 0,0 12 21 16,0-15-23-16,18-1 2 16,-18-3 7-16,18 0 9 0,-2-2 11 15,-3 0 90-15,2-3-70 0,-15-3-17 16,13 0-18-16,-2 0-9 0,7-11 2 16,-8 11-23-16,-2-10-6 0,2 1-5 15,-5 9 0-15,1-6-13 0,1 6 13 16,-7 0-2-16,6 0 10 0,4 0 2 15,11 0 16-15,-6 0-23 0,45 8 8 16,-34-8-4-16,56 0-21 16,-53 0 16-16,2 0 5 0,0 0-11 15,-5 0 13-15,23-15 12 0,-28 5-4 16,-3 2-11-16,-5-1-5 0,-3-1 7 16,-2-12-7-16,-8 10 0 0,0 0 7 15,0 0-6-15,0 0-5 0,0-15-1 16,-28-7-5-16,9 19-9 15,19 9 9-15,0 4-3 16,0 1 10-16,0 1-1 0,0 0-2 16,0 0 10-16,29 11-13 0,5-1 9 0,2 1 3 15,0 1 1-15,8 2-1 16,41 18-2-16,-46-16-1 0,0 1 5 16,-5-2 0-16,-8 0 2 0,7 6 4 0,-33-13 1 15,0-1-6-15,0-2-3 0,0 0 8 16,0 2-7-16,-28-3-1 0,2-3-2 15,3 0-16-15,-6 1-45 0,-2-2-78 16,-31 0-431-16,31 0 195 0,2 0-45 0,1-10-194 16,2 0-39-16</inkml:trace>
          <inkml:trace contextRef="#ctx0" brushRef="#br0" timeOffset="72336.9605">2132 10149 2596 0,'26'-7'101'15,"-16"7"-20"-15,6 0 56 0,2 0-4 0,0 0-6 16,31 23 95-16,-20-12-163 16,2 5-5-16,2 3-12 0,-2 3 10 15,31 26 27-15,-33-23-54 0,-6 3 0 16,-2 0-3-16,0-3-1 0,-6-1 0 0,1 18-2 16,-6-27-13-16,-10 0-7 0,0-4 4 15,0-4 1-15,0 4 13 16,0-10-10-16,0 2 3 0,0-3-7 0,-26 0-5 15,0 0 0-15,26-10 7 0,-23 10 7 16,23-12-5-16,-21 0-2 0,21-14-31 0,0 13 6 16,0-2 3-16,0 1-4 15,0 0-2-15,29 1 2 0,28-8-18 16,-31 15 24-16,2-1 3 0,-5 0 5 0,3 3-6 16,11-2 9-16,-37 4 1 0,18 2-2 15,-3 0-9-15,-15 0 1 0,13 0-1 16,-3 11 16-16,-10-1-10 0,13 1 7 15,-5 1-1-15,0 2-5 0,10 15 13 0,-10-15-8 16,2-1 6 0,3-2-2-16,3-2 4 0,15 10 12 0,-13-12 1 15,3-4 14-15,-3-1 9 0,-3 1 19 16,24-3 16-16,-21 0-55 0,-5 0-5 16,3 0 3-16,-1-11 7 0,16-6 22 15,-20 8-25-15,1 0 2 0,-12-2-2 16,11-1-14-16,-11-4-6 0,0-9-6 15,0 11-6-15,0 2 6 0,-31 3 5 16,5 0-14-16,-23-1 8 0,23 8-28 0,-3 0-17 16,1 2-37-16,5 0-46 0,-24 0-300 15,-13 10-502 1,37-4 0-16,-8 1-121 0</inkml:trace>
        </inkml:traceGroup>
        <inkml:traceGroup>
          <inkml:annotationXML>
            <emma:emma xmlns:emma="http://www.w3.org/2003/04/emma" version="1.0">
              <emma:interpretation id="{32AE076F-7686-4336-924B-30DA8B208366}" emma:medium="tactile" emma:mode="ink">
                <msink:context xmlns:msink="http://schemas.microsoft.com/ink/2010/main" type="inkWord" rotatedBoundingBox="5786,11786 5825,11785 5826,11812 5787,11813"/>
              </emma:interpretation>
              <emma:one-of disjunction-type="recognition" id="oneOf26">
                <emma:interpretation id="interp38" emma:lang="" emma:confidence="0.5">
                  <emma:literal>.</emma:literal>
                </emma:interpretation>
                <emma:interpretation id="interp39" emma:lang="" emma:confidence="0">
                  <emma:literal>,</emma:literal>
                </emma:interpretation>
                <emma:interpretation id="interp40" emma:lang="" emma:confidence="0">
                  <emma:literal>°</emma:literal>
                </emma:interpretation>
                <emma:interpretation id="interp41" emma:lang="" emma:confidence="0">
                  <emma:literal>:</emma:literal>
                </emma:interpretation>
                <emma:interpretation id="interp42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73751.5233">5696 10390 3250 0,'3'10'138'16,"-3"-2"47"-16,0-2 25 0,0-3-60 0,0-3-24 16,0 0-114-16,0 0-44 0,0 0-88 15,0 0-171-15,0-9-706 0,0 9 145 16,-21-9 125-16,3 2 168 0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15:10.413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</inkml:definitions>
  <inkml:trace contextRef="#ctx0" brushRef="#br0">-1 69 2972 0,'0'-15'109'16,"0"1"100"-16,0 4 42 15,0-5 211-15,0 9-372 0,0 1-40 16,0 3-33-16,0 0 0 0,0 2 5 15,0 0 10-15,0 16 14 0,0 0 12 0,0 5 10 16,0 1-16-16,0 36 11 0,0-27-58 16,0 2 4-16,0 0-7 0,0-1 2 15,0 31 0-15,0-35 0 0,0 0-39 16,0-2-63-16,0-2-49 0,0 12-392 16,0-20 156-16,0-6-91 0,0-1-310 0,0-4-20 15,0-5 146-15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6:19:49.253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</inkml:definitions>
  <inkml:traceGroup>
    <inkml:annotationXML>
      <emma:emma xmlns:emma="http://www.w3.org/2003/04/emma" version="1.0">
        <emma:interpretation id="{132D2F65-120E-434C-8E91-A74B68BB5DB0}" emma:medium="tactile" emma:mode="ink">
          <msink:context xmlns:msink="http://schemas.microsoft.com/ink/2010/main" type="writingRegion" rotatedBoundingBox="8475,507 32934,720 32882,6786 8422,6573"/>
        </emma:interpretation>
      </emma:emma>
    </inkml:annotationXML>
    <inkml:traceGroup>
      <inkml:annotationXML>
        <emma:emma xmlns:emma="http://www.w3.org/2003/04/emma" version="1.0">
          <emma:interpretation id="{B5AFCDFD-22E5-4045-814A-4C93F1F627FD}" emma:medium="tactile" emma:mode="ink">
            <msink:context xmlns:msink="http://schemas.microsoft.com/ink/2010/main" type="paragraph" rotatedBoundingBox="8475,507 32934,720 32882,6786 8422,65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536AF5-8733-40BC-946F-49ED974765EC}" emma:medium="tactile" emma:mode="ink">
              <msink:context xmlns:msink="http://schemas.microsoft.com/ink/2010/main" type="line" rotatedBoundingBox="8476,495 32935,730 32925,1698 8467,1462"/>
            </emma:interpretation>
          </emma:emma>
        </inkml:annotationXML>
        <inkml:traceGroup>
          <inkml:annotationXML>
            <emma:emma xmlns:emma="http://www.w3.org/2003/04/emma" version="1.0">
              <emma:interpretation id="{A17BD34E-EFAA-4E32-8568-83765104A8FA}" emma:medium="tactile" emma:mode="ink">
                <msink:context xmlns:msink="http://schemas.microsoft.com/ink/2010/main" type="inkWord" rotatedBoundingBox="8474,671 11478,700 11473,1201 8469,11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1206 256 2570 0,'0'-12'88'0,"0"4"75"0,0 0 68 0,0-1 42 15,0 2-57-15,0-4 43 0,0 6-200 16,0 2-35-16,0 0-19 0,0 0 5 15,31 1 0-15,-14 2-3 0,4 0 7 16,1 0 6-16,6 0-19 0,3 0 12 0,37 15-27 16,-32-7 16-16,-1 0-5 15,1 0 15-15,-3 2-12 0,31 12 4 16,-39-11-15-16,-2 0 3 0,-3 0 13 16,-5 0-10-16,1-1 6 0,4 8 0 15,-13-11 5-15,-4-2-2 0,2 0 4 16,-5-2 9-16,0 0 39 0,0-1 10 0,0-2 49 15,0 0 70-15,0 0 55 16,0 0-7-16,0-8 136 0,-15 3-247 0,15-1-43 16,-15 0-19-16,-1-2-15 0,-6-12-26 15,9 9-14-15,8 0-9 0,0-1 10 16,5 1-14-16,0-9-19 0,0 12 12 16,0-1 10-16,23 2-9 0,-6 2 14 15,4 0-29-15,27 2-8 0,-23 3 9 0,3 0 21 16,0 0-19-16,0 6 9 15,30 10-6-15,-30-7 34 0,0 1-10 16,0 1-40-16,-5 1-121 0,20 12-367 0,-22-13 239 0,-6 1 38 16,3-2-22-16,-6-1-94 15,-2 0-103-15,11 5-843 0,-14-6 625 16,1-3 151-16</inkml:trace>
          <inkml:trace contextRef="#ctx0" brushRef="#br0" timeOffset="461.7765">2516 41 2996 0,'8'-15'122'16,"-1"0"61"-16,-2 4 40 0,1 1 20 0,1 3-110 16,1-4-17-16,-3 9-105 0,0 0-8 15,-3 2-8-15,4 0 2 0,14 8 8 16,-7 3-1-16,37 30 34 15,-29-22-21-15,-1 0-10 0,0 1 9 16,-2 1-14-16,23 42 5 0,-26-43 7 16,13 17-14-16,-13-21 8 15,0-2-3-15,0-3-6 0,6-1 0 16,-3-2-9-16,17 4 1 0,-25-9 21 16,3 0 5-16,-3-3 19 0,-2 0 2 0,7 0 32 15,-10-8-59-15,-2 0 5 16,-3 1-14-16,0-3-2 0,0 0 5 0,0-13-23 15,-23 11 9-15,0 0-2 0,0 0 8 16,0 2-4-16,-23-6 17 0,19 10-5 16,-1 1-12-16,-3 1-4 0,-2 2 6 0,-33 2 1 15,28 0 0-15,5 0 2 16,-2 9 14-16,2-1-22 0,2 1 15 16,-12 10-27-16,25-9 29 0,5 0-12 15,3 2-7-15,10-1 16 0,0 10-5 0,0-10-3 16,23-1 13-16,0 0-5 15,13 0-11-15,2-1-55 0,50 6-269 16,-37-10-43-16,3-1-118 0,4-3-345 0,8-1-28 16</inkml:trace>
          <inkml:trace contextRef="#ctx0" brushRef="#br0" timeOffset="-497.0646">356 28 2834 0,'0'-10'71'0,"0"0"99"0,0 1 59 0,0 1 19 16,0-3 43-16,0 7-259 16,0 2-23-16,0 2-23 0,0 0 7 0,0 12 10 15,0 1 8-15,0 3-8 0,0 4-1 16,0 3-1-16,0 4 0 0,-39 30-16 15,39-26 10-15,-17 0-6 0,7-2 18 16,10 1-2-16,-13 24-9 0,13-31-72 16,0-2-75-16,0-2-76 0,0-3-23 0,0-1 5 15,0 5-98-15,0-12 238 0,0-3 30 16,0-2-2-16,0-3-6 16,0 0-37-16,-18-8 101 0,18-2 19 0,-18-1 5 15,3-2 11-15,2-3 21 0,-2-22 94 16,2 15-52-16,1-4 7 0,2-2 14 15,4-3 22-15,1-34 146 16,5-21 103-16,0 41-177 0,21 28-130 16,-4 3-29-16,-1 4-23 15,14-6-24-15,-15 11-1 0,3 2 7 16,0 4 0-16,5 0-1 0,0 0 13 16,43 18 8-16,-31-6-8 0,6 3-10 0,-1 3 0 15,1 2 5-15,40 25-1 16,-45-21 7-16,5-1-11 0,-3 2 3 15,2 1 6-15,36 22-3 0,-40-26 7 16,2-1-15-16,0-3 3 0,-7-2 4 0,2-1-8 16,17 4 18-16,-29-12 25 0,-6-1 26 15,-5-1 37-15,-2-3 45 0,-8 1 200 16,0-3-181-16,0 0-21 0,0 0-48 16,-23 0-72-16,-3-10-9 0,-50-9-30 15,25 9 28-15,-154-22-15 0,126 21-3 16,-2 3 7-16,0 1-10 15,2 3-3-15,-63 1-13 0,81 3 30 16,2 0-32-16,11 7-39 0,5 2-81 0,-18 11-256 16,41-10 197-16,7 1 14 0,13 0-53 15,0 0-107-15,0 0-55 0,56 9-792 16,-15-10 609-16,9-1 118 0</inkml:trace>
        </inkml:traceGroup>
        <inkml:traceGroup>
          <inkml:annotationXML>
            <emma:emma xmlns:emma="http://www.w3.org/2003/04/emma" version="1.0">
              <emma:interpretation id="{0C9CB2B5-3C19-4F97-87CA-4F9B691F3965}" emma:medium="tactile" emma:mode="ink">
                <msink:context xmlns:msink="http://schemas.microsoft.com/ink/2010/main" type="inkWord" rotatedBoundingBox="12204,590 16607,632 16600,1414 12197,137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022.2737">7127-36 2380 0,'-61'-7'34'0,"5"2"34"0,8 2 35 16,7 3 16-16,-20 0 152 0,46 6-154 15,-3 1-3-15,8 0-30 0,5 3 7 16,5-2 7-16,0 12 82 0,28-10-102 16,-5-1-1-16,7-2 13 0,3 0 13 15,51 1 31-15,-43-8-88 0,2 0-21 0,0 0 21 16,3 0 19-16,-3 0 17 15,28-15 97-15,-48 8-103 0,0 0-25 16,-8-1-14-16,-5 1-29 0,-10-8-52 0,0 8 33 16,0-1-22-16,0 2-6 15,-28-2-76-15,8 3-53 0,-26-2-208 0,21 5 152 16,-3 0-86-16,0 2-93 16,0 0-118-16,-20 0-965 0,30 8 924 0</inkml:trace>
          <inkml:trace contextRef="#ctx0" brushRef="#br0" timeOffset="2732.9481">7419 135 3096 0,'5'0'78'0,"0"0"50"16,0 0 14-16,8 0 100 16,-8 0-174-16,0 0-1 0,5 0 0 15,-5 8-2-15,13 7 34 0,-8-7-82 0,3 3-7 16,2 0-12-16,-8 1-8 15,9 1 13-15,1 12-12 0,-6-13-29 0,-1 1-44 16,0-2-69-16,3-1-103 0,-3 3-469 16,-5-8 233-16,3-3-263 0,-3-2 113 15,5 0 85-15</inkml:trace>
          <inkml:trace contextRef="#ctx0" brushRef="#br0" timeOffset="3243.8562">7584-92 2682 0,'12'-4'81'0,"4"1"61"16,-6 2 18-16,3 1 178 0,-8 0-211 16,5 0 3-16,0 6-24 0,3 2-22 0,2 2-28 15,25 14 39-15,-14-8-60 0,-3 3-7 16,0 1-19-16,-3 1 2 0,26 26-4 15,-24-24 2-15,-1 1-7 0,-4 0 4 16,6-1-6-16,-2-1-17 0,17 18-170 0,-26-23-32 16,9-2-121-16,-9-1-73 15,-1-3-68-15,6 3-875 0,-6-14 811 16</inkml:trace>
          <inkml:trace contextRef="#ctx0" brushRef="#br0" timeOffset="3393.0706">7749 122 2490 0,'-10'-5'59'0,"5"0"37"0,5 1 21 16,0 2-1-16,0-2-39 0,0 2-75 15,22 2-3-15,9-1-10 0,2 1-58 16,51 0-336-16,-39 0 14 0,14 0-268 16,2 0 84-16,5 0 77 0</inkml:trace>
          <inkml:trace contextRef="#ctx0" brushRef="#br0" timeOffset="1863.0068">4014 139 2549 0,'-13'-4'107'0,"3"2"59"16,0 0 29-16,2 1-28 0,-9 0 52 16,9 1-163-16,-7 0-20 0,2 0-14 15,-5 0 8-15,-2 6-3 0,-18 9-6 0,15-8-6 16,5 2-13-16,-2 0 13 15,5 2-2-15,-11 12-7 0,19-11-3 16,2-1 3-16,5 2-9 0,0-1 12 0,0 0-6 16,53 17 7-1,-7-15 1-15,-18-8-3 0,2-2 3 0,-2-2-11 16,5-2 14-16,-8 0 23 16,24 0 69-16,-29-8-49 0,-2 0-20 0,2 1-19 15,-10-1-1-15,8-11 35 0,-18 11-18 16,5-2-1-16,-5-1-9 0,0 2-17 15,0 0 2-15,0-5 5 0,0 8-17 16,-20 2-3-16,20 2 0 0,-13 2-9 16,13 0 11-16,-15 0-6 0,2 0 1 15,13 0-28-15,-10 8-7 0,2 1 0 16,-4 7-28-16,12-8 52 0,0 3 2 16,0-2 1-16,0-1-5 0,43 11 3 15,-18-12 13-15,6-1 13 0,2 0-15 0,2-2-8 16,3-3-1-16,46-1-33 15,-43 0 41-15,2-8 10 0,-5 0-3 0,-2 0 12 16,22-11-2-16,-38 8-2 0,-2 0 12 0,-5-2 11 16,-8 0 6-16,0-18 25 15,-5 13-42-15,0-3-8 0,0-2 11 16,-20-3 11-16,2 1 6 0,-3-29 62 16,6 29-37-16,15 2-1 0,-15 4-16 0,5 3-18 15,2-2-39-15,8 14-2 16,-5 4 7-16,5 0-3 0,0 0 5 15,0 9-1-15,0 20 21 0,0-10-27 0,0 4 5 16,18 4 0-16,2 3 1 0,31 38 22 16,-21-31-11-16,3 3-4 0,6 3 9 15,1 1 43-15,-4 0 4 0,30 39 73 16,-43-43-103-16,-3-4 0 0,-2-3 6 16,-8-4 10-16,-10 16 135 0,0-26-2 15,0-6 27-15,-33-1 3 0,0-5-21 0,0-3-89 16,-56-4-14-16,41-11-67 15,-3-3-2-15,-10-3-13 0,5-3 4 16,-43-25 1-16,58 21-5 0,11 1-10 0,5 0-1 16,12 3-7-16,13-15-53 15,0 22-1-15,0 1-55 0,23 1-38 0,5 2-26 16,7 0 4-16,54-6-65 16,-38 6 176-16,5 0 5 0,5 0 20 0,-3-2 23 15,49-11 19-15,-59 11 1 0,-2 0 0 16,-8-1 4-16,-5-1-19 0,18-14 3 15,-31 13 5-15,-2-1 3 0,-8-3 15 16,-8-1-6-16,1 0 2 0,-3-23 11 16,0 20-12-16,0 1 11 0,-26 2 25 0,9 2 16 15,-4-8 61-15,21 17-98 16,-20 1-24-16,20 4-15 0,-15 3 6 16,15 0 0-16,-10 0 16 0,10 10 3 0,-13-1 1 15,13 4-13-15,0 1 3 0,0 22-6 16,0-15 12-16,0 1 15 0,28 2-2 15,-3 0 19-15,6-1-12 0,25 21-28 16,-28-24 2-16,5-2-24 0,-11 1-54 0,1-3-38 16,15 10-171-16,-22-16 196 15,-6-3 34-15,-5 0 17 0,0-4 19 16,-5-3 5-16,0 0-89 0,0-7 28 16,-28-2-5-16,3-2 0 0,-3-2 12 0,-26-19-22 15,31 14 91-15,1 2 1 16,6-1 15-16,9 2 2 0,7 3-1 0,0-7-13 15,0 13 4-15,0 3-1 16,18 1-1-16,2-1 8 0,26 3 2 0,-19 0-6 16,4 0 0-16,2 0 1 0,8 7-11 0,-3-7 13 15,45 14 5-15,-39-14-3 16,-4 5-1-16,3-5 14 0,1 4 34 16,32-1 87-16,-43-3-71 0,-3 0-24 15,1 0 10-15,-8 0 6 0,20 0 76 0,-26 0-86 16,-4-8-11-16,2 2 7 15,-7 1-6-15,0-1 6 0,-8-8 9 16,0 7-42-16,0 0-15 0,0-1 2 0,-26 0-3 0,-17-8-2 16,23 10 7-16,-1 1 0 15,-1 0-1-15,-4 3 1 0,3 0-7 16,-27 2 5-16,22 0-5 0,2 0 4 16,3 8 6-16,1 0-8 0,-17 10 28 15,22-10-18-15,7 3-2 0,-3 2-3 16,8-1 6-16,5 1-4 0,0 15 11 15,0-13-8-15,23 0-7 0,-1 0 1 16,11-1 0-16,33 12 0 0,-27-15-30 16,4-1-60-16,2-2-109 0,4 0-181 0,1-4-168 15,49 0-1188-15,-48-4 1077 16</inkml:trace>
          <inkml:trace contextRef="#ctx0" brushRef="#br0" timeOffset="2515.024">6078 131 2411 0,'0'-3'103'0,"0"2"52"0,0-2 35 0,0 3-23 15,0 0-59-15,20 0 69 16,-2 0-78-16,-3 0 6 0,8 0-38 15,5 0 3-15,38 11 8 0,-28-4-47 16,8-2-16-16,-8 3-7 0,5-1-6 0,-2 1-2 16,30 9 2-16,-38-8 6 0,-5 0-6 15,-8 1 10-15,-2 0 17 0,-3 11 37 16,-15-11-21-16,0 0 9 0,0-2 14 16,0-2 10-16,-20 0 15 0,-28 1 82 15,25-5-45-15,-5-2 27 0,0 0 54 16,-5 0 15-16,-23 0 119 0,28-7-251 15,5 0-12-15,3 0-17 0,2-1-23 16,-7-11-15-16,20 9-41 0,2-1 2 0,3 2-9 16,0-3-46-16,0 2-118 15,51-6-461-15,-18 7 286 0,5 2 65 0,8 2-10 16,7-2-129-16,64-4-788 16,-56 6 388-16</inkml:trace>
        </inkml:traceGroup>
        <inkml:traceGroup>
          <inkml:annotationXML>
            <emma:emma xmlns:emma="http://www.w3.org/2003/04/emma" version="1.0">
              <emma:interpretation id="{93A6A451-1969-46F3-8325-8BC6D6755DDB}" emma:medium="tactile" emma:mode="ink">
                <msink:context xmlns:msink="http://schemas.microsoft.com/ink/2010/main" type="inkWord" rotatedBoundingBox="17099,791 21514,834 21512,1090 17096,104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221.7405">9668 83 2089 0,'8'-1'6'0,"7"1"49"16,-5 0 213-16,-7 0-95 0,2 7-16 16,-5 0-36-16,5 1-6 0,-5 2 7 15,5 11 81-15,0-10-109 0,0 2-12 16,3-1-30-16,-3 2 43 0,23 8 74 16,-18-11-78-16,8 1-43 0,2-2-9 0,-2-1 7 15,2-3 19-15,18 3 51 16,-20-7-56-16,0-2-5 0,-3 0 14 15,3 0-1-15,10-17 63 0,-13 10-100 16,0-1-7-16,-2 0-21 0,-3 0-21 0,-2-1 5 16,2-13-23-16,-5 12 45 0,-5 0 7 15,0 1-1-15,0-1 3 0,0-2-9 16,0 9-35-16,0 3 6 16,0 0-26-16,0 0 53 0,-18 16 11 0,18-8-14 15,-15 1 0-15,15 3-1 0,-13 0 5 16,13-1-5-16,0 12-69 0,0-10-12 15,0-1-33-15,0 2-26 0,23-2-42 16,28 10-374-16,-23-13 142 0,5-1-145 0,0-2-271 16,10-4 98-16</inkml:trace>
          <inkml:trace contextRef="#ctx0" brushRef="#br0" timeOffset="4452.3963">10613 128 2652 0,'-21'-6'138'16,"4"1"58"-16,4 1 35 0,13 1-28 0,-20 1-77 0,-3 1-9 16,7 1-65-16,4 0 11 0,-9 0 8 15,4 9-8-15,-21 10 4 16,20-8-37-16,-2 0-15 0,7 2-2 16,-2 0-14-16,10 2-16 0,2 14 15 15,3-14 5-15,0 1-3 0,18-2-9 0,5 0-7 16,32 8-132-16,-22-14-39 15,6-2-127-15,-1 0-107 0,5-4-136 0,2-2-244 16,60 0-403-16</inkml:trace>
          <inkml:trace contextRef="#ctx0" brushRef="#br0" timeOffset="3863.7209">8670 158 2144 0,'-20'7'66'0,"7"-1"59"0,13 1 51 16,-10 7 262-16,10-7-230 0,0 0-8 0,0 1-23 15,0-2-4-15,48 6 44 16,-15-6-117-16,0 0-9 0,13-3 20 15,-3-1-49-15,8 0-4 0,43-2 2 16,-46 0-38-16,3 0-13 0,-13-9-5 16,0 1 15-16,23-8 9 0,-43 7-11 0,2 1-28 15,-7-1-1-15,-13-1-8 16,0-2-8-16,0-14-35 0,0 13 13 0,-28 0-3 16,0 2-5-16,5 0 5 0,-25-4-30 15,25 10 46-15,5 1-1 0,3 2-1 16,5 0-17-16,-3 2 2 0,13 0-28 15,0 0 68-15,0 0 7 0,0 7 1 16,0-2 14-16,23 6-7 0,5-4 3 0,0 1-9 16,10 0 1-16,5 0 5 15,-2 3 6-15,96 21 67 16,-56-10-39-16,-48-12-22 0,-5 0 10 16,-10 0 10-16,5 15 57 15,-23-17-68-15,0-1 1 0,-23 2 27 16,0-5-31-16,-5 0-1 0,0-2-8 0,-5-1-2 15,-5-1 0-15,-43 0-17 16,40 0-15-16,-2 0-46 0,5-7-61 0,0 1-111 16,-18-7-507-16,33 6 290 0,8-2-103 0,2-2-104 15,13 0 87-15</inkml:trace>
          <inkml:trace contextRef="#ctx0" brushRef="#br0" timeOffset="4665.3299">11049 133 2460 0,'-15'-2'92'16,"-3"-2"41"-16,1 4 32 0,1 0 16 15,-1 0-7-15,-16 6 160 0,15 1-206 16,-3-1-21-16,4 3-38 0,1 1-7 0,-6 12 1 16,11-10-44-16,6-2-15 0,5 3 2 15,0-1-11-15,0 13 7 0,28-14-5 16,3 1 1-16,-1-3-13 0,3 0-63 16,0-1-128-16,43 0-482 0,-30-5 223 15,-3-3-198-15,8 0-26 0,2-8 90 16</inkml:trace>
          <inkml:trace contextRef="#ctx0" brushRef="#br0" timeOffset="5533.1427">11491 130 2131 0,'-18'0'104'0,"8"0"55"0,10 0 45 0,-15 5-25 15,15 7 113-15,0-5-176 0,0-1-1 16,0 0-18-16,0 1-1 0,0 0-5 15,48 3 86-15,-25-5-115 0,7-1-7 16,1 0-18-16,4-2-20 0,44-1 5 16,-41-1-12-16,-10 0 3 0,5 0 12 0,-10 0 13 15,-8-7 4-15,13-5 37 16,-20 7-56-16,-3-2-10 0,-5 1-9 16,0-1-7-16,0-7-9 0,0 8 7 0,-23-1 3 15,0 2-2-15,0 0 2 0,-2 2 3 16,-13-2-10-16,10 5 6 0,0 0 0 15,0 0 1-15,0 0 4 0,-20 16-2 16,17-7 2-16,6 1-5 0,2 0 5 0,3 2-9 16,7 1 4-16,-5 15-9 15,16-14 10-15,2 1-8 0,0-1 13 16,0 0-2-16,48 11 8 0,-20-14-1 16,5-2-9-16,-5-1 4 0,10-1 0 0,38 1-11 15,-40-5 13-15,-1-3-5 16,-2 0 7-16,-2 0 3 0,-1 0-10 0,16-17 11 15,-23 9-7-15,0 0-1 16,-3-2-15-16,0-1 13 0,16-14-19 0,-11 12 14 16,-7 1-13-16,5 0 2 0,0 3 8 15,-3 0 1-15,28 1-1 0,-25 6 5 16,0 2 9-16,5 0-1 16,-3 0-3-16,21 6-24 0,-23 4 8 0,0-1 4 15,-3 1 7-15,-2-2 4 0,-8 0 0 0,3 8-20 16,-13-10 13-16,0 0-3 15,0 0 12-15,0-1 2 0,-46 3-3 16,26-3-5-16,-3-2 3 0,0 2-4 16,5-1-2-16,-2 1-3 0,-13 3-46 0,23-5 16 15,-3 1 7-15,13-2 16 0,0 0 7 16,0 3 17-16,0-3 0 0,0-1-6 16,28 2-6-16,-3-1 4 0,3 1-9 15,38-1 15-15,-30-2-5 0,2 0 2 16,2 0-3-16,-1 0-6 0,24-7 16 15,-40 7-4-15,0-9 0 0,-8-1-8 16,-2 0-1-16,-3-13-7 0,-10 10 8 16,0-1-9-16,0 0-5 0,0-2-3 0,0 2 6 15,0-12 2-15,0 15 9 16,0 1-9-16,0 2 3 0,0 3-12 16,0 1-3-16,23 4 19 0,-6 0 6 0,-1 0-2 15,9 0-3-15,0 6-2 0,29 8-7 16,-21-7 5-16,0 1 6 0,-5 0 3 15,0 4 2-15,15 8 23 0,-28-10 1 16,-2 1 8-16,-6-1 2 0,-7 0-9 0,0 1-7 16,0 6 10-16,-20-10-28 15,-5 1 1-15,4-3-5 0,-2-1 4 16,-32 2-3-16,27-6-32 0,0 0-66 16,-5 0-112-16,-48 0-1049 0,55 0 514 15,6-7 90-15</inkml:trace>
        </inkml:traceGroup>
        <inkml:traceGroup>
          <inkml:annotationXML>
            <emma:emma xmlns:emma="http://www.w3.org/2003/04/emma" version="1.0">
              <emma:interpretation id="{AE5BE434-7737-4698-9112-A46CCDB73AA9}" emma:medium="tactile" emma:mode="ink">
                <msink:context xmlns:msink="http://schemas.microsoft.com/ink/2010/main" type="inkWord" rotatedBoundingBox="21719,622 24452,649 24442,1616 21710,159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285.9529">13951 197 2234 0,'0'0'70'0,"0"0"28"0,0 0 56 16,0 0 56-16,0 0 206 0,0 7-223 16,-15-1-43-16,15 1-30 0,-18 0-11 0,3 3-35 15,-5 13 32-15,20-8-35 0,-8 0-32 16,8-1-5-16,0-1-6 0,0 12 22 15,0-16-7-15,23 2 16 16,-3-2 5-16,3-2 16 0,-3-1 11 0,26 5 63 16,-23-9-87-16,-3-1-16 0,3-1 9 0,-3 0 14 15,19 0 86-15,-22-8-78 16,-4 0-29-16,2 1-21 0,-2-1-17 16,-5-1-27-16,7-10-2 0,-13 10 9 15,1-1 9-15,-1 1-14 0,-2 0 4 0,0-5-24 16,0 11 14-16,0 0-10 15,0 1-14-15,0 1-3 0,0 1-36 16,0 0 56-16,0 0 5 0,0 6 3 0,0 2-13 16,0 1 9-16,0 12 21 0,0-12 3 15,18 2-13-15,5 0-43 0,0-1-60 16,33 7-223-16,-23-11 143 0,0-6-4 16,5 0-73-16,-3 0-122 0,1 0-103 0,32 0-880 15,-35 0 735-15,-2 0 149 16</inkml:trace>
          <inkml:trace contextRef="#ctx0" brushRef="#br0" timeOffset="6501.5726">14431 12 2513 0,'-15'-15'140'0,"12"9"-39"0,1 2-4 15,2 2-50-15,0 2 15 0,0 0 141 16,0 10-79-16,0 0-24 0,20 3-29 15,-5 3-15-15,-2 2-10 0,20 24 14 16,-18-18-44-16,3 1-7 0,0 1-12 0,-3-1 0 16,23 24-38-16,-18-27-70 15,1-3-113-15,2-2-110 0,-6-2-95 0,4-3-175 16,19-1-651-16</inkml:trace>
          <inkml:trace contextRef="#ctx0" brushRef="#br0" timeOffset="5912.9089">13383-102 2649 0,'-21'-2'132'15,"3"2"25"-15,3 0 48 0,15 7 7 0,-18 2-33 16,18 2-33-16,-20 20 64 0,20-11-134 15,0 4 6-15,0 3 13 16,0 4 65-16,31 41 141 0,2-33-108 16,2 3-40-16,8 4 18 0,0 1 8 0,8 3-61 15,48 47 44-15,-50-50-112 0,-4-2-13 16,-7-2-15-16,0-4-20 0,13 28-33 16,-36-41 42-16,-10-2-6 0,-5-4 45 15,0-4-37-15,-25 5 124 0,2-15-3 16,-5-2 9-16,-5-4-25 0,0 0-8 15,-2-7-45-15,-52-15 21 0,37 8-69 16,1-4-8-16,4-4-8 0,-4-2 1 0,-32-31-17 16,48 26 6-16,8-1-15 0,5 0-39 15,12 2-86-15,8-23-486 16,0 27 166-16,23 4 5 0,2 0 58 0,6 3 24 16,50-19-479-16,-41 21 325 15,6-1-212-15,2 1 60 0,6 1 115 0</inkml:trace>
          <inkml:trace contextRef="#ctx0" brushRef="#br0" timeOffset="6747.424">14817-25 2725 0,'0'-8'89'0,"0"0"82"0,0-1 290 16,0 6-293-16,0 1-84 15,0 2-44-15,0 0-22 0,0 0 18 0,0 9 85 16,0 2-41-16,20 1-4 0,-4 2-34 15,1 2-7-15,19 28-14 0,-18-21-11 16,-3 3-2-16,5 0 4 0,-5 2-9 16,3-2-11-16,15 26-144 0,-18-28-33 15,1-1-149-15,-1-4-117 0,-2-2-168 16,17 8-952-16</inkml:trace>
          <inkml:trace contextRef="#ctx0" brushRef="#br0" timeOffset="7313.5175">15274 229 2330 0,'0'-5'86'0,"0"3"15"16,0 2 33-16,0 0-3 0,0 0 7 16,0 19 67-16,0-9-117 0,0 0-22 15,20 2-6-15,-4-1-4 0,-1 0-8 0,20 8 69 16,-12-11-45-16,0-1-15 15,2 0-2-15,6-4-25 0,30 2-3 16,-28-2-24-16,-3-3 10 0,-2 0 10 0,-2 0 5 16,-4 0 9-16,9 0 20 0,-18-10-26 15,-8 4-5-15,0-2-3 0,2 1 4 16,1-2 17-16,-8 0-36 16,0-2 5-16,0 1-6 0,0-1-3 0,0 0 15 15,0-13-16-15,0 14-6 0,0 3-6 16,0 1 3-16,-18 4-6 0,3 2 71 15,15 0-64-15,-13 0 8 0,3 9 4 16,0 0-86-16,-10 4 82 0,-3 17-21 16,15-13 28-16,8 3-4 0,0 2 28 0,0 3 1 15,33 31 47-15,-7-26-15 16,-1 2-35-16,0 3-6 0,1 1 8 16,7 1-22-16,20 32 112 0,-25-35-52 0,3-4-12 15,-4 0 0-15,-6-3 5 0,-1 18 91 16,-10-26-63-16,-10-3 51 0,0-4 11 15,0-2 48-15,-25-2 47 0,-23 2 216 16,25-10-274-16,-5 0-43 0,-3 0-31 16,-2 0-1-16,-43-22 53 0,33 10-118 15,-3-4-28-15,1-2-25 0,1-3-4 16,4-3-11-16,-24-26-56 0,39 23-24 16,7 2-60-16,5 0-77 0,3 3-126 0,10-14-623 15,0 22 482-15,23 1 66 0,3 2 40 16,2 3-123-16,-1-2-78 0,50-6-1097 15,-34 8 1087-15</inkml:trace>
        </inkml:traceGroup>
        <inkml:traceGroup>
          <inkml:annotationXML>
            <emma:emma xmlns:emma="http://www.w3.org/2003/04/emma" version="1.0">
              <emma:interpretation id="{9DF2EB3A-8634-4587-97B0-26830E98C056}" emma:medium="tactile" emma:mode="ink">
                <msink:context xmlns:msink="http://schemas.microsoft.com/ink/2010/main" type="inkWord" rotatedBoundingBox="25155,756 27201,775 27195,1425 25148,140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188.3856">18275 92 2827 0,'15'-10'82'16,"-5"-2"91"-16,-2 4 44 0,-3 1 18 0,3 3-72 15,-1-3-77-15,-2 7-79 0,-2 0-13 0,5 0 24 16,-1 8 11-16,8 13 33 16,-4-6-37-16,-1 3-7 0,-3 4-3 15,1 3-6-15,0 0-11 0,4 32 11 16,-4-30-10-16,-3 0 8 0,3-1-12 0,-1-2-21 16,13 18-214-16,-9-25-22 15,-4-4-73-15,-2 0-23 0,0-5-17 0,-5-2 42 16,5-2-450-16,-5-4 320 15,0 0 66-15,0 0 116 0</inkml:trace>
          <inkml:trace contextRef="#ctx0" brushRef="#br0" timeOffset="9311.7482">18410 395 1984 0,'-21'-11'49'0,"3"-1"52"0,1-2 75 0,-9-13 307 15,19 13-244-15,7 3-39 0,0-2-55 16,0 2-31-16,0 2-51 0,0-4-24 16,23 8-42-16,-1 2 0 0,9 0-5 15,-1 1-2-15,46 0-192 0,-35 1-33 16,5 1-111-16,0 0-57 0,2 0-184 15,-3 0-70-15</inkml:trace>
          <inkml:trace contextRef="#ctx0" brushRef="#br0" timeOffset="8945.0941">17193 256 2439 0,'0'-8'109'16,"0"1"82"-16,0-2 35 0,0 3-24 0,-22-6-35 16,-4 8-112-16,1 0-8 15,-1 2 1-15,-2-1 58 0,-38 3-48 16,31 0-43-16,-3 0-14 0,0 9 0 16,0-1-5-16,-28 13 3 0,38-9-1 0,2 3 23 0,6 0-19 15,5 0-8-15,5 0 9 16,5 16 7-16,5-17 8 15,0 0-9-15,22-3-11 0,6 0-2 0,31 8 12 16,-29-11 1-16,6-3 6 0,2-1 13 16,-5-2 12-16,38-2 86 0,-43 0-72 0,2 0 6 15,-2-10-3-15,-2 1-1 16,-9 1 11-16,16-9 60 0,-22 7-68 16,-4-2-13-16,1-1-7 0,-8 1-10 0,0-19 15 15,0 16-6-15,0 1-9 16,0 1-5-16,0 2-17 0,0-3-56 15,0 12 25-15,0 2 2 0,0 0 11 0,0 8 19 16,0 18 28-16,0-12-26 0,0 6-18 0,0 1-3 16,25 3-2-16,-2 2-5 15,38 29 45-15,-28-27-13 0,8 1 24 16,-6 0-32-16,3-2-4 0,23 20-1 16,-35-27 10-16,-6-2 13 0,-7-3 33 0,-13-3 61 15,0 5 375-15,0-12-163 0,0-2-10 16,-28-1-78-16,-3-2-46 15,6 0-64-15,-41-9 27 0,30-1-103 0,1-1-20 0,-6-1-12 16,-2-3-10-16,-41-20 0 16,51 16-17-16,3-2-6 0,7-1-7 15,8 1-29-15,7-23-194 0,8 24 7 16,0 0-133-16,33 0-92 16,5 2-44-16,48-20-312 0,-37 23 544 0,4 0-7 15,5-1-16-15,3 2-10 0,3 1 46 0,58-7 11 16,-64 13 200-16,-7 1 32 15,-11 0 20-15,-7 2 14 0,8 0 180 16,-28 3-99-16,-6 1 1 0,-4 0-30 0,-3 0-60 16,0 0 74-16,0 0 157 0,-23 8-99 15,8-1-36-15,0 1-34 0,-3 3-5 16,0 13 6-16,18-11-51 16,-25-1-1-16,25 2-9 0,-23-1-2 0,23 12 15 15,0-16-17-15,0 1 13 0,0-1 2 16,0 1 33-16,18-2 42 0,27 5 163 15,-17-9-142-15,5-1-2 0,0-3-15 16,3 0 14-16,32 0 125 0,-37-10-115 16,-3 0 3-16,-3 0-16 0,-5 1-10 15,18-32 87-15,-33 28-152 16,-5-11-6-16,0 13-40 0,0-1-8 16,-17 1-9-16,-6 5-37 0,-30-8-268 0,20 7 24 15,-6 2-37-15,1 1 29 0,-2 0 26 16,-44 3-254-16,43 1 169 0,6 0-88 15,2 0-66-15,5 0-241 0,10 6 107 16</inkml:trace>
        </inkml:traceGroup>
        <inkml:traceGroup>
          <inkml:annotationXML>
            <emma:emma xmlns:emma="http://www.w3.org/2003/04/emma" version="1.0">
              <emma:interpretation id="{C16B74B4-4550-498D-A9B0-E662C9A1D56C}" emma:medium="tactile" emma:mode="ink">
                <msink:context xmlns:msink="http://schemas.microsoft.com/ink/2010/main" type="inkWord" rotatedBoundingBox="27812,848 31299,882 31292,1562 27805,152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9966.4458">19519 210 2105 0,'-28'-10'38'0,"3"3"36"0,-18-3 129 0,25 7-130 16,3 3-24-16,-3-2 22 0,5 2 11 15,-5 0 93-15,18 0-93 0,0 0 36 16,0 0 46-16,0 7 27 0,0-7-8 0,66 0 79 16,-38 0-177-16,0 0-9 0,0 0-4 15,3 0 9-15,19-7 111 16,-50 0-97-16,0 0-22 0,28 1-38 0,-28 1-10 16,0-2-21-16,0-3-19 0,0 5-4 15,0 2-11-15,0 0-34 0,0 1-18 16,0 2-146-16,-28 0 115 0,3 0-30 15,0 0-52-15,2 8-87 0,-3-1-91 16,-24 11-541-16,29-8 248 0,3 1 68 0,6 1 129 16</inkml:trace>
          <inkml:trace contextRef="#ctx0" brushRef="#br0" timeOffset="9674.4205">19494 293 2849 0,'0'-2'93'0,"0"0"68"0,0 0 44 16,0 2 19-16,0 0-95 0,0 0-58 16,0 0-80-16,0 0 7 0,0 0-3 0,0 8 1 15,0 8 6-15,0-7 5 16,0 2 2-16,20 0-4 0,-20 1 0 16,18 1 4-16,-3 11-29 0,0-13-85 15,0 0-103-15,1 0-88 0,-4-1-76 16,21 6-463-16,-15-11 196 0,2-2 94 15</inkml:trace>
          <inkml:trace contextRef="#ctx0" brushRef="#br0" timeOffset="10465.9288">19920 320 2429 0,'8'0'36'0,"-1"0"36"0,-2 0 65 16,6 0 59-16,-1 0-7 16,15 7 122-16,-5 2-211 0,1-1-11 0,-1 1-9 15,3-1-12-15,20 11 60 16,-2 3-49-16,-11-1-56 0,-17-12-6 16,-5 0 6-16,2-1-4 15,-5-1 3-15,-3-2-5 0,1 3 48 0,-3-5-7 16,2-1 25-16,-2-1 38 0,0-1 64 15,0 0 298-15,0 0-286 0,0 0-69 16,0 0-87-16,3-8-32 0,-3 0-12 0,8-11-4 16,-3 8-1-16,2-3 6 15,3 1-10-15,6 0-2 0,14-10-37 16,-15 13 6-16,-2 2 0 16,2 3-10-16,-2 1 8 0,0 2-3 0,9 2-38 0,-6 0 52 15,-6 0 12-15,5 0 4 16,0 8 25-16,13-2 11 0,-15 1-4 15,-3-3-7-15,0-4 3 0,0 6 4 0,-2-4 0 0,7-2 16 16,-10 0-20-16,3 0-1 16,2 0-15-16,-2 0 12 0,22-6 9 15,-12 1-1-15,0-1-16 0,5 1-16 16,-3 1 1-16,0 4-9 0,18-9-19 16,-25 9 34-16,2 0-7 0,-2 0 4 15,2 0 12-15,8 10-28 0,-10 0-44 0,-3 2-77 16,3 0-37-16,2 3-3 15,-3-1-1-15,16 16-360 0,-15-16 122 0,2 1-116 16,3 0-257-16,0-3 87 0,-3-1 155 16</inkml:trace>
          <inkml:trace contextRef="#ctx0" brushRef="#br0" timeOffset="10892.8143">21254 383 2474 0,'13'-13'58'0,"2"-5"95"15,-9 14-74-15,-1 1 2 0,-3 3 54 0,-2 0 36 16,0 24 160-16,6-8-222 16,-4 3-13-16,6 5 5 0,0 3 10 0,7 2-26 15,16 36 60-15,-10-32-86 16,2 0-4-16,-3-1-4 0,1-2-10 16,2-1-3-16,3 19-14 0,-18-29-21 15,-8-2-6-15,0-4 16 0,0-4 27 0,0 1 255 16,0-10-132-16,0 0-18 15,0 0-82-15,-23-6-59 0,-1-3 5 0,-27-14-69 16,22 7 56-16,-2-2-40 0,1-3 0 0,-4-4-78 16,3-4-7-16,-15-35-62 15,30 31 157-15,16-2-2 0,0-1 2 16,0 2 18-16,23-25-24 0,1 34 47 16,1 3-14-16,6 3 9 0,-7 3-3 0,1 4-4 15,40-4-6-15,-34 11 8 16,2 5-5-16,-7 0-9 0,5 0 2 0,-8 8 4 15,24 11 10-15,-29-9 7 16,-6 2-3-16,-4 1 2 0,-5 0-2 0,-3 12-6 16,0-12 6-16,-26 1-1 0,3-2-37 15,23 0-45-15,-26-2-70 0,-10 10-396 16,20-12 184-16,4-1-58 0,12-3-28 16,-13-1-212-16,13-1 26 0</inkml:trace>
          <inkml:trace contextRef="#ctx0" brushRef="#br0" timeOffset="11181.8801">21809 395 2315 0,'15'-6'42'16,"-2"2"19"-16,-5 1-1 0,-6 1 6 15,-2 2 53-15,0 0-8 0,0 0 13 16,0 8-18-16,0 0-16 16,0 12 21-16,0-9-64 0,0 0 12 0,0 2 11 15,0-2 18-15,0 1 21 0,18 5 122 16,-3-9-112-16,-2-1-6 0,5-3-44 15,2-1 55-15,3-1 5 0,28-2 192 16,-26 0-172-16,0 0 43 0,-2-8-4 16,0 0 0-16,18-9 54 0,-26 7-191 0,-7 0-18 15,-1 1-24-15,-2-1 3 16,-5 1-22-16,0-8-38 0,-25 10-40 0,2 0-100 16,3 1-71-16,-3 1-58 0,-30-4-250 15,27 7 340-15,1 1-46 0,-1 0-128 16,1 1-109-16,2 0-194 0,-23 0-737 15</inkml:trace>
          <inkml:trace contextRef="#ctx0" brushRef="#br0" timeOffset="11503.0694">22360 351 2503 0,'23'0'158'0,"-10"0"1"16,-1 0 44-16,4 0-21 0,-1 0-9 0,3 0-43 15,27 0 38-15,-14 8-113 0,-1 1-5 0,6 1-12 16,-3 0 4-16,35 14 8 16,-37-10-32-16,-6 0-3 0,1-1-5 15,-11-1 8-15,0-1 8 0,-2 7 40 16,-13-11-34-16,0-1 1 0,0-1 15 0,0-2 53 16,0 1 56-16,-18-4 291 15,0 0-178-15,0 0-5 0,1 0-32 0,-4 0-31 16,-17-16 25-16,20 9-170 0,1-1-20 15,1 0-25-15,6-1-7 16,3-2-4-16,-1-11-31 0,8 10-89 0,0-1-123 16,0 2-119-16,0 1-105 0,36-9-326 15,-14 11 422-15,1 0-77 0,3-1-96 16,4 0-185-16,8-2-76 0</inkml:trace>
        </inkml:traceGroup>
        <inkml:traceGroup>
          <inkml:annotationXML>
            <emma:emma xmlns:emma="http://www.w3.org/2003/04/emma" version="1.0">
              <emma:interpretation id="{298E0467-A672-49BC-A253-3ABAEA5C8B46}" emma:medium="tactile" emma:mode="ink">
                <msink:context xmlns:msink="http://schemas.microsoft.com/ink/2010/main" type="inkWord" rotatedBoundingBox="31741,778 32934,790 32930,1235 31736,122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050.0852">23282 88 2701 0,'10'-6'84'0,"-5"2"5"0,3 2 0 0,-8 2 6 16,0 0 31-16,0 15 231 0,0-4-190 15,-18 4-55-15,18 2-31 0,-18 5-4 16,18 2-8-16,0 30 61 0,0-26-82 16,0 1-16-16,0-2-19 0,18 0-2 15,0 23-17-15,4-10 16 16,-1-11 1-16,-4-11 1 15,-1-8 2-15,-16-7-6 0,0-3-1 16,0 0 25-16,0 0-2 0,0 0-11 0,0-13-5 16,0 6-23-16,0-2 6 15,-21 2-29-15,4-3-13 0,-1-2 0 16,-13-13-21-16,19 15 55 0,12 0 6 16,0 1-11-16,0 4-6 0,0 2 0 15,0 0-16-15,0 3 27 0,0 0 5 0,0 0 1 16,0 0 8-16,20 7-6 0,33-2-2 15,-20-5-2-15,5 5 14 0,0-5-6 16,1 0 3-16,1 0 4 16,67-8-6-16,-79 2 0 0,23-1 2 0,-31 0 7 15,-7 2-1-15,-3 0 8 16,-3 1-3-16,1-19 2 0,-8 15-23 16,0-1 4-16,-20-8-4 15,20 10 10-15,-26 1-6 0,6 2 0 0,2 0-6 16,3 3 3-16,-18-1 10 15,18 2 0-15,-3 0 1 0,0 9-3 16,0 0 5-16,-2 2-3 0,-13 14 2 0,18-14-6 16,2 5 2-16,8-2 2 0,5 1-5 15,0 0-5-15,0 13-4 0,25-15 11 16,-2-1-1-16,3-1-11 0,2 0-35 16,2-2-58-16,41 2-398 0,-30-7 99 0,4-4-80 15,1 0-142-15,-3 0-119 16,-2-8 141-16</inkml:trace>
          <inkml:trace contextRef="#ctx0" brushRef="#br0" timeOffset="12463.4151">24310 131 2461 0,'10'-18'84'0,"-5"3"97"0,0 3 66 16,-2-4 218-16,-3 12-370 0,0 0-71 15,0 3-28-15,0 1-5 0,0 0 23 16,0 11 124-16,0 0-35 0,0 2-2 15,0 3-23-15,0 2 2 0,0 3-16 16,0 25 47-16,0-22-62 0,0 1 2 0,18 0-13 16,-18-3-9-16,17 2-8 15,11 16 1-15,-15-23-12 0,-3-2-2 0,0-2 0 16,-2-3-3-16,7 6 9 16,-10-9 136-16,-2-7 313 0,-3 0 130 15,0 0-295-15,0-5-267 16,0 5-30-16,0-9-9 0,0-1 0 15,0 1-3-15,-16-18-29 0,6 11 39 0,-2 0-2 16,1 0 20-16,-1 1-30 16,-3 3-6-16,-11-9-31 0,11 13 25 15,-18 4 3-15,10 4 9 0,-5 0 3 16,5 0 1-16,-33 10-20 0,28 2 19 0,3 0-2 16,25 1 13-16,0 0 2 0,-28-1 3 15,28 17 15-15,0-16-15 0,0 1 0 16,0 1-5-16,18-1-10 0,7 0-155 15,41 10-560-15,-28-12 248 0,3-2 1 16,2-1-76-16,77 5-2066 0</inkml:trace>
        </inkml:traceGroup>
      </inkml:traceGroup>
      <inkml:traceGroup>
        <inkml:annotationXML>
          <emma:emma xmlns:emma="http://www.w3.org/2003/04/emma" version="1.0">
            <emma:interpretation id="{C2A239C3-C17F-477C-90FD-E3DCC0EBDF30}" emma:medium="tactile" emma:mode="ink">
              <msink:context xmlns:msink="http://schemas.microsoft.com/ink/2010/main" type="line" rotatedBoundingBox="8592,1719 31216,1700 31217,2687 8593,2706"/>
            </emma:interpretation>
          </emma:emma>
        </inkml:annotationXML>
        <inkml:traceGroup>
          <inkml:annotationXML>
            <emma:emma xmlns:emma="http://www.w3.org/2003/04/emma" version="1.0">
              <emma:interpretation id="{6D7F5F43-0F9B-494C-A541-05F1C9A680CD}" emma:medium="tactile" emma:mode="ink">
                <msink:context xmlns:msink="http://schemas.microsoft.com/ink/2010/main" type="inkWord" rotatedBoundingBox="8592,1876 11088,1874 11089,2262 8593,226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3663.0576">531 1230 2567 0,'-46'-16'89'0,"-38"-13"307"0,44 20-154 16,2 1-93-16,2 2-92 15,3 2-29-15,-15 4-12 0,32 0 22 16,1 7 12-16,10 0 15 0,5 2 6 16,0-1-9-16,0 8 93 0,26-7-62 0,2-2 20 15,2-1 18-15,6-3 23 0,30-3 236 16,-28 0-148-16,-8 0 15 0,6 0-13 15,-11 0-18-15,21-16 85 16,-31 8-219-16,-7 2-36 0,-8-1-34 0,0-1-13 16,0-6-36-16,0 8 2 0,-23 0-5 15,-3 1-12-15,-2 2-77 0,3 0-125 16,-41 3-528-16,30 0 366 0,1 11 73 0,-1 0 28 16,3 1-104-16,-33 16-660 15,41-13 237-15,5 4 117 0,7-2 172 16</inkml:trace>
          <inkml:trace contextRef="#ctx0" brushRef="#br0" timeOffset="13363.2905">485 1341 3579 0,'-8'-1'76'0,"3"-1"39"16,0 2 8-16,5 0 0 0,0 0-66 0,0 0-37 15,0 0 19-15,0 8 7 16,0 2 2-16,0 12-3 0,0-8-37 15,0 3-4-15,0-1 3 0,26 0-13 16,-6 1-40-16,15 13-191 0,-14-19 4 0,-3 1-100 16,-1-2-79-16,4-4-109 0,7 3-955 15,-13-9 906-15</inkml:trace>
          <inkml:trace contextRef="#ctx0" brushRef="#br0" timeOffset="14062.9019">762 1384 2557 0,'18'-6'86'16,"-3"0"89"-16,3 6 59 0,-3-4 41 15,15 1 82-15,-17 0-270 0,2 3-36 16,0 0-22-16,1 0 7 0,4 0-2 15,18 7 20-15,-18 0-41 0,1 1 5 16,1 0-1-16,-4 1 12 0,20 10 13 0,-25-8-27 16,-3-1 5-16,-2 0-6 0,-3 0 11 15,-3 6 12-15,-2-8-22 0,0-2-5 16,0-1 4-16,0-2 11 16,0 3 168-16,0-4 28 0,0-2 94 0,0 0-8 15,0 0-25-15,0 0-94 0,0-6-66 0,0 0-100 16,0-2-15-16,0-4-9 15,0 1 9-15,18-18-15 0,0 13-3 16,5-2-12-16,5 2 2 0,2 1 0 0,31-10-7 16,-33 16 7-16,0 3 1 15,-3 3 0-15,-4 3 6 0,17 10-4 0,-20 1 6 16,-1 2-6-16,-1 1-34 16,-1 1-82-16,10 18-326 0,-15-18 173 0,-2-1 30 15,2 1 39-15,-2-3-4 0,7 11-312 16,-5-15 153-16,-2-1-71 0,-3-2-160 15,5-2-139-15,-2-3 135 0</inkml:trace>
          <inkml:trace contextRef="#ctx0" brushRef="#br0" timeOffset="14611.6859">1853 1258 2736 0,'6'-13'101'0,"1"1"21"0,1 4-2 16,-3 3-43-16,2 5 72 15,-1 0-44-15,4 8 2 0,0 2-17 0,-3 2-18 16,16 20 31-16,-7-16-65 0,-9 3-11 0,6 1 8 16,-6-1 1-16,1 16 44 15,-8-20-41-15,0 0-5 0,0-2-18 16,0-2-2-16,0-3 0 0,-41 6 33 16,24-9-19-16,1-2 13 0,-1-1 6 0,1-2 29 15,-19 0 97-15,17 0-93 16,-2 0-19-16,2-8-13 0,0 0-16 15,-10-9-14-15,21 9-22 0,4-2-5 0,3 0-3 16,0 0-13-16,0 2-7 0,38-9-84 16,-15 11 28-16,5 0 1 0,3 2 22 15,4 0 15-15,36-1 24 0,-33 3 13 16,-5 2 5-16,-5 0-4 16,-2 0-10-16,12 0-24 0,-23 7 31 0,-2-1 8 15,-3-1 12-15,-3 2-5 0,11 9-2 16,-8-7-1-16,-2-1 3 0,0 2 0 15,-1 0 59-15,8-1-59 0,11 9 0 0,-11-11-57 16,0-1 58-16,6 0 6 0,-4-1 4 16,26 1 10-16,-22-6 6 0,2 0 25 15,2 0 26-15,3 0 24 0,23-9 112 16,-33 2-96-16,2 0 23 16,-2 0 19-16,-3-1 13 0,3-8 86 0,-13 8-201 15,-5-2-41-15,0 2-17 0,0-1-4 16,0 0-15-16,-46-6-20 0,23 8-6 15,-2 0-74-15,-3 2-91 0,-3 2-65 16,-40-1-264-16,36 3 334 0,-64 1-736 16,71 0 452-16,0 0-234 15,8 7-23-15,-1-7 114 0</inkml:trace>
        </inkml:traceGroup>
        <inkml:traceGroup>
          <inkml:annotationXML>
            <emma:emma xmlns:emma="http://www.w3.org/2003/04/emma" version="1.0">
              <emma:interpretation id="{F97E4ACB-F83E-41B7-BDFE-D894086F0F4F}" emma:medium="tactile" emma:mode="ink">
                <msink:context xmlns:msink="http://schemas.microsoft.com/ink/2010/main" type="inkWord" rotatedBoundingBox="11583,2037 13340,2036 13341,2243 11584,224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4986.5521">3379 1354 2940 0,'0'-3'74'15,"0"0"34"-15,0 1 27 0,0 1 0 16,0 0-42-16,-15 1-88 0,15 0 16 16,-18 0 4-16,1 0 26 0,-22 18 85 15,22-9-69-15,-4 1-17 0,4 0-8 16,-4 1-21-16,-14 23 42 0,30-24-48 15,5 8 31-15,0-10 3 0,0-2 28 16,33 0 37-16,-5-1 8 0,35 1 127 16,-25-5-114-16,5-1 25 0,-2 0 17 15,0 0 6-15,-3 0 4 0,35-19 142 16,-45 12-195-16,-2 0-11 0,-6-1-19 16,0-1-22-16,-2-9 13 0,-13 7-94 15,-5 1-9-15,0-1-7 0,0 0-5 0,-48-9-21 16,20 11-17-16,-3 1-88 0,-2 1-108 15,-5 2-98-15,-48-2-395 0,43 6 443 16,2 1 38-16,-2 0-48 0,2 0-120 16,3 0-103-16,-25 8-1009 0,40-2 912 15,3 0 165-15</inkml:trace>
          <inkml:trace contextRef="#ctx0" brushRef="#br0" timeOffset="15585.3012">3775 1332 2839 0,'13'-5'138'16,"2"1"46"-16,-7 0 40 0,2 1-55 0,5-3-33 15,-7 5-133-15,-8 1-6 16,5 0-8-16,-5 0 16 0,0 9 51 0,0 0-7 16,0 2-7-16,0 0-8 0,0 2-5 15,0 1-6-15,0 14 22 0,0-16-18 16,0 1 5-16,0-3 10 0,0-2 23 15,18 5 158-15,2-9-69 0,-2 0 10 16,0-2 5-16,2-1-5 0,23-1 128 0,-20 0-197 16,0 0 0-16,0-9-27 15,2 2 13-15,16-7 84 0,-26 8-99 16,0 0-19-16,-2-1-4 0,-3 1-12 16,-2-4 9-16,-6 6-49 0,-2 2-6 0,0 0-17 15,0 2-32-15,0 0-54 0,0 0-155 16,0 0 178-16,0 0 54 0,0 0 24 15,0 7-1-15,0 3-31 0,0-5 40 0,0 0-1 16,0 1 10-16,0-1 5 16,23 3 0-16,-8-4-4 0,3-1 3 15,0-1 1-15,-3 0 14 0,8 0 25 16,-10-2-24-16,-3 0-8 0,0 0-7 0,-3 0-14 16,6 0 4-16,-8-7 5 15,3 2 0-15,-3 0-9 0,3-1-4 0,7-8-23 16,-5 5 13-16,-2 0 5 0,4-1-5 15,1 1 9-15,0-1-11 16,15-7-14-16,-18 11 29 0,5 1-5 0,-2 1-11 16,2 3 6-16,13-1-17 0,-15 2 31 15,7 0-8-15,-2 0 9 0,-1 7-8 16,29 8 0-16,-23-6 9 0,0 0 4 16,-3 1 19-16,-2 0-15 0,12 12-4 15,-17-11-19-15,0-1 10 0,-8 1 0 16,2-2-87-16,1 0-81 0,5 6-291 15,-8-7 235-15,0-2-29 0,-3-2-119 0,4 0-120 0,4 4-1686 16</inkml:trace>
        </inkml:traceGroup>
        <inkml:traceGroup>
          <inkml:annotationXML>
            <emma:emma xmlns:emma="http://www.w3.org/2003/04/emma" version="1.0">
              <emma:interpretation id="{0C0B11C9-BA72-4B5B-AF61-74623F1A54E1}" emma:medium="tactile" emma:mode="ink">
                <msink:context xmlns:msink="http://schemas.microsoft.com/ink/2010/main" type="inkWord" rotatedBoundingBox="13797,1785 17785,1782 17786,2501 13798,250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7552.8115">8092 1280 2212 0,'-18'0'65'0,"13"0"33"0,-5 0 44 0,-1 8 20 15,-6 2 155-15,6-3-180 16,1 1-21-16,3 0-22 0,-4 3 14 15,1 15 94-15,10-12-108 0,0 1-18 0,0 1-12 16,0-2-11-16,54 16 48 16,-31-18-63-16,4 0 8 0,1-3-4 0,0 0 13 15,-2-3 21-15,30 0 54 16,-34-6-72-16,6 0-6 0,-7 0 1 0,1 0 11 16,22-18 61-16,-27 10-55 0,-1 0-8 15,1-1-12-15,-4-1-21 0,7-10-11 16,-15 8-18-16,3 2 4 0,-8 0-13 15,0 1 5-15,0 2-9 0,0-3-56 16,0 8-1-16,0 2-5 0,0 0 11 0,0 0 8 16,0 8 29-16,0-1 9 15,0 1-7-15,0 1-23 0,0 0-24 16,0 11-64-16,0-10 75 0,0-2 4 16,20 1-19-16,-2-1-18 0,36 4-262 0,-21-9 34 15,0 1-88-15,2-3-70 0,3-1-212 16</inkml:trace>
          <inkml:trace contextRef="#ctx0" brushRef="#br0" timeOffset="17996.3286">8952 1334 2542 0,'0'-12'55'0,"0"-6"232"16,0 12-108-16,0 1-50 0,-15 1-62 0,15 4 4 16,-13 0 172-16,-7 0-101 15,7 12-23-15,-2 0-42 0,2 3-7 0,-2 3 3 16,-8 25 155-16,23-18-94 15,0 2 8-15,0 1-16 0,0 2-9 16,0 31 30-16,33-31-126 0,0-2-13 0,-5 1-5 16,0-3 1-16,-8 18 14 0,3-26-4 15,-23-5 8-15,23-2 28 0,-23-3-5 16,0-1 29-16,0-7-75 0,0 0-5 16,0 0 9-16,0-8-21 0,0-4 12 15,-28-15-13-15,5 11 13 0,3-4-15 16,-3-2 67-16,5-3-106 0,-20-29-126 15,23 24-1-15,2-3 106 0,13 2 28 0,0-3 11 0,0-28 21 16,0 35 15-16,0 2-3 16,33 5-8-16,-5 3 7 0,28-5-1 15,-38 15 3-15,2 3 5 0,3 4 3 16,0 0-10-16,2 0 12 0,26 8-10 16,-18 2 10-16,0 1-1 0,0 0 9 15,-5 1 7-15,23 15 41 0,-36-13-21 0,-5 0 3 16,-10-1-7-16,0 0-9 15,0 9-12-15,-38-13-5 0,10-1-3 16,-5-1 3-16,0-2-23 0,-23 3-223 0,31-6 51 16,-3 0-83-16,-5-2-54 15,0 0-121-15,5 0-137 0,-28 0-1017 0,28-7 1006 16</inkml:trace>
          <inkml:trace contextRef="#ctx0" brushRef="#br0" timeOffset="16493.5314">5327 1405 2518 0,'0'9'188'15,"0"-9"15"-15,15 3 64 0,10-3-14 0,1 3-32 16,7-3-3-16,58 0-42 15,-33 0-116-15,8 0-72 0,3 0 57 0,5-6-9 16,70-5 88-16,-78 6-63 0,-5-1 13 16,-12 0-11-16,-4-1 12 15,26-7 93-15,-48 6-99 0,-5 1-15 0,-8 1-28 16,0-1-5-16,-10-2-17 16,0-7-22-16,0 7 4 0,-33 0 1 0,8 1 0 15,-3 0 0-15,-28-5-54 0,33 9 6 16,0 1-15-16,8 1-11 0,-3 1-13 15,13 1-96-15,5 0 122 0,0 0 37 0,0 0 27 16,0 0 18-16,38 6 9 16,-10-1-21-16,5 3-3 0,8-2-5 15,7 2 8-15,3 1-1 0,63 11 9 16,-58-10-6-16,-10 1 0 0,2-1 7 0,-10 0-2 16,18 15 14-16,-46-19-11 15,-10 3 34-15,0-5-9 0,0-1-4 16,0 1-12-16,-33-2 1 0,-18 1-5 15,26-2-9-15,-3-1 2 0,0 0-24 16,0 0-51-16,-23 0-264 0,36 0 49 0,-5-6-75 16,7-3-44-16,0 1-63 15,13-12-617-15,0 9 553 0,23-2 118 16</inkml:trace>
          <inkml:trace contextRef="#ctx0" brushRef="#br0" timeOffset="17042.7621">6741 1243 1835 0,'15'0'40'0,"0"0"57"0,-2 0 29 15,-3 0 19-15,0 8 60 0,3-1-133 0,-3 1 5 16,-2 0-5-16,12 0 21 0,-2 0 9 16,20 8 105-16,-15-9-93 0,0-1 3 15,7-1 12-15,-2-1-6 0,23 0 47 16,-23-4-113-16,-3 0-17 0,-2 0 18 16,0 0-6-16,15-8 44 0,-30 2-63 15,2 0 0-15,-5 1 7 0,-5-1-27 0,0-7 13 16,0 6-23-16,0 0 2 15,0-1-10-15,-28 1-3 0,0 0 1 0,-28-5-1 16,28 8 8-16,-2 2-1 0,-3-1 1 16,0 3-5-16,-31 0-9 15,36 8 14-15,3 1 5 0,-3 1-4 0,5 0 5 16,-15 14-18-16,18-11 9 0,12 1-5 16,-2 1 4-16,10-1 9 0,0 0-12 15,25 16 14-15,6-16-12 0,-1 0 19 16,3-1-12-16,3-2-1 0,45 6 9 15,-43-10 0-15,3-3-5 0,2-1-9 0,-5-3 21 16,41 0-22-16,-41 0 5 16,-5-8-9-16,-5 0 10 0,5 0-4 0,15-12-2 15,-25 8 13-15,-5-1-1 16,-3-2-3-16,-3-1-9 0,-1-3-3 16,4-26-15-16,-15 19 26 0,0-3-5 0,0 0-8 15,0-1 11-15,0-26 21 0,0 32 12 16,0 4 0-16,0 3-11 0,-15 6-18 15,15-2-35-15,-18 13 25 0,8 0 0 16,-3 8 6-16,-2 4 8 0,5 2-8 0,-13 28 16 16,18-17-4-16,0 2-5 15,5 2-1-15,0 0-11 0,0 27-7 16,25-32-23-16,-2-1-27 0,0-2-48 16,-6-2-72-16,22 10-412 0,-24-18 196 0,-8-1-32 15,-7-3-43-15,0-2-195 16,11-2-338-16</inkml:trace>
          <inkml:trace contextRef="#ctx0" brushRef="#br0" timeOffset="17172.5551">7259 1341 2198 0,'-10'-10'15'0,"10"0"42"0,0 2 11 16,0-5 58-16,25 7-113 0,3 2-10 0,7-1-2 16,9 2 4-16,4 0-29 15,69-1-192-15,-51 3-32 0,-5-1-218 0,10 1-71 16,-5 0 48-16</inkml:trace>
        </inkml:traceGroup>
        <inkml:traceGroup>
          <inkml:annotationXML>
            <emma:emma xmlns:emma="http://www.w3.org/2003/04/emma" version="1.0">
              <emma:interpretation id="{C2E62E63-E556-4D61-8170-AD0969C12B0D}" emma:medium="tactile" emma:mode="ink">
                <msink:context xmlns:msink="http://schemas.microsoft.com/ink/2010/main" type="inkWord" rotatedBoundingBox="18250,1711 22467,1708 22468,2694 18251,2698"/>
              </emma:interpretation>
            </emma:emma>
          </inkml:annotationXML>
          <inkml:trace contextRef="#ctx0" brushRef="#br0" timeOffset="19602.8534">11108 1158 2738 0,'7'-6'95'0,"-7"0"90"0,5-1 303 16,-5 7-309-16,0 0-77 0,0 0-43 16,0 0-4-16,0 0 0 0,-17 0-29 15,-9 0-5-15,3 0-1 16,-5 0 1-16,1 0 11 0,-6 0 12 0,-44 8 32 15,-50 22-23-15,87-18-35 0,2 0 24 16,5 2-35-16,5 1-4 16,-38 29-10-16,51-29 2 15,9 14 7-15,6-15-2 0,0 0 4 16,0-3-2-16,28 1 2 0,5-2 0 0,38 7 7 16,-32-10-4-16,-1-3-3 15,7 0 0-15,4-4-2 0,39 0 10 16,-49 0-12-16,-1-8 6 0,-8 1-6 15,-5 0 11-15,19-10 34 0,-32 7-16 0,4-1 2 16,-9 0-17-16,-7-2 3 0,0-1 19 16,0-14 90-16,0 15-36 0,0 0-30 15,0 2-22-15,0 2-29 0,0-1-47 16,0 8 4-16,0 2 6 0,0 0 8 16,0 0 42-16,0 14-37 0,0-5-13 0,0 1-52 15,0 1 11-15,0 1-27 16,0 12-120-16,0-14 104 0,0 0-10 15,26 0-58-15,4-2-131 0,8-2-121 16,54 1-871-16,-42-4 585 0,11-3 150 0</inkml:trace>
          <inkml:trace contextRef="#ctx0" brushRef="#br0" timeOffset="18814.5681">10663 1206 2606 0,'0'-4'118'0,"0"0"61"16,0 0 34-16,0 0-17 0,0-1 31 0,0 2-165 15,0 3-21-15,0-1-20 16,0 1-11-16,0 0-5 0,0 0-8 0,0 0 1 16,0 0-5-16,0-2 7 0,0 1 5 15,0-3-1-15,0 4 4 0,0 0 2 16,0 0 5-16,0 0 6 0,0 0-15 15,0 0-5-15,0 0-1 0,0 0 4 16,0 0-4-16,0 0-2 0,0 0 1 0,0 0 1 16,0 0 0-16,0 0-3 15,0 0-1-15,0 0 10 0,0 0-6 16,0 0-2-16,0 0 1 0,0 0-6 16,0 0 16-16,0 0-8 0,0 0 6 15,0 0-8-15,0 0-33 0,0 0-211 16,0 0-22-16,0 0-55 0,0 0-55 0,0 0-120 15,0 0-750-15</inkml:trace>
          <inkml:trace contextRef="#ctx0" brushRef="#br0" timeOffset="20153.9799">11808 1193 2512 0,'0'-14'70'16,"0"2"79"-16,0 2 57 0,-25-4 200 15,-3 9-299-15,0 1-43 0,5 1-15 0,-2 3-12 16,-31 0 29-16,23 9-44 0,-2 2 6 16,-1 1-8-16,-2 2-4 15,-31 22 25-15,44-16-28 0,0 0-2 0,4 1-9 16,11 1 6-16,10-2-5 16,0 16 9-16,33-20-9 0,-2-3 10 15,-1-2-15-15,8-3 6 0,38 1-6 0,-30-9 4 16,-8 0 1-16,5 0-4 0,0-9 4 15,31-9-3-15,-36 8 4 0,-10-2 8 0,0 0 11 16,-5-4 1-16,-8 2-3 16,5-18-3-16,-17 15 1 0,-3-3-5 15,0 1 7-15,0-1 10 0,0-17 26 16,-18 22-37-16,0 2-19 0,18 2-5 16,-20 4 2-16,-8 2-6 0,15 5 10 15,-2 0 1-15,0 12-9 0,-3 2 14 0,-10 21-13 16,13-13 10-16,10 2-12 15,5 3 11-15,0 3-1 0,0 4-3 0,48 39-3 16,-15-33-6-16,5 2 13 0,8 4-9 0,5 0 1 16,58 48 6-16,-56-48 0 15,-7-4 6-15,-3-1-6 0,-12-2 3 16,4 24 47-16,-35-39 11 0,0-6 72 16,0-2 117-16,-20-6 44 0,-28-2 338 0,20-8-430 15,-3 0-30-15,-2-12-49 16,-10-2-14-16,-3-2-19 0,-58-26 50 15,51 16-93-15,-3-3-14 0,5-3 13 0,3 0 25 16,-28-35-1-16,48 37-69 0,5 1-39 16,13 2 8-16,10 3-44 0,0-17-349 15,0 24 12-15,28 0-68 0,-3 3 16 16,8-1 18-16,36-10-272 0,-36 13 314 0,2 0-70 16,11 2-34-16,2-1-213 15,54-8-404-15</inkml:trace>
          <inkml:trace contextRef="#ctx0" brushRef="#br0" timeOffset="20691.5996">12479 1298 2815 0,'5'-6'84'16,"5"0"81"-16,-8 0 54 0,1 0 10 15,-3-7 87-15,0 7-237 0,0 0-30 16,0 2-16-16,-20 0 2 16,20 1-10-16,-33-1 1 0,15 3-22 0,3 1 1 15,-3 0 6-15,-2 0-4 0,-31 18-11 16,28-8 2-16,-2 0 0 0,-3 2 4 15,5 1 5-15,-20 15 3 0,30-14-4 0,3 0 1 16,5 1-9-16,5-2 3 16,0 9 5-16,20-13 0 0,3-1 8 15,5-2-9-15,0-2 2 0,2-2 1 16,39-2 2-16,-31 0-2 0,-5 0 4 0,0-8 10 16,5 0 27-16,10-7 79 15,-25 7-56-15,-5 0-12 0,-3-3 3 0,-2 0 5 16,7-9 110-16,-12 10-86 0,2 2-16 15,-10 0-50-15,0 2-30 0,0 2-22 16,0-1-60-16,0 5 21 0,0 0-12 0,0 0 10 16,0 0-1-16,0 16-55 15,-18-8 78-15,18-1 8 0,0 3 15 16,0-1 13-16,0 8-5 0,0-11 22 16,0 0-26-16,28-1 25 0,-5-1-2 0,23-2 34 15,-24-2-35-15,-1 0 5 16,4 0-8-16,-2 0 6 0,0-7 6 0,17-8 39 15,-24 7-11-15,-1 0 9 0,-2 0 98 16,-3-2-77-16,13-8 98 0,-18 9-168 16,-5 2 68-16,10-1-22 0,-10 3-37 15,0-2-87-15,0 7 34 0,0 0 16 16,0 0 18-16,0 7-3 0,0 10-41 16,0-6-19-16,0 1-34 0,0 1-26 15,0 0-22-15,0 1 7 0,18 10-104 0,7-14 104 16,0-1-79-16,1-3-135 15,2-1-144-15,22-5-1081 0,-24 0 949 0</inkml:trace>
          <inkml:trace contextRef="#ctx0" brushRef="#br0" timeOffset="20972.4728">12931 1000 2366 0,'-28'-2'51'0,"5"-1"38"15,3 3 35-15,2 0 25 0,-5 11 168 0,13-2-177 0,5-2-20 16,5 2-11 0,0-2 4-16,0-1 16 0,23 4 158 0,-1-6-131 15,4-4 11-15,2 0 2 16,0 0 53-16,30 0 223 0,-28 0-254 0,1-9-61 16,-8 1-31-16,0 0-4 0,15-9 30 15,-26 10-107-15,-12 0-17 0,0 0-23 16,0 2-41-16,0-2-361 0,0 5 94 15,-22 2-32-15,1 0 69 0,-2 0 24 16,-5 0-15-16,-32 20-481 0,27-9 243 0,0 1-291 16,0 2 138-16,0 1 98 15</inkml:trace>
          <inkml:trace contextRef="#ctx0" brushRef="#br0" timeOffset="21375.5396">13261 1212 2626 0,'12'0'51'0,"-1"-5"39"0,-4 5 38 15,1 0 35-15,15 0 84 0,-8 0-153 16,-2 0-18-16,9 7 6 0,-4-1-11 0,2 3-2 16,26 10 35-16,-26-8-71 15,1 0-13-15,-9 0 2 0,4-1-1 0,7 9 21 16,-18-11-14-16,0-1-3 0,-3 0-5 15,1-1 11-15,-3 2 16 0,0-6 8 16,0 0 36-16,0 0 90 0,0-2 49 16,0 0 281-16,0 0-336 0,0 0-24 15,0 0-47-15,0-9-10 0,0 1-25 16,0-9-38-16,0 7-28 0,0 0-1 16,0 0 1-16,23 0-17 0,12-10-36 0,-14 13 29 15,-4 1 2-15,4 2 18 16,-4 1-14-16,29 3-9 0,-26 0 5 15,6 7 8-15,-8 2-15 0,4 0-20 16,16 13-271-16,-20-10 51 0,-3 1-51 0,1-1 36 16,-6 1 16-16,8 8-337 0,-11-12 198 15,1-2-99-15,2 1-252 0,3-2 25 16,2-2 139-16</inkml:trace>
          <inkml:trace contextRef="#ctx0" brushRef="#br0" timeOffset="19076.6013">10148 1372 3507 0,'33'0'127'0,"-20"0"-39"15,-8 0 8-15,-5 0-54 0,0 0 6 16,0 0 52-16,0 6-36 0,0 2-22 16,-21 1-17-16,-1 1-6 0,-6 0-15 0,-38 16 1 15,28-12-15-15,0-1-53 16,-3-1-81-16,3 1-116 0,-28 6-539 15,38-11 292-15,10-2-256 0,3-2 117 0,15-2 82 0</inkml:trace>
        </inkml:traceGroup>
        <inkml:traceGroup>
          <inkml:annotationXML>
            <emma:emma xmlns:emma="http://www.w3.org/2003/04/emma" version="1.0">
              <emma:interpretation id="{7AA887FF-6A6C-4280-8136-A46563A24F7A}" emma:medium="tactile" emma:mode="ink">
                <msink:context xmlns:msink="http://schemas.microsoft.com/ink/2010/main" type="inkWord" rotatedBoundingBox="23023,1895 24254,1894 24255,2560 23024,256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2208.9556">14891 1266 3152 0,'7'-13'122'15,"-4"-1"61"-15,-1-8 265 0,-2 11-309 0,0 2-28 16,0 1-13-16,0 1-8 16,-20-2-44-16,-3 5-43 0,3 2-6 0,2 2 18 15,-2 0 30-15,-28 10-17 0,20 0-34 16,0 3 7-16,-61 34-23 15,71-30 21-15,0 1-3 0,3-1 4 0,10 15-9 16,5-18 6-16,0-2 4 16,0 0 8-16,28-3 5 0,20 2 9 15,-25-8-15-15,7-1-58 0,-4-2 60 16,4 0-8-16,-4 0 1 0,27-14 70 0,-30 7-54 16,0 0-2-16,-6-2 5 15,-1 0 0-15,4-13 18 0,-12 10-30 0,-8-1-4 16,0 0-3-16,0 0-4 15,0-8-15-15,0 14 3 0,0 1-13 0,0 3 3 16,0 3 0-16,0 0 5 0,-18 9 11 0,18 0 0 16,-15 3-1-16,15 2 0 15,0 5-3-15,0 28 3 0,0-19 11 16,35 2 10-16,6 5 10 0,5 1-16 16,53 44-9-16,-51-39-9 0,-3-5 25 15,-4 2 3-15,-5-3 5 0,-11 21 69 16,-25-35 18-16,0-3 115 0,0-5 87 15,0-1 35-15,0-6-22 0,-71-6-19 0,35 0-241 16,-9-6-37-16,-4-5 2 0,-9-3-5 16,-59-25-7-16,61 16-11 0,-2-3-10 15,7-1 5-15,6-2-12 0,-27-23-138 16,47 28-45-16,10 2-117 0,5 0-52 16,10 3-44-16,0-13-276 0,30 17 462 15,3 2 34-15,5 1-20 0,5-2-9 16,59-10-183-16,-49 15 279 0,1-1 40 15,-1 2 18-15,-2 0 40 0,-8 2 41 16,20-1 118-16,-35 3-26 0,-13 1 7 0,-2 1-4 16,-8 1-16-16,-2-2 12 15,-3 3-103-15,0 0-13 0,0 0 6 0,0 0-3 16,0 6 61-16,0 1-29 16,0 0 14-16,0 0-17 0,0 2 3 0,0 0 3 15,0 11 36-15,0-10-31 0,0 0 16 16,28-2 5-16,-8 0 17 0,23 4 95 15,-15-9-93-15,3-1-2 0,7-2 1 0,2 0-7 16,47 0 78-16,-44-9-63 16,-3 1 38-16,-4 1 33 0,-3-1 45 15,18-10 177-15,-34 9-238 0,-6 0-51 16,-1 0-41-16,-8-1-33 0,-2 1-17 16,0-7-39-16,0 10 22 0,-28-1-17 0,-2 3-34 15,2-1-88-15,-38 0-372 0,33 4 241 16,-5 1 31-16,0 0 42 0,-3 0-35 15,-30 0-435-15,43 0 214 0,0 6-126 16,5 0-171-16,8 0 102 0</inkml:trace>
        </inkml:traceGroup>
        <inkml:traceGroup>
          <inkml:annotationXML>
            <emma:emma xmlns:emma="http://www.w3.org/2003/04/emma" version="1.0">
              <emma:interpretation id="{EBAF05C6-5F21-43BF-AE18-A7E18D18037D}" emma:medium="tactile" emma:mode="ink">
                <msink:context xmlns:msink="http://schemas.microsoft.com/ink/2010/main" type="inkWord" rotatedBoundingBox="25077,1934 27679,1931 27680,2193 25078,2195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7113.1679">16871 1301 3194 0,'-38'-3'202'15,"20"2"-42"-15,3 0 13 0,-3-1-70 16,3 2-41-16,-11-1-16 0,11 1-43 0,0 0 3 16,2 0 1-16,1 0-5 15,-16 17 4-15,15-9-5 0,3 2-10 0,0 0 6 16,2 1 7-16,-2 13-5 15,10-12 7-15,0-1-6 0,0-1 20 0,0-1 21 16,28 1 7-16,23 4 50 0,-26-9-58 16,5-2 2-16,1-1 23 0,2 0 1 15,30-2 96-15,-35 0-74 0,3 0 53 16,-8-8 22-16,0 1-1 0,12-6 121 16,-25 6-200-16,-2 0-7 0,-1 0-29 0,-7-1-20 15,0-10-20-15,0 10-17 16,-22-2-1-16,1 2-4 0,-4 0-7 15,0 2-38-15,-31-4-332 0,28 8 108 0,2 0-13 16,-2 2 43-16,3 0 4 0,-21 6-405 16,31 2 234-16,-3-2-92 0,6 0-222 15,7 2 37-15</inkml:trace>
          <inkml:trace contextRef="#ctx0" brushRef="#br0" timeOffset="27463.2272">17295 1317 2627 0,'5'-7'69'0,"-2"1"72"16,-3 0 52-16,5 0 162 15,-3 3-277-15,1 2-50 0,-3-1-1 16,5 2 17-16,8 0 66 0,-8 7-57 16,7 1-16-16,-2 2-5 0,8 0 8 0,3 3 2 15,22 14 28-15,-20-13-49 0,2 0-10 16,-2-1-2-16,0 0 6 0,15 8 16 15,-26-13-15-15,1 0 10 0,-3-2 25 0,0-2 55 16,-10 1 382-16,0-5-96 16,0 0 27-16,0 0-50 0,0 0-94 15,0 0-121-15,0-8-22 0,0 1-108 16,0-1-8-16,0 0-17 0,0-3 1 0,0-14-3 16,0 9-34-16,0-1-79 15,0-2-131-15,18-1-170 0,28-18-557 0,-18 20 566 16,5 1 106-16,2 3-14 15,9 3-87-15,1 0-39 0,52-1-444 0,-49 10 441 16,-2 2-46-16,-6 0 67 0,-4 0 71 16</inkml:trace>
          <inkml:trace contextRef="#ctx0" brushRef="#br0" timeOffset="27808.1561">18229 1241 1832 0,'0'12'78'0,"0"-6"13"0,0 1 39 16,0 2 0-16,-17-1-13 0,4 10 53 15,13-9-95-15,-13 0 5 0,13 0 5 16,0 0-7-16,0 0-8 0,0 7 108 15,0-8-76-15,0-2 7 0,20 0-26 16,1-1-1-16,14 4 54 0,-17-7-73 16,2 0 2-16,-2-2-11 0,0 0 5 0,17 0 26 15,-19 0-50-15,-4 0-6 0,1-8 4 16,-3 1 3-16,-2 0-9 0,2-9 4 0,-10 7-26 16,0 0 7-16,0-3-3 15,0 4 4-15,-38-11-8 0,18 12-12 16,-3 0-2-16,0 1 4 0,-8 3-2 15,-29 1 6-15,27 2 15 0,0 0-13 16,2 0-1-16,1 8-7 0,2 1-15 0,-18 10 11 16,31-8 8-16,5 0 0 0,2 1 3 15,8 0 3-15,0 13-2 16,25-14 1-16,3 0-7 0,3 0-11 16,7-1-29-16,5-1-40 0,53 4-218 0,-40-7 37 15,-2-2-81-15,7-2-62 0,-6-2-58 16,60 0-738-16,-62 0 714 0,-7-7 117 15</inkml:trace>
          <inkml:trace contextRef="#ctx0" brushRef="#br0" timeOffset="28104.0662">18816 1346 2186 0,'-18'-8'42'0,"18"1"65"16,-10 0 50-16,10-2 191 0,0 5-250 16,0 0-46-16,0 1-36 0,0 0-5 0,0 3-8 15,0 0-9-15,0 0 4 0,20 0 6 16,0 0 22-16,3 9 26 0,31 8 102 15,-24-7-84-15,-2-1-5 0,0 5-13 16,0-2 3-16,-3 0-5 0,18 9 23 0,-27-11-49 16,-4-2-1-16,-4 1 6 15,0-2 13-15,-8 3 84 0,0-7-59 16,0 0 1-16,0-1 5 0,0-1 13 16,-23-1 102-16,0 0-109 0,3 0-7 0,-1 0-8 15,3-7 16-15,-2 1-12 16,-13-8 16-16,20 6-84 0,-4-2-4 0,4 0-25 15,5-1-19-15,8-12-198 0,0 11 92 0,0 1-17 16,28 2-16 0,5-2-102-16,3 1-119 0,48-7-774 0,-34 11 415 15,6-1 161-15</inkml:trace>
        </inkml:traceGroup>
        <inkml:traceGroup>
          <inkml:annotationXML>
            <emma:emma xmlns:emma="http://www.w3.org/2003/04/emma" version="1.0">
              <emma:interpretation id="{6844DD08-1077-488B-8A01-C3F37EAAE8C5}" emma:medium="tactile" emma:mode="ink">
                <msink:context xmlns:msink="http://schemas.microsoft.com/ink/2010/main" type="inkWord" rotatedBoundingBox="28578,1999 28997,1998 28998,2156 28579,2157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8444.4966">20301 1271 2369 0,'-18'0'87'16,"0"6"35"-16,1-2 26 0,4 0-6 15,-17 5 30-15,17-2-106 0,-5 0-15 16,3 1-1-16,2 1-2 0,3 1-2 16,-8 9 61-16,13-8-46 0,5 0-10 15,0-2 10-15,0 0 14 0,28 8 104 16,-5-11-92-16,2-1 5 0,1-1-3 15,2-1 11-15,35-3 124 0,-32 0-99 0,-1 0 34 16,0 0 9-16,1-9 41 16,-6 1 9-16,13-6 110 0,-25 5-244 0,-3 1-51 15,0-2-26-15,-7-1-15 16,-3-12-12-16,0 12 4 0,0 2-28 0,-18 1-68 16,0 0-89-16,-27-3-316 15,17 7 271-15,-5 4 31 0,0 0 36 0,-3 0-39 16,-2 0-76-16,-30 0-573 0,35 0 316 15,2 0-215-15,8 0 149 0,8 0 95 16</inkml:trace>
        </inkml:traceGroup>
        <inkml:traceGroup>
          <inkml:annotationXML>
            <emma:emma xmlns:emma="http://www.w3.org/2003/04/emma" version="1.0">
              <emma:interpretation id="{230A2204-8877-4B67-9967-4D7FAF8181A8}" emma:medium="tactile" emma:mode="ink">
                <msink:context xmlns:msink="http://schemas.microsoft.com/ink/2010/main" type="inkWord" rotatedBoundingBox="29469,1960 31217,1959 31217,2172 29470,2174"/>
              </emma:interpretation>
              <emma:one-of disjunction-type="recognition" id="oneOf13">
                <emma:interpretation id="interp13" emma:lang="" emma:confidence="0.5">
                  <emma:literal>were</emma:literal>
                </emma:interpretation>
                <emma:interpretation id="interp14" emma:lang="" emma:confidence="0.5">
                  <emma:literal>e r</emma:literal>
                </emma:interpretation>
                <emma:interpretation id="interp15" emma:lang="" emma:confidence="0">
                  <emma:literal>e .</emma:literal>
                </emma:interpretation>
                <emma:interpretation id="interp16" emma:lang="" emma:confidence="0">
                  <emma:literal>ur</emma:literal>
                </emma:interpretation>
                <emma:interpretation id="interp17" emma:lang="" emma:confidence="0">
                  <emma:literal>e s</emma:literal>
                </emma:interpretation>
              </emma:one-of>
            </emma:emma>
          </inkml:annotationXML>
          <inkml:trace contextRef="#ctx0" brushRef="#br0" timeOffset="28882.552">21012 1251 2404 0,'2'-2'40'0,"-2"2"16"0,0-1 92 0,0 1-52 0,0 0 31 16,0 7 20-16,0 0-7 16,0 13 46-16,-15-9-102 0,15 1 10 15,0 1-3-15,0-1 9 0,0 2-17 16,0 12 57-16,18-15-84 0,5 0 2 0,0 0 7 16,5-2 15-16,35 7 79 15,-30-11-81-15,5-2 0 0,-2-1 11 16,2-2 20-16,-5 0 22 0,28 0 147 15,-36-7-139-15,-2 7-17 0,-5-9-24 0,-3 1-23 16,3-8-19-16,-13 7-52 0,0-1-9 16,-5 0-7-16,0-1-7 0,0 1 10 15,0-7-12-15,0 10 11 0,-18 2-4 16,18 2 3-16,-20 0-7 0,20 0-26 16,-13 3 22-16,13 0 10 0,-15 0 0 15,5 0 8-15,10 7 3 0,-21 7-25 16,11-7 18-16,5 1-4 0,5 0 12 15,0 19-14-15,0-19 18 0,33 1-12 16,28 6-37-16,-30-8-82 0,7 0-76 16,2-2-67-16,6-1-22 0,48 2-245 15,-43-6 209-15,-1 0-78 16,1 0-52-16,-5 0-95 0,-5 0-150 0,27-16-374 16</inkml:trace>
          <inkml:trace contextRef="#ctx0" brushRef="#br0" timeOffset="29232.0742">21964 1294 2354 0,'0'-4'43'0,"0"-1"64"16,0-2 272-16,0 3-190 15,0 1-61-15,0 1-70 0,0 1-29 0,18 0-19 16,10 1 80-16,-13 0-27 16,0 0 18-16,8 0-16 0,2 8 8 0,29 8 81 15,-24-7-80-15,1 1-22 0,4 0-10 16,-4 2-2-16,-1 0 13 0,21 12-10 15,-28-12-23-15,-3 0-20 0,-5-1 20 0,-5-2 6 16,-2-1 0-16,-3 5 51 16,-5-8 1-16,0-2 21 0,0 0 20 15,0-2 47-15,-20-1 200 0,0 0-196 16,-1 0-30-16,-7 0-34 0,3 0 0 16,2-7-16-16,-20-6 16 0,28 5-80 15,2 0-17-15,5-3-5 0,8 0-15 0,0-15-21 16,0 13-5-16,0 0-35 15,26-1-95-15,4 2-107 0,3 1-51 0,46-8-299 16,-36 10 397-16,5 2-49 0,6 0-103 0,-1 0-114 16,5 2-148-16,49-8-855 15</inkml:trace>
        </inkml:traceGroup>
      </inkml:traceGroup>
      <inkml:traceGroup>
        <inkml:annotationXML>
          <emma:emma xmlns:emma="http://www.w3.org/2003/04/emma" version="1.0">
            <emma:interpretation id="{2E1F95AF-B020-40D2-9138-97252E9BD9DF}" emma:medium="tactile" emma:mode="ink">
              <msink:context xmlns:msink="http://schemas.microsoft.com/ink/2010/main" type="line" rotatedBoundingBox="9076,2798 29569,2995 29561,3818 9068,3621"/>
            </emma:interpretation>
          </emma:emma>
        </inkml:annotationXML>
        <inkml:traceGroup>
          <inkml:annotationXML>
            <emma:emma xmlns:emma="http://www.w3.org/2003/04/emma" version="1.0">
              <emma:interpretation id="{2D4CE0E6-9614-462E-B716-C244F4B65E83}" emma:medium="tactile" emma:mode="ink">
                <msink:context xmlns:msink="http://schemas.microsoft.com/ink/2010/main" type="inkWord" rotatedBoundingBox="9076,2798 14321,2848 14315,3408 9071,335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6713.2009">4296 2409 2767 0,'7'-7'89'16,"1"0"300"-16,-5 2-130 0,-3 1-73 16,0 4-75-16,0-4-30 0,0-3-3 15,0 7-61-15,0-4 1 0,-23 4-10 16,5 0-4-16,-20 0 17 0,18 7-6 15,-3 1 0-15,-3 1-9 0,4 1 5 0,-24 15-6 16,28-13 6-16,3 1-11 0,0 1 2 16,2 0 3-16,8 0-1 0,5 12 76 15,0-14-64-15,0-1-1 16,23-1-23-16,2-3-14 0,21 5 38 0,-21-8 10 16,1-2-1-16,4 1 15 0,-2-3 14 0,18 0 93 15,-26 0-51-15,-2 0 4 16,-3-6 4-16,-2-1 4 0,7-6 54 15,-15 5-102-15,0 0 15 0,-2-2-28 0,-3 0 11 16,0 1-23-16,0-5-36 0,0 8-15 16,0 1-4-16,0 1-16 0,0 2-12 15,-18 2-53-15,18 0 43 0,0 0-36 16,0 6 38-16,-15 0 12 0,15 7 29 16,0-7-1-16,0 1 6 0,0 2 18 15,0-2-9-15,53 5 11 0,-33-6-5 16,8-2 9-16,0 0-4 0,0-4 0 15,-3 0-4-15,24 0 0 0,-32-8-1 16,4 0-4-16,-14 3 0 0,6-1-1 0,5-7 1 16,-18 6 0-16,0 0-13 15,7-1 0-15,-7-1 13 0,8-14-7 16,10 11 3-16,-13 1-18 0,5 0-1 16,3 1-32-16,15-3-64 0,-16 9 70 0,9 1 3 15,-6 1 5-15,8 2 17 0,0 0 0 16,30 17 10-16,-23-6 9 0,6 0-10 15,0 3 20-15,7 3-2 0,35 16 32 0,-47-16-34 16,-3 0 5-16,-5-1-13 16,-8-1 5-16,-8 9 56 0,-7-16 54 15,0 0 60-15,0-2 19 0,-27-2-8 16,-27 0-31-16,26-4-123 0,-5 0-15 0,0 0-4 16,3 0 5-16,2-9-37 15,-25-4-200-15,30 6 2 0,0 1-51 0,8-1-11 16,-3 0 23-16,-2-10-288 15,12 7 204-15,8-1-44 0,0 0-6 0,0 0-23 16,41-12-500-16,2 14 465 0,-5-1 97 16</inkml:trace>
          <inkml:trace contextRef="#ctx0" brushRef="#br0" timeOffset="37073.3356">5304 2428 2154 0,'23'-1'26'0,"-6"1"112"16,-11 0-18-16,-1 0 15 0,-3 0 14 15,1 0 7-15,4 14 97 0,3-8-160 16,-4 1-1-16,4 0-1 0,0 1-5 15,13 9 69-15,-11-8-80 0,4 0-3 0,1-1-10 16,4 0 15-16,2 0-6 0,17 3 80 16,-14-8-81-16,-9 0-13 15,6-2 3-15,3-1 7 0,7 0 89 0,-16 0-72 16,-7-8-6-16,3 0 2 0,-3 2 10 16,1-5 51-16,-11 5-94 0,0 1-36 15,0-3-11-15,0 0 0 0,0-8-24 16,-28 8 14-16,5 0-6 0,2 1 7 15,-1 0-1-15,-1 1 1 0,-20 0-10 0,17 5 9 16,1 1 6-16,-3 0-1 0,2 0-9 16,-22 15-2-16,25-7 25 15,6 2-10-15,-4 2 5 0,4-1 5 16,-6 18-16-16,23-15 12 0,0 1-5 16,0 0 15-16,0 2 10 0,23 12-18 0,4-17-7 15,1 1 10-15,10-1-48 0,1-1-100 16,1-2-83-16,62 4-365 0,-49-9 218 15,0-1-118-15,3-3-221 0,3 0-205 0</inkml:trace>
          <inkml:trace contextRef="#ctx0" brushRef="#br0" timeOffset="34666.1005">800 2173 3479 0,'0'-16'55'0,"0"0"123"0,0-12 525 0,10 17-356 16,-10 0-125-16,0 1-151 16,0 4-80-16,0 3-23 0,0 3-5 15,28 11 55-15,-3 2 19 0,3 4-4 16,-2 5-9-16,35 31-8 0,-28-23-5 0,-3 2 5 16,0 1-15-1,3 1 21-15,23 29-42 0,-33-34-31 0,0-3-69 16,-3-2-31-16,-4-2-26 0,6 13-90 15,-14-21 188-15,0-4 24 0,-8-1 18 0,0-1 7 16,2-3 34-16,-2 1-2 0,0-6-5 16,0 0-14-16,0 0 13 0,0-8-1 15,-25-10 2-15,25 7 10 0,-26-2 13 16,1 0 14-16,0-3 6 0,-26-19 52 16,23 18-45-16,-3 1 4 0,4 1-7 0,-6 2-9 15,-28-6 7-15,33 12-37 16,-8 3-1-16,6 2 0 0,-1 2 4 15,1 0 10-15,-34 16-5 0,34-6-64 0,4 3 44 16,4 1-2-16,-1 2 19 0,-5 20 52 16,28-18-51-16,0 1-7 0,0-1-5 15,0 1-13-15,73 13-177 16,-29-18 33-16,6-3-46 0,9-3-41 0,4-1-85 0,6-2-63 16,86-5-465-16,-79 0 382 15,3 0-89-15,-6-8 66 0,1 0 81 16</inkml:trace>
          <inkml:trace contextRef="#ctx0" brushRef="#br0" timeOffset="36034.7478">1770 2513 2281 0,'15'-15'39'0,"-7"0"64"0,-6 2 81 0,-2-1 88 16,0-10 234-16,0 15-338 15,0 1-73-15,-23 2-37 0,5 2-20 0,1 2-13 16,-26 1-8-16,22 1-12 16,-2 0 4-16,3 7-4 0,-3 2-8 15,-20 10 10-15,28-8-13 0,2 2 21 0,3 0-19 16,2 2 13-16,3 13 36 15,5-14-19-15,0-2-13 0,21-2-10 0,-4-2 6 0,4-1-2 16,24-1 57-16,-22-4-29 16,3-2 19-16,-1 0-19 0,-5 0 7 15,23 0 80-15,-25 0-53 0,-5-10-10 16,2 1-8-16,-5-1 0 0,11-9 12 16,-16 11-49-16,-5-2-16 0,0 4-6 15,0 0-9-15,0 3-37 0,0 3 32 0,0 0 15 16,0 0 5-16,0 0 9 15,0 11-11-15,0 11-5 0,0-11-8 0,28-1 8 16,-6 1 4-16,4 0-6 0,32 6 27 16,-25-11-16-16,3-1 11 0,2 0-6 15,0-2-2-15,31-3 11 0,-39 0-10 16,-2 0-1-16,0-8 0 0,-5 0 2 16,20-11 17-16,-25 7-8 0,-1 0 0 0,-1-1-3 15,-6-2 7-15,2-3 9 16,-4-24 40-16,2 19-23 0,-10-4-8 15,10-1 8-15,-10-2-5 0,0-32 297 0,0 33-156 16,0 2 29-16,0 3-116 0,0 5-11 16,0-7-52-16,0 19-79 0,0 3-2 15,0 4 25-15,0 0 14 0,0 22 20 16,0-6-6-16,0 1-6 0,0 4 11 0,0 3-6 16,0 30 42-16,0-27-30 15,26 1 2-15,-6 0-17 0,0-1 4 16,1-2-6-16,-3 16-2 0,4-23-6 15,-6-4 12-15,-16-2 0 0,0-3 9 16,0 2 3-16,0-9-8 0,0 0 33 0,0-2-28 16,0 0 4-16,-56-9-31 15,28 1 21-15,-3 0-6 0,-2-2 11 16,3 2-8-16,-29-10 7 0,37 10-12 16,4 1 9-16,5 1-12 0,13 1-12 0,0-3-170 15,0 4-10-15,0 0-44 0,26 0 12 16,7 0 28-16,45-5-57 0,-27 6 175 15,5 0 27-15,0-1 36 0,2 0 6 0,3 2 17 16,41-1-2-16,-62 0 7 16,-4 2-8-16,-11-1 9 0,-2 1-5 15,-3 0 20-15,-20 0-7 0,0 1 3 16,0 0-13-16,0 0-17 0,0 0 12 0,0 0-3 16,0 0 8-16,-23 0-18 0,23 5 3 15,-53 8 2-15,30-7 9 0,3 3 6 16,0 0-10-16,2 2 9 0,3 0-1 15,-3 13-10-15,3-10 14 0,15 0 10 16,0-4-8-16,0 0 2 0,0 10 7 0,0-11-6 16,0-1-2-16,0-1 2 15,28-3-11-15,15 5 4 0,-20-9-3 16,-3 0 26-16,0 0 44 0,3 0 24 16,2-6 31-16,14-9 122 0,-27 7-166 0,1-1-21 15,-3 0-24-15,0 1-5 16,-5-8 38-16,-5 10-56 0,5 0-11 15,-5 2-32-15,0 2-12 0,0 2-44 0,0 0 60 16,0 0-3-16,0 0 16 0,0 0-26 16,0 16-24-16,0-9 19 0,0 2 2 15,0-3 13-15,0 1-3 0,23 0 15 16,8 2 15-16,-8-5 9 0,-3 0-1 0,0-4 0 16,3 0 15-16,18 0-20 15,-21 0 11-15,0 0-9 0,1 0 2 16,1-11 18-16,6-9 5 0,-12 10-25 15,-1-2 14-15,-5-2-1 0,3 0-13 16,4-20 73-16,-6 14-64 0,-4-2 15 0,-4-3-15 16,2-1-10-16,-3-3 5 0,4-31-1 15,-1 31 17-15,0 1 45 16,-3 1 27-16,3 5 41 0,0-13 84 0,-5 23-171 16,0 5-46-16,0 0-26 0,0 4-13 15,0 3-30-15,0 0 47 0,0 0 1 16,0 9 15-16,0 1 7 0,0 17 15 15,0-9-22-15,0 2 3 0,0 2 0 16,0 3-6-16,0 26 21 0,0-24-5 16,0 1 9-16,23-1-9 0,-2 1-4 0,24 24-6 15,-19-28 1-15,4-2-17 16,1-2 10-16,2-3 4 0,33 9 7 0,-36-16 12 16,0-3-13-16,1-2 24 0,-3-5 0 15,-3 0-9-15,26 0 95 0,-31 0-27 16,1-8 12-16,-4 3-4 0,-4-3-46 15,5-9 12-15,-16 7-59 0,-2-2-6 16,0 0-13-16,0-1 2 0,-43-14-11 16,20 14-1-16,-2 1-48 0,0 0-79 15,-1 1-130-15,-32-7-532 0,35 10 416 16,0 2 59-16,0 2 31 0,6 2-85 16,-9 0-518-16,16 2 401 0,10 0-140 0,0 0 74 15,0 0 80-15</inkml:trace>
        </inkml:traceGroup>
        <inkml:traceGroup>
          <inkml:annotationXML>
            <emma:emma xmlns:emma="http://www.w3.org/2003/04/emma" version="1.0">
              <emma:interpretation id="{9BDAAF23-3E55-47C7-B957-C8790226A748}" emma:medium="tactile" emma:mode="ink">
                <msink:context xmlns:msink="http://schemas.microsoft.com/ink/2010/main" type="inkWord" rotatedBoundingBox="14824,2971 17986,3002 17981,3431 14820,340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8852.8451">7782 2311 2426 0,'-15'-14'56'16,"4"2"81"-16,4 4 55 0,-3 0 20 15,5 4-51-15,-3-3-60 0,5 6-103 16,3 1 0-16,0 0 1 0,0 0 35 16,0 16 115-16,0-6-51 0,0 4-19 0,21 1-14 15,-9 4-7-15,19 21 12 16,-13-18-52-16,-3 1 5 0,8 0 7 15,-6 1 14-15,22 20 11 0,-22-25-42 0,-1-2-15 16,-1 0 8-16,-3-3-5 0,4-3 11 16,-4 3 31-16,-7-9-1 0,1-1 22 15,-6-1 29-15,0-2 34 0,0 1 124 16,0-2-170-16,0 0-45 0,0 0-28 16,0-7 14-16,0-6 3 0,0 6-9 15,0-4-27-15,0 0 1 0,0-2 12 16,28-1-21-16,15-13-21 0,-20 14-19 15,-1 1-4-15,6 4 6 0,0 2 7 16,36 6 20-16,-34 0 30 0,1 0 1 0,-3 8-8 16,-1 0 2-16,24 11-14 15,-30-11 26-15,-9 0 2 0,-2 1 0 16,1 1 5-16,-11 4-10 0,0-8 0 16,0 0 10-16,-26 0-3 0,3-1 4 0,0-1-6 15,-32 3-20-15,22-4 19 0,0-2-6 16,-5 1 5-16,5-1-5 0,-39-1-143 15,50 0 16-15,-6 0-55 0,-5 0-22 0,7-7-64 16,-25 1-504-16,29 6 294 16,-1-5-200-16,-3 5 29 0,14-6 83 15</inkml:trace>
          <inkml:trace contextRef="#ctx0" brushRef="#br0" timeOffset="38374.305">6352 2417 2528 0,'5'-12'63'16,"3"-1"76"-16,2-8 307 0,-2 14-249 15,-3 2-54-15,5-1-62 0,-5 2-34 16,0 1-14-16,0 3-37 0,-2 0 11 16,-1 0-17-16,-2 0 11 0,0 0 3 15,0 0-5-15,0 0-2 0,0 0 9 16,0 0 15-16,0 0 12 0,0 0 61 15,0 0-49-15,0 0 18 0,0 0-45 0,0 0 40 16,0 0 32-16,0 0-24 16,0 0-44-16,0 0-13 0,0 0 2 0,0 0 0 15,0 0-12-15,0 0 1 16,0 0-3-16,0 0 1 0,0 0 11 0,0 0-8 16,0 0-1-16,0 0 3 0,0 0 4 15,0 0 5-15,0-3-1 0,0 3-13 16,0-3 6-16,0 0-1 0,0 3-2 15,0-6-6-15,0 3 2 0,0-1-6 16,0 1 13-16,0-1-3 0,0-1 26 0,0-4 90 16,0 5-43-16,0-1-1 15,0 1-3-15,0 0-18 0,0 0-1 16,0 3-59-16,0 0-8 0,0 1 2 16,0 0 0-16,0 6-7 0,0 2 24 15,23 0-1-15,-23 3 6 0,28 3-7 16,-5 3-20-16,28 26-20 0,-26-21 25 0,3 3 27 15,0 1 3-15,0 0-4 0,20 22-6 0,-25-26-1 16,-5-2-9-16,2 0 0 16,-2-4 13-16,0 10-16 0,-18-15 7 15,0-3 3-15,0-2 6 0,0-3 0 16,0 1 8-16,0-4-13 0,-36 0 0 0,3 0-5 16,0 0-4-16,-5 0 12 15,-33-13 9-15,33 6-1 0,0 0-8 16,2-3 5-16,3-2 6 0,-18-10 16 15,36 7-28-15,-3 1-21 0,18 2-5 0,0 0-12 16,0-10-56-16,0 13 14 0,36 2-1 16,2 1-4-16,5 1 7 0,61-5-25 15,-38 6 63-15,3 0 17 16,2 0 7-16,0-1 10 0,-5 1 1 0,61-4-9 16,-71 4 2-16,-10 1 8 0,-8 1 6 0,-5 1-9 15,0-2-2-15,-23 2-5 16,-10 1 12-16,0 0-5 0,0 0-1 15,0 0-6-15,0 0 2 0,0 0-3 0,0 0 1 16,-28 0 6-16,3 8-6 16,-21 6 10-16,23-6-8 0,-2 1 4 0,-3 0-3 15,5 3 5-15,-20 11 36 16,25-11-24-16,3-1-3 0,7 1-11 0,8 0 1 16,0 8-2-16,0-12 0 0,0 0 4 15,0-1 0-15,0-1 4 0,46 2-2 16,-18-6 2-16,-3-2-1 0,8 0 3 15,-5 0-2-15,8 0 8 0,22-9 57 16,-30 1-23-16,-5 1 7 0,-3 1-13 16,-7-2-22-16,15-9-12 0,-18 6-22 15,-5-1 18-15,0 0-2 0,-5 0 1 16,5-12 17-16,-5 14-9 0,0 0-6 16,0 3 0-16,0 3-17 0,0 0-31 0,0 4 30 15,0 0-3-15,0 0 23 0,0 7-3 16,0 1-8-16,0 10 10 0,0-8-3 15,0 2 6-15,0-2-1 0,0 0-7 0,46 9-77 16,-18-11 13-16,-3-1-9 16,5-1 0-16,3 1-30 0,44 2-279 15,-44-6 61-15,0-3-78 0,5 0-51 16,-5 0-215-16,33 0-566 0</inkml:trace>
          <inkml:trace contextRef="#ctx0" brushRef="#br0" timeOffset="39073.0571">8383 2300 2749 0,'6'-3'71'0,"1"0"39"16,8 3 230-16,-2 0-181 0,2 7-3 15,3 1-29-15,2 3-18 0,24 14 16 16,-22-6-88-16,1 1-15 0,-7 2-23 16,1 2 3-16,11 25 22 0,-13-26-6 0,-7-2-3 15,7-1-26-15,-5-1-37 16,18 13-222-16,-10-20-4 0,-8-3-77 15,0 2-45-15,3-4-89 0,-8-1-211 16,18 0-435-16</inkml:trace>
          <inkml:trace contextRef="#ctx0" brushRef="#br0" timeOffset="39483.3566">8980 2507 2535 0,'5'-12'59'15,"0"-2"178"-15,-5 12-103 0,0-1-57 16,0 3-51-16,0 0-9 0,0 0 84 15,0 0-20-15,0 7 20 0,0-1-13 0,0 2-1 16,0 7 46-16,0-7-55 0,0 2 1 16,0-2 2-16,18 1-3 15,2 6-9-15,3-10-36 0,0-1-2 16,5 0-8-16,-8-1 25 0,13-2-17 0,23-1 44 16,-28 0-34-16,0 0 5 0,-5 0 26 15,-3 0 6-15,13-5 115 0,-25-3-91 16,-8 2-8-16,0-2-21 0,0 0-21 15,0-12-36-15,0 11-27 0,0 0 6 0,-28 1-19 16,0-1-12-16,-23-4-4 16,23 9 35-16,-5 1 22 0,5 3-18 15,-5 0-4-15,5 0 0 0,-30 9-14 16,30-1 14-16,0 0 13 0,5 4 5 0,-5-2-1 16,-10 16-3-16,23-13-4 0,15 0 20 15,0 2 12-15,0-2-11 0,0 12 35 16,0-13-56-16,33 0 12 0,0-1-23 15,5-1-6-15,46 6-256 0,-41-9 24 16,5-2-34-16,3-1 20 0,5-1-70 16,-3-3-96-16,46 0-703 0,-48 0 337 15,-5 0 169-15</inkml:trace>
        </inkml:traceGroup>
        <inkml:traceGroup>
          <inkml:annotationXML>
            <emma:emma xmlns:emma="http://www.w3.org/2003/04/emma" version="1.0">
              <emma:interpretation id="{3CFE8996-4CE2-434B-92D5-8DE323469EF5}" emma:medium="tactile" emma:mode="ink">
                <msink:context xmlns:msink="http://schemas.microsoft.com/ink/2010/main" type="inkWord" rotatedBoundingBox="18411,3244 22147,3280 22145,3505 18409,346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0631.9591">11298 2631 2402 0,'0'-11'35'0,"0"0"79"16,-18-8 259-16,-10 13-196 0,8 1-69 15,-3 0-56-15,8-1-19 16,-21 2 29-16,16 3-30 0,2 1 2 0,1 0-4 16,-4 0 13-16,-2 11-3 0,-25 12 31 15,20-11-51-15,5 2-7 0,8 0-3 16,3 1-1-16,-6 12 12 0,18-15-3 15,0 0 7-15,0-2 21 0,0-2 11 16,51 6 111-16,-24-8-99 0,-4-4-9 0,5 0-30 16,-2-2 42-16,19 0-29 15,-24 0-8-15,-4-8-43 0,6 0 51 16,-2 0 1-16,-4 1 2 0,16-10 33 16,-15 9-42-16,-8-2-10 0,-10 1-6 0,10 2-6 15,-10-6-18-15,13 9-10 0,-13 1-16 16,0 1 9-16,0 2 5 0,0 0-2 15,0 0 11-15,0 8-9 0,0-8-7 0,0 9-21 16,28 8-89-16,-8-9 43 16,3 0-9-16,3 0-33 0,4 0-77 0,3 0-83 15,48 3-459-15,-35-7 351 16,-3-1-80-16,5-2-102 0,-7-1 35 0</inkml:trace>
          <inkml:trace contextRef="#ctx0" brushRef="#br0" timeOffset="41173.124">11862 2695 1925 0,'0'-6'34'0,"0"-2"48"15,0-1 72-15,-21-2 68 0,1-12 277 0,7 11-267 16,13 0-20-16,-15 1-43 0,15 2-17 0,0-2-4 16,0 7-106-16,0 3-11 15,0-1-17-15,0 1-2 0,0 1-4 16,0 0 5-16,18 0-8 0,0 0-15 16,2 7 15-16,26 7 25 0,-21-4-2 15,3-1 1-15,0 2-9 0,-3 0 5 16,3 1-5-16,18 11 12 0,-26-13-17 15,-7-1 15-15,5 1-1 0,-8-3 1 0,5 4 25 16,-7-7-29-16,-8-1 22 0,0 0 17 16,0-2 35-16,0 0 213 0,0-1-101 15,0 0 9-15,0 0-34 0,0 0-50 16,0-8 21-16,0 1-118 0,0 0-3 16,0-2-29-16,0-1-10 0,0-15-15 15,20 12-2-15,-2-1 46 0,5 2-45 16,-8 0-13-16,8 2-6 0,15-2-90 15,-23 9 63-15,3 3-2 0,-3 0-1 0,-2 0-13 16,20 13 2-16,-18-6 46 0,-2 1 26 16,-3 0-5-16,3-2 10 0,2 8 6 15,-15-9 0-15,5-1 0 16,0-1 0-16,-5-3 15 0,0 0 26 16,0 0-6-16,0 0 4 0,0 0 30 0,0 0-9 15,0 0 24-15,0 0-82 0,0-7 5 16,0 0-5-16,0-1-4 0,43-7-11 15,-23 7 4-15,1 2-21 0,-1-1 1 0,3 0-2 16,23-2-13-16,-23 9 23 16,2 0 13-16,-2 0-5 0,2 0-10 15,-2 10 6-15,23 12-29 0,-26-9 6 16,-2 0-62-16,5 3-73 0,-8-2-54 0,18 10-258 16,-15-14 292-16,-3-1-12 15,3-2-49-15,-1-1-117 0,14 2-659 0,-13-6 250 16,4 0 107-16,1-2 158 15</inkml:trace>
          <inkml:trace contextRef="#ctx0" brushRef="#br0" timeOffset="40256.1498">9945 2570 2764 0,'-5'-2'90'0,"5"-1"80"16,0-3 309-16,0 2-296 0,0 0-65 0,0 2-46 16,23 1 7-16,20 0 25 15,-15 1-36-15,5 0-33 0,0 0 6 16,5 9 9-16,35 9-6 0,-34-9-27 16,-6 2-5-16,0-1-9 0,-5 2 11 0,-3 1 0 15,10 14 0-15,-24-14 4 16,4-1-2-16,-10-2 14 0,-5 0-8 0,0 4 13 15,0-8-6-15,0-1 18 16,0-2 27-16,0-1 45 0,0 0 327 0,0-2-186 16,0 0-37-16,0 0-95 0,0 0-40 15,-20-16 31-15,4 9-70 0,-1-1-5 16,17-3-21-16,-13 0-10 0,-2-15-4 0,15 11-6 16,0 3-8-16,0-1-9 15,0 2-8-15,0-4-30 0,28 10 37 0,0 3 6 16,-1 2-2-16,-1 0-17 15,2 0-29-15,40 19-153 0,-35-9 40 0,0 3-31 16,0-1-34-16,-2 3-45 0,25 12-214 16,-34-14 291-16,6-1 3 0,0 0-51 15,0-2-129-15,31 5-606 0,-36-9 243 16,10-1 100-16,-6-3 134 0</inkml:trace>
          <inkml:trace contextRef="#ctx0" brushRef="#br0" timeOffset="41562.4814">13210 2605 2454 0,'0'-9'64'0,"0"3"75"0,0 0 43 16,0 4 28-16,0-1 30 0,0 2-207 0,0 1-23 15,0 0-16-15,0 0 19 16,0 0 106-16,0 0-25 0,0 7 3 15,0-7-11-15,0 8-6 0,25 5 85 0,-9-8-92 0,9-1-3 16,-5 0-6-16,6-4-4 16,-4 3 0-16,39-3 22 0,-35 0-37 15,-1 0 12-15,-5 0 14 0,3 0 8 16,13 0 106-16,-29 0-89 0,-7 0 7 0,6-6-28 16,-1-1-14-16,-5-4-36 15,0 6 5-15,0-1-32 0,-28 0 6 16,5-2-11-16,-25-1-53 0,22 4 32 15,3 1 12-15,-5 0-12 0,1 2 12 0,-27 2 5 16,29 0-4-16,-1 0 0 0,4 8-5 16,-1-1 11-16,2 2-5 0,-12 11 20 15,21-9-5-15,-3 2 9 16,15 0-5-16,0 0 5 0,0 13-1 0,0-15 1 16,0 2-33-16,38-3-55 0,-5 0-69 15,33 6-319-15,-23-12 191 0,0 1-85 16,10-3-104-16,6-1-149 0,9 1-247 15,85-2-458-15</inkml:trace>
        </inkml:traceGroup>
        <inkml:traceGroup>
          <inkml:annotationXML>
            <emma:emma xmlns:emma="http://www.w3.org/2003/04/emma" version="1.0">
              <emma:interpretation id="{FBDEF7DB-766F-4CBF-82E3-27ED3607321E}" emma:medium="tactile" emma:mode="ink">
                <msink:context xmlns:msink="http://schemas.microsoft.com/ink/2010/main" type="inkWord" rotatedBoundingBox="23063,2996 25139,3016 25135,3472 23059,3452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2480.9429">14921 2576 2010 0,'0'-4'151'0,"0"2"-2"0,0 0 56 16,0-1 12-16,0 0 13 0,0-5 180 15,0 5-253-15,0-2-20 0,0 1-19 16,0-1-16-16,0-3 52 0,0 5-109 0,0 2-8 15,0-1-13-15,0 1-7 0,0 1 0 16,0 0-18-16,0 0 1 0,-23 0 8 16,0 0-6-16,-5 7 1 0,-30 5 17 15,28-5 2-15,-1 0-1 0,1 2-2 16,2 0-12-16,-18 13 6 0,31-10-8 0,2 0 5 16,6 1-10-16,7 0 7 15,0 11 21-15,0-15-7 0,0 1-1 16,27-2-5-16,1-1-2 0,28 1 9 15,-28-6-10-15,5-1 2 0,-5-1 6 0,5 0-6 16,-5 0 19-16,23-9 56 0,-26 2-35 16,-2 1 6-16,-3-2 0 0,-4-1-1 15,9-8-5-15,-17 9-49 0,-8 0-1 16,0 0 33-16,7 0 5 0,-7-4 9 16,0 8-84-16,0 1-5 0,0 0-16 0,0 3 13 15,0 0 28-15,0 0 10 16,0 9 0-16,0-1-27 0,0-1-12 15,0 2-17-15,0 10-74 0,0-9 61 0,28 1-3 16,-5-2-23-16,5 2-16 0,30 5-136 16,-30-11 106-16,5 1-41 0,-2-3-36 15,-3-1-22-15,27-2-122 16,-37 0 269-16,3 0 45 0,-4 0 31 0,-4-8 8 16,-3 0 6-16,3-6 15 0,-13 6 19 15,0-3 21-15,0 1 19 0,0-2 32 16,0-14 130-16,0 14-103 0,0 1-4 15,0-2-13-15,0 2-2 0,0-4 7 16,0 10-93-16,15 2-24 0,-15 0 2 0,0 3-5 16,31 0 35-16,-21 0-20 15,5 0 5-15,-5 9-16 0,8-1-5 16,0 1 21-16,15 10 39 0,-21-8-15 16,4 0 7-16,-6 2-4 0,2-2-2 0,4 11 10 15,-11-14-43-15,0-2-2 0,-5 2 9 16,0-4 23-16,0 2 66 0,0-6-27 15,0 0 1-15,0 0 38 0,0 0 22 0,0 0 92 16,0 0-151-16,0-8-13 16,0 4-7-16,0-3-14 0,0 0-17 15,0-11-9-15,0 7-18 0,0 0 17 16,0 0-11-16,25 0-46 0,3-8-26 0,-5 12 33 16,-5 3 14-16,0 0 0 15,-1 4 1-15,16 0 5 0,-12 8-4 0,-4-1-17 16,4 2-34-16,-1 2-35 15,18 9-162-15,-18-9 118 0,-2-1-7 0,-3 2-29 16,-2-2-73-16,-3-2-107 0,23 8-645 16,-15-11 217-16,0-1 127 0,2-4 146 15</inkml:trace>
          <inkml:trace contextRef="#ctx0" brushRef="#br0" timeOffset="42915.9732">16373 2375 2503 0,'3'-21'58'0,"2"4"106"0,0 3 80 16,3-7 258-16,-6 14-368 0,3 2-82 15,-2 1-30-15,2 4 15 0,8 0 74 16,-3 8-34-16,-3 1-7 0,4 2-12 0,1 3 2 16,3 3 13-16,18 25 49 15,-17-19-75-15,-1 3-19 0,0-1-10 16,-2 2 11-16,10 24 4 0,-13-28-26 15,-3-1 8-15,1-3-5 0,0-1-3 16,7 11 13-16,-7-18-8 0,-3 0-3 0,0-3-5 16,2-2 0-16,-7 0 17 15,0-6 12-15,0 0-7 0,0 0-4 16,0 0-6-16,0-7-15 0,0-5-34 16,0 4 25-16,0-1-5 0,0 0 10 0,-20-2 12 15,-21-13-36-15,21 12 26 0,-3 0-16 16,0 1 14-16,-5 2-1 0,-25-4-12 15,28 9 3-15,-3 1 7 0,0 3 3 0,0 0-4 16,-20 9 59-16,25-4-60 16,3 4 9-16,2 1-59 0,3 1 63 15,2 1 9-15,5 15 16 0,8-11-28 16,0 1-11-16,0-3-33 0,31 1-26 16,35 9-146-16,-28-16 44 0,2 0-116 0,4-2-146 15,4-2-149-15,58-4-1026 0,-50 0 1001 16</inkml:trace>
        </inkml:traceGroup>
        <inkml:traceGroup>
          <inkml:annotationXML>
            <emma:emma xmlns:emma="http://www.w3.org/2003/04/emma" version="1.0">
              <emma:interpretation id="{054C7231-7264-49A5-BEBB-9BBF280D93AF}" emma:medium="tactile" emma:mode="ink">
                <msink:context xmlns:msink="http://schemas.microsoft.com/ink/2010/main" type="inkWord" rotatedBoundingBox="26583,3008 29568,3036 29561,3818 26575,3789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3663.3582">18120 2552 2484 0,'-5'-6'63'15,"2"0"96"-15,1 0 30 0,2-1 215 0,0 5-303 16,0 0-10-16,0 1-11 16,0 1 14-16,0 0 3 0,38 0 69 0,-18 0-121 15,6 0-17-15,2 7-17 16,2-2-7-16,39 9 31 0,-34-7-19 0,1 1 4 16,-3 1-14-16,0 1 3 0,20 9 4 15,-30-10-10-15,0 1-7 0,-8-1-2 16,-2 0 3-16,-1 7-1 0,-9-10 10 15,-3 1-4-15,0-1 14 0,0-2 1 16,0-1 3-16,-51 3 15 0,28-6-20 16,-5 3 4-16,6-1-1 0,-6-2 7 15,-26 0 27-15,29 0-12 0,2-9 6 16,0 1 8-16,5 0 15 0,-12-11-19 16,20 8-46-16,10 0-11 0,0 0 4 0,0-1 12 15,25-12-28-15,3 13 3 16,3 1 4-16,7-1 6 0,-3 3-4 0,8-1 7 15,44 1-13-15,-44 6 14 0,-2 2-11 16,-3 0 13-16,-3 0-3 0,31 16-17 16,-43-7 20-16,0 0 0 0,-3 1 7 15,-2 0-7-15,12 13-107 0,-19-14 31 16,1 1-9-16,-4 0-11 0,-1-3-66 0,1 2-75 16,7 4-471-16,-12-8 283 15,-3 0-124-15,5-5-137 0,-3 0 77 16</inkml:trace>
          <inkml:trace contextRef="#ctx0" brushRef="#br0" timeOffset="43853.9002">18742 2422 2563 0,'-13'-13'67'0,"-2"2"104"0,0-5 310 15,12 11-291-15,-2 2-107 0,0 0-78 16,5 2-14-16,0 0-8 0,0 1-6 15,0 0-25-15,0 8-65 0,26 1-73 16,-3-1-63-16,30 9-354 0,-20-7 265 16,5-1-165-16,3 1-24 0,4 0 57 0</inkml:trace>
          <inkml:trace contextRef="#ctx0" brushRef="#br0" timeOffset="44395.6997">19473 2500 2579 0,'8'0'65'0,"-3"-6"209"16,-5 6-104-16,0 0-58 0,0 0-52 15,0 0-7-15,-20 0 29 0,-1 0-38 16,4 0 1-16,-4 9-11 0,-2 2 13 16,-32 9 29-16,24-8-39 0,1 2-26 15,4 2-10-15,3 0 6 0,8 1-4 0,3 13 27 16,12-15-24-16,0 0 6 16,0-6 9-16,30 1 8 0,31 5 49 0,-31-10-61 15,3-3-5-15,5-2-5 16,-2 0-8-16,2 0 3 0,26 0-2 0,-36-10 7 15,-1 2 12-15,-4-2 18 0,-7 1-1 0,4-9 7 16,-20 8-40-16,0 1-15 16,0-2-3-16,0 0 7 0,-26-11 4 15,-4 9 6-15,2 3-7 0,3 0-3 16,7 3-1-16,0 1 9 0,0-2-15 0,18 7 16 16,-15 1-11-16,15 0 27 15,-13 0 2-15,6 18 14 0,7-8-28 0,0 2-11 16,0 3 8-16,0 2-12 15,0 22 1-15,30-15 7 0,6 1 1 0,2 2 3 16,8 4 4-16,7 0-3 0,74 33 4 16,-64-33-5-16,-4 1-6 0,-9-3 5 15,-6-2-2-15,12 20 20 0,-56-28 7 16,0-4 13-16,0-3 28 0,0-4 36 16,0-2 30-16,-23-3 216 0,-3-3-159 0,-4 0 1 15,-8 0-4-15,-3-10-3 16,-58-11 70-16,43 10-188 0,-2-2-17 15,-3-2-12-15,0-3-11 0,-56-20-1 0,61 18-25 16,6-1 0-16,4 0-3 0,5-1-40 16,-25-18-286-16,43 22-7 0,11-1-37 15,2 2 29-15,10-1 18 0,0 1 20 16,0-19-460-16,27 18 307 0,4 2-21 16,-1-2-130-16,6 3-17 0</inkml:trace>
          <inkml:trace contextRef="#ctx0" brushRef="#br0" timeOffset="45001.6408">19742 2425 2400 0,'18'-9'119'0,"-3"1"79"16,-2 2 59-16,-5 2-8 15,4-1 43-15,-6 5-217 0,1 0 4 16,1 0 5-16,4 0-3 0,1 9-10 16,28 15 18-16,-16-8-53 0,-2-1 10 0,5 5-2 15,-3 0 13-15,26 24 32 0,-31-22-63 16,-2 1 0-16,0-3-10 15,-3 0 8-15,-2-3-9 0,5 12 10 0,-13-19-4 0,0-1 24 16,0-5 36-16,-5 1 72 16,0-1 354-16,0-4-198 0,0 0-62 15,0 0-93-15,0 0-68 0,0 0-81 16,0-15-8-16,0 6-5 0,0-1 12 0,0-3-16 16,0 0 12-16,0-12-9 15,0 13 4-15,0 1-29 0,18 1-39 0,-6 2-60 16,4 2-227-16,-16 6 206 15,12 0 52-15,-12 0 34 0,18 0 24 0,0 9-1 16,17 6-18-16,-17-8 19 0,2 2 5 16,1-2 10-16,2 0-2 0,22 6 26 15,-22-9 6-15,3-1 2 0,-4-1-3 16,1-2 0-16,26 0 0 0,-27 0 7 16,-1-6-4-16,2 0 4 0,-6-1 3 15,-1 0 1-15,6-8 26 0,-11 6-19 16,-6 1 5-16,0-4-1 0,-5-1 5 15,0-18 34-15,0 11-36 0,0-3 9 16,0 1-3-16,-21-2 22 0,4 0 33 0,1-20 139 16,1 25-119-16,0 4-25 0,5 1-30 15,10 5-18-15,-18-2-27 0,18 8-23 16,0 1-18-16,0 2 8 0,0 0 0 0,0 0 6 16,0 10 27-16,0 0-3 15,0 3 19-15,0 3-4 0,0 2 3 16,0 25 16-16,0-17-51 0,0-1-19 15,20 1 15-15,1 1 8 0,22 23 60 0,-18-28-40 16,1 1-129-16,-1-4-149 0,3-1-89 16,28 10-360-16,-31-17 438 15,-5-3-69-15,1-2-114 0,-9-4-124 16,1-2-247-16,7 0-442 0</inkml:trace>
          <inkml:trace contextRef="#ctx0" brushRef="#br0" timeOffset="45161.8558">20608 2538 2420 0,'-38'-13'66'0,"8"2"99"0,4 0 84 16,-4-1 280-16,22 10-360 16,8 0-67-16,0 0-35 0,0 0-27 0,0 2-22 15,56-2-28-15,-23 1 13 16,8 0-5-16,4 1-1 0,9 0-20 16,65 0-203-16,-58 0-16 0,0 0-101 0,-5 6-67 15,-5 0-117-15,-8-6-180 0</inkml:trace>
        </inkml:traceGroup>
      </inkml:traceGroup>
      <inkml:traceGroup>
        <inkml:annotationXML>
          <emma:emma xmlns:emma="http://www.w3.org/2003/04/emma" version="1.0">
            <emma:interpretation id="{96DA0FE4-F7D9-4E31-931F-49330CFB174E}" emma:medium="tactile" emma:mode="ink">
              <msink:context xmlns:msink="http://schemas.microsoft.com/ink/2010/main" type="line" rotatedBoundingBox="8555,3725 30834,3919 30826,4792 8548,4598"/>
            </emma:interpretation>
          </emma:emma>
        </inkml:annotationXML>
        <inkml:traceGroup>
          <inkml:annotationXML>
            <emma:emma xmlns:emma="http://www.w3.org/2003/04/emma" version="1.0">
              <emma:interpretation id="{A948312D-7D59-403A-AEE3-6535E5B6C5C1}" emma:medium="tactile" emma:mode="ink">
                <msink:context xmlns:msink="http://schemas.microsoft.com/ink/2010/main" type="inkWord" rotatedBoundingBox="8554,3893 11346,3917 11342,4335 8550,431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6603.5676">1216 3259 2665 0,'-25'-13'129'0,"5"2"50"16,2 3 14-16,3 4-56 0,-6-2-74 0,21 4-77 15,0 2 11-15,0 0-6 0,0 0-28 16,21 14-184-16,-21-8 7 0,27 3-44 16,1-1-59-16,3 2-149 0,42 12-695 15</inkml:trace>
          <inkml:trace contextRef="#ctx0" brushRef="#br0" timeOffset="46846.1907">1826 3387 2395 0,'0'0'81'0,"0"0"37"0,0-5 41 16,0 5 15-16,-18 0 4 0,-20 0 141 16,17 0-187-16,-1 8-35 15,-4 1-6-15,1 2-11 0,-26 11 4 16,28-8-70-16,3-2-3 0,2 1 2 16,8 0-10-16,2 13 5 0,8-14-8 0,0 0 1 15,0-1-1-15,33 1 5 0,38 4 10 16,-30-10-20-16,2-1-21 0,5-3-60 15,3-2-53-15,-3 0-79 0,51 0-369 16,-53-9 247-16,-3 1-5 0,-2 0-64 16,-8 0-155-16,25-11-380 0</inkml:trace>
          <inkml:trace contextRef="#ctx0" brushRef="#br0" timeOffset="47075.1896">2229 3367 2113 0,'-40'-44'131'15,"24"24"23"-15,-1 2 61 0,1 4 5 0,-1 0 3 16,4 4-33-16,-12-3 72 0,12 9-191 15,8 3-34-15,0-1-21 0,0 1-8 16,5 1 56-16,-5 0-6 0,5 7 2 16,-3 0-5-16,3 3 7 0,0 15 61 15,0-10-63-15,0 2-8 0,0 5 5 16,0 0 3-16,0 22 21 0,28-21-60 16,-5 0-19-16,0-2 6 0,-3 0-1 0,3-2-4 15,20 13-13-15,-23-18-47 16,-2-3-43-16,0-2-45 0,2 0-91 0,11-2-489 15,-16-6 224-15,3 0-238 0,-1-1 22 16,4 0 109-16</inkml:trace>
          <inkml:trace contextRef="#ctx0" brushRef="#br0" timeOffset="47371.7129">2676 3322 2409 0,'10'-2'40'15,"-5"2"44"-15,0 0 223 0,-5 0-134 0,0 0 11 16,0 0-1-16,0 7-4 0,0-2-20 16,-25 9 45-16,2-9-139 0,0 3-9 15,-5-3-1-15,-2 1-9 16,-36 2 24-16,33-4-44 0,0 1-2 0,0-1-2 16,2-1-2-16,-19 7 12 0,29-4-21 15,1-2-6-15,5 3-5 0,7-2 3 16,-2 1 6-16,10 11 19 0,0-9-24 15,0 2-11-15,0 0 9 0,30 2 4 0,34 8-34 16,-31-9-40-16,10-3-40 16,3 1-60-16,2-1-87 0,61 4-539 15,-53-8 244-15,5 0-255 0,5 0 143 16,3-1 88-16</inkml:trace>
          <inkml:trace contextRef="#ctx0" brushRef="#br0" timeOffset="46436.6219">297 3401 2334 0,'13'-4'71'16,"5"-4"279"-16,-13 2-82 0,0 2-19 15,-5 0-50-15,0 0-13 0,0-5 41 16,0 6-164-16,0 0-20 0,0-1-25 15,-23 2-6-15,23-1-10 0,-38 2-16 0,20 1 15 16,3 0 9-16,-3 0 5 0,0 5 1 16,-22 12 14-16,19-7-12 0,4 2-9 15,-1 1-1-15,3 2 1 0,-1 16 2 16,16-16-12-16,0 1 0 0,0 0-6 16,0 1 2-16,54 9 8 0,-21-13 6 15,2-4 0-15,6 0-7 0,2-1 5 16,3-2-2-16,50-4-5 0,-50-2-1 15,2 0-1-15,-2 0-8 0,-1-9 11 0,34-11 11 16,-43 9 1-16,-3 0-13 0,-5 0 27 16,0-3-40-16,22-13 4 0,-32 10-27 15,-3 0 37-15,-2-4-5 0,-3 2 3 16,-10-28 9-16,0 22-1 0,0-1-2 16,0 2 13-16,0 2 3 0,0 2 5 15,-28-14 33-15,28 22-45 0,-28 3-10 16,28 1-13-16,-22 3-3 0,22 0-6 15,-21 5 14-15,21 0 7 0,-23 0-10 16,6 11-6-16,-1 13-15 0,3-7 26 0,15-1 3 16,-13 3-1-16,13 3 9 15,0 2-6-15,0 22 28 0,0-23-23 16,0 0-1-16,33-1-7 0,-5-1-2 16,35 15 1-16,-27-22 8 0,2 0-16 0,-3-3 2 15,4-2 6-15,34 5 2 0,-40-10 14 16,0-1-8-16,-5-3 8 15,-5 0-11-15,13 0-1 0,-21-9-4 0,-3 0 3 0,4 2 7 16,-4 0-5-16,-1 0 4 16,4-5-3-16,-15 8-7 0,7 0-8 15,-7 4 2-15,5 0-1 0,-5 0 4 16,0 0 4-16,0 10-2 0,0-2 0 0,26 1-1 16,2 7-27-16,-5-7-24 15,-3-1-36-15,0 0-58 0,-5-1-67 0,18 0-497 16,-17-7 229-16,-4 0-262 0,1 0 56 0,0 0 101 15</inkml:trace>
        </inkml:traceGroup>
        <inkml:traceGroup>
          <inkml:annotationXML>
            <emma:emma xmlns:emma="http://www.w3.org/2003/04/emma" version="1.0">
              <emma:interpretation id="{8EC701BA-7C04-4A07-9C56-CC8452DD503E}" emma:medium="tactile" emma:mode="ink">
                <msink:context xmlns:msink="http://schemas.microsoft.com/ink/2010/main" type="inkWord" rotatedBoundingBox="12272,3832 15341,3858 15337,4309 12268,4282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8992.1725">5857 3226 2303 0,'-17'-13'49'16,"1"3"52"-16,1 2 37 0,7 4 20 0,-2 4-41 15,-7 0 68-15,6 0-104 0,4 0 6 16,2 6-21-16,0 0-16 0,-6 4 45 16,11-6-5-16,0 1 36 0,0-5 23 15,0 3 5-15,28-3 59 0,-5 0-142 16,5 0-8-16,-2 0 1 0,4 0 11 16,28-7 92-16,-30-1-101 0,-5 1-17 15,-3-2-26-15,-2 1-31 0,-5-1 26 16,-13-7 13-16,0 8 0 0,0 2-46 15,0-1-13-15,0 2-13 0,-23-3-159 0,0 6 56 16,0 0-18-16,-2 2 17 0,-3 0-32 16,-23 0-381-16,23 0 174 0,6 8-70 15,-1-1-161-15,7-1-87 16</inkml:trace>
          <inkml:trace contextRef="#ctx0" brushRef="#br0" timeOffset="48686.7177">5900 3371 2896 0,'6'-5'61'16,"-6"1"14"-16,12 0 103 0,-12 4-101 15,5 0 4-15,0 8 0 0,6 0-3 16,-4 4-47-16,16 15-14 0,-13-12-16 0,0 2 8 16,-2 0-2-16,2 0 5 0,5 13-52 15,-10-19-90-15,-2 1-104 16,-1-3-84-16,1-4-55 0,2 4-708 15,0-7 501-15,0-2 90 0</inkml:trace>
          <inkml:trace contextRef="#ctx0" brushRef="#br0" timeOffset="49207.2356">6317 3174 2866 0,'15'-7'104'16,"0"1"65"-16,-10 0 25 0,8 2 3 0,7 4-52 15,-7 0-111-15,-3 0 3 16,0 0 4-16,8 12-6 0,15 19 7 0,-18-11-23 16,3 3-3-16,-10 3 1 0,7 2-2 15,3 30-5-15,-8-31-8 16,0 0 2-16,-2-2 1 0,7-1-25 0,5 14-227 0,-7-22-48 15,-8-2-92-15,0-4-37 16,-5-1-106-16,0-2-163 0</inkml:trace>
          <inkml:trace contextRef="#ctx0" brushRef="#br0" timeOffset="49360.1087">6375 3425 2474 0,'-5'-8'93'0,"0"-2"27"0,5 4 11 0,0-1-42 15,0 3-43-15,33-4-31 0,-8 5-25 16,6 0-40-16,12 1-39 0,0 1-72 16,69 1-354-16,-46 0-29 0,10 0-37 15,-2 0 84-15</inkml:trace>
          <inkml:trace contextRef="#ctx0" brushRef="#br0" timeOffset="48091.8219">4050 3397 2663 0,'0'-6'144'0,"0"0"60"0,0 1 30 16,0 2-30-16,0-1-20 0,-21 4-137 0,6 0-14 16,-3 0 2-16,3 0-4 0,-26 13 19 15,21-7-30-15,-3 2 7 16,3 1-7-16,0 0-3 0,-1 1-1 0,-4 14 3 16,12-12-9-16,13 1-12 15,0 0 2-15,0 0 3 0,23 9 18 0,5-12 2 16,0-3 14-16,8 0 8 0,4-2-1 15,44-2 38-15,-38-3-34 0,-1 0 1 16,1 0-2-16,-5-8 12 0,35-8 71 16,-48 8-52-16,0 0 19 0,-5 0-20 15,-8-1-1-15,0-2-20 0,-15-11-23 16,0 10-38-16,0 1 0 0,0-2-19 16,0 0-3-16,-64-12-77 0,34 15-2 0,0 1-41 15,-1 3-21-15,-2 2-5 0,-35 4-153 16,37 0 102-16,1 0-104 0,-1 0-70 15,6 7-91-15,2-1-218 0,-8 7-511 0</inkml:trace>
          <inkml:trace contextRef="#ctx0" brushRef="#br0" timeOffset="48485.175">4466 3394 2406 0,'18'-4'70'0,"12"-3"237"15,-12 4-96-15,-3 0-33 0,6 3-35 0,-1 0-14 16,31 0 9-16,-21 0-104 0,1 9-16 16,4-2-3-16,-4 1 4 0,24 13 4 15,-29-11 11-15,-8 1 9 0,-3 0 3 16,-5-1 13-16,-10 10 55 0,0-10-55 16,0-1-13-16,0-2 19 0,0 1-17 15,0-1 3-15,0 3 20 0,0-7-34 16,0 0-10-16,0-2 8 0,0 0 29 15,0-1 114-15,0 0-71 0,0 0 2 0,-25 0-1 16,25-8-4-16,-18-7 37 0,-2 5-120 16,20 0-5-16,0-1-14 0,0-2 4 15,0-18 18-15,0 14-23 16,0 3-15-16,27 1-2 0,1 1-14 0,-2 0 14 0,17-1-38 16,-15 13 37-16,2 0-6 15,1 0 17-15,2 7-6 0,30 14-5 16,-32-9 11-16,-8 3 6 0,2-2-1 15,-2 4-5-15,17 12-155 0,-24-14-5 0,1-2-44 16,-1-1-1-16,-4-1-16 0,11 6-432 16,-15-9 208-16,-1-3-119 15,4-1-236-15,-1-1 106 0</inkml:trace>
        </inkml:traceGroup>
        <inkml:traceGroup>
          <inkml:annotationXML>
            <emma:emma xmlns:emma="http://www.w3.org/2003/04/emma" version="1.0">
              <emma:interpretation id="{0BE7FF36-B1D4-4B08-826B-A8DDEDDE1553}" emma:medium="tactile" emma:mode="ink">
                <msink:context xmlns:msink="http://schemas.microsoft.com/ink/2010/main" type="inkWord" rotatedBoundingBox="15969,3880 18206,3899 18202,4317 15965,4297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9768.1019">7893 3397 2345 0,'-22'-5'48'16,"1"5"57"-16,-14-3 226 0,14 3-166 15,-1 0-38-15,-6 0-14 0,5 0-4 0,-5 7-18 16,-25 11 40-16,25-7-90 16,5 3-8-16,-5-1-6 0,8 0 2 0,-13 12-3 15,22-13-9-15,9 0-2 16,2-2 8-16,0 0 39 0,0 7 83 0,23-11-64 15,0 0-47-15,4-2-8 0,-1-1-3 16,35-2 22-16,-28-1-20 16,-10 0 2-16,5 0 2 0,0-7 13 0,-8 0 10 15,13-7 71-15,-15 7-52 16,-8-2-13-16,2 0-6 0,-6 0-22 0,-6-14 12 16,0 11-12-16,0 2 15 0,0-1-6 15,0 2-18-15,0-4-47 0,0 9-5 16,0 2 6-16,0 2 11 0,0 0 2 15,0 0 2-15,0 9 7 0,0-1 7 16,0 2 1-16,0-2-13 0,0 3-8 16,0 8-118-16,27-7 28 0,-4-4-35 15,5 2 6-15,3-1-25 0,37 5-305 16,-30-9 98-16,6-2-70 0,-1-2-61 16,2 0-215-16,39-1-439 0</inkml:trace>
          <inkml:trace contextRef="#ctx0" brushRef="#br0" timeOffset="50149.3387">8350 3442 2158 0,'-15'-12'96'0,"3"1"63"0,1 2 60 16,11 0 7-16,-10-2 126 0,3 7-245 15,7 1-31-15,0 2-33 0,0 1-7 16,0 0 13-16,0 0-16 0,0 0 6 16,17 0 4-16,-1 7-3 0,17 7 25 15,-11-7-42-15,1 2 5 0,5 0-8 0,0 2 5 16,-2 0-2-16,19 12 28 15,-22-13-33-15,-8 0 4 0,3-1-9 0,-8-2 4 16,-5 6 31-16,-5-9-14 0,0-1 24 16,0 0 31-16,0-2 3 0,0-1 168 15,0 0-122-15,0 0-9 0,0 0-34 16,0 0-34-16,0-9-17 0,0-5 67 16,0 6-73-16,0-1-27 0,0-1-10 15,0-2 16-15,0-18-20 0,28 14-1 16,-10 1-22-16,2-1 26 0,-2 4-11 15,20-6-18-15,-20 13 5 0,2 5 13 0,-2 0-2 16,7 0 1-16,21 18 0 0,-31-6 7 16,8 0 11-16,0 3-6 15,0 0-58-15,15 14-259 0,-23-14 92 0,-2-1 13 16,12-1 12-16,-2-2-133 0,5 5-629 16,-10-10 165-16,2-2 35 0,3-1 167 15</inkml:trace>
          <inkml:trace contextRef="#ctx0" brushRef="#br0" timeOffset="50571.8557">9470 3214 2608 0,'-20'-16'131'0,"20"4"51"16,0 3 15-16,0 4-37 0,0 2-69 0,0 3-23 15,0 0 38-15,0 8 16 0,0 4 5 16,0 18 27-16,0-12-97 15,0 4 0-15,0 2-18 0,25 0 11 0,-12 31 52 16,7-30-43-16,-2 0-3 0,0 0-22 16,-3-2 4-16,8 1-21 0,20 14 0 15,-25-22-12-15,2-3 4 0,-7-3 0 16,2-3 12-16,8 2 88 0,-23-8-43 0,10-1 1 16,-10 0-33-16,8 0-4 15,-8-7-4-15,0 1-18 0,0-2-16 0,0 0 3 16,0-3-13-16,0-12-1 15,0 8 4-15,0 1 5 0,-36-1-4 0,3-1-4 16,0 1 3-16,-23-8 0 0,23 13 10 16,0 4 5-16,3 2-8 0,-1 4 4 15,-27 0-11-15,30 0 25 0,0 8-5 0,5 1 1 16,3 1 4-16,-13 10-18 16,33-9 14-16,0 24 12 15,0-22-23-15,0-2-70 0,38 0-64 16,0-1-60-16,51 4-489 0,-41-8 213 0,3-2-174 15,5 0-215-15,5-4 124 0</inkml:trace>
        </inkml:traceGroup>
        <inkml:traceGroup>
          <inkml:annotationXML>
            <emma:emma xmlns:emma="http://www.w3.org/2003/04/emma" version="1.0">
              <emma:interpretation id="{0DD361B0-DD38-4CA2-9759-E5689263D5FE}" emma:medium="tactile" emma:mode="ink">
                <msink:context xmlns:msink="http://schemas.microsoft.com/ink/2010/main" type="inkWord" rotatedBoundingBox="19526,4042 21055,4055 21050,4624 19521,4611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1790.3342">11491 3367 2661 0,'0'-5'92'16,"-13"-4"111"-16,13 2 68 0,-10-4 257 0,0 7-400 15,0 0-63-15,2 0-42 0,-7 3 4 0,2 1-13 16,-25-2 27-16,10 2-28 16,6 0-7-16,-9 0-3 0,-4 9 5 15,-37 12 13-15,44-7-12 0,1 1-3 16,-1 3-7-16,7 2 5 0,-7 17 7 0,28-19-2 16,0-1-6-16,0-2 3 15,0 1-1-15,66 6 10 0,-33-15-11 16,8-2-3-16,2-2-6 0,0-3 7 15,8 0-4-15,43-9 14 0,-51-1-15 0,-5 1 1 16,3 0-3-16,-11-4 9 0,11-12 23 16,-18 10-18-16,-13 0-5 0,0-2-8 15,-5 1-2-15,-5-20 8 0,0 22 3 0,0 0-3 16,0 1-1-16,0 4-6 16,0-2-21-16,0 9 10 0,0 2 14 0,0 0 2 15,0 7 1-15,0 3 9 16,0 19-2-16,0-10 10 0,0 3-12 15,0 3-3-15,0 5 3 0,23 32-11 0,5-31 5 16,-3 2-5-16,6 0-2 16,-1-1 6-16,39 31 18 0,-36-35-5 0,-5 0-10 15,-3-2-10-15,-7-4-1 16,-5 14 23-16,-13-23 35 0,0-3 41 0,0-2 18 16,0-4 38-16,0-4 6 0,-61 0 126 15,33 0-156-15,-5-9-14 0,-3-1-23 16,-2 1 0-16,-46-18 18 0,41 11-80 0,0-3-12 15,0-1-5-15,2-2-8 16,-30-23-2-16,51 24-15 0,-3-1-48 16,10 2-89-16,13 1-85 0,0-13-324 15,28 17 349-15,0 1 59 0,10 0 27 16,11 2-7-16,57-13-154 0,-45 12 171 16,5 2 40-16,-5-1 47 0,5 0 24 0,-5 0 11 15,38-9 21-15,-61 13 33 16,-5 1 40-16,-10 2 5 0,-10 2-18 0,2-1-40 15,-15 4-47-15,0 0-1 0,0 0 2 0,0 0 1 16,0 16 1-16,-18-7 3 16,3 1-1-16,2 1-3 0,13 2 5 15,-20 16 1-15,20-16 7 0,0 2 1 16,0-1 2-16,0 0 2 0,0-2 12 16,43 9 89-16,-20-13-46 0,5-1 5 15,2-2-16-15,-2-2 12 0,38-3 72 16,-33 0-78-16,3-7-6 0,-6-1 5 15,1-1 15-15,19-9 155 0,-34 9-92 0,4-3-9 16,-10 1-34-16,-2-1-28 0,-8-12-26 16,0 12-45-16,0 0-1 0,0 0-14 15,-18 1-4-15,-30-9-149 16,27 11-38-16,-1 3-49 0,-4 0-2 0,1 2 13 16,-3 4 47-16,-18 0-309 0,21 0 137 15,2 0-87-15,8 0-130 0,-3 0-175 16</inkml:trace>
        </inkml:traceGroup>
        <inkml:traceGroup>
          <inkml:annotationXML>
            <emma:emma xmlns:emma="http://www.w3.org/2003/04/emma" version="1.0">
              <emma:interpretation id="{869D429B-B99A-4526-82B2-8FE38307397F}" emma:medium="tactile" emma:mode="ink">
                <msink:context xmlns:msink="http://schemas.microsoft.com/ink/2010/main" type="inkWord" rotatedBoundingBox="21708,3910 22719,3918 22716,4343 21704,4334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5113.8878">13342 3262 2841 0,'0'-10'147'0,"0"-8"350"16,0 9-247-16,0 1-48 15,0-15 113-15,0 19-270 0,0-1-39 16,0 3-8-16,0 2-16 0,0 0 16 0,0 11-1 16,30 3 16-16,-4 3 6 15,-1 4 1-15,28 31 28 0,-27-23-38 16,-3 2 6-16,-3 0-10 0,0-2-8 15,6 26-6-15,-26-32 3 0,7-1 8 0,-7-2-2 16,0 23 10-16,0-35-1 16,0 0-1-16,0 1 87 0,0-6 4 15,-28-3 23-15,-33 0 92 16,34 0-203-16,-4-9 10 0,1 1-5 16,-57-18 22-16,37 3-19 15,29 10-14-15,3-1 0 0,8 0-12 16,10-2 0-16,0-15-29 0,0 17 12 15,0-1-13-15,0 2 8 0,38 2-3 16,0 1-9-16,94-9-62 16,-33 16 63-16,-50 3 23 0,-4 0 4 0,-1 0-4 15,-9 0-9-15,24 6-22 16,-42-6 30-16,4 7 4 0,-11-1 5 0,-3-1 0 16,-7 1 1-16,0 8 14 0,0-5-8 15,0 0-6-15,0 3 3 0,0-1-1 16,0 16 5-16,0-13-13 0,0-1 1 15,0 0 0-15,0 0 12 0,0 9 5 16,0-14-1-16,0-1 3 0,0-1 4 16,28 0-6-16,28-2 2 0,-25-4-3 15,-1 0 4-15,3 0 35 0,3 0 1 0,-1-10 26 16,59-16 234 0,-51 7-98-16,-27 10-136 0,-9-2-16 0,1 0-34 15,-8-1-14-15,0-13 7 16,0 13-4-16,0-1-7 0,-26 1-16 0,4 1-8 15,-19-8-122-15,18 11-53 16,0 1-57-16,0 1-37 0,-2 3 37 0,0 1 35 16,-29 2-378-16,31 0 202 0,1 0-51 15,1 0-85-15,1 10-181 0</inkml:trace>
        </inkml:traceGroup>
        <inkml:traceGroup>
          <inkml:annotationXML>
            <emma:emma xmlns:emma="http://www.w3.org/2003/04/emma" version="1.0">
              <emma:interpretation id="{3BC272F1-E042-4C70-A0DE-1C14113EBB3B}" emma:medium="tactile" emma:mode="ink">
                <msink:context xmlns:msink="http://schemas.microsoft.com/ink/2010/main" type="inkWord" rotatedBoundingBox="23675,4090 27822,4126 27816,4765 23669,4729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6582.9861">17016 3482 2275 0,'-31'-13'68'0,"8"8"-14"0,23 5 3 15,-28 0-7-15,28 0 15 16,-15 0 122-16,15 0-69 0,0 7-9 0,0-3 0 15,0 1 34-15,0 4 179 0,0-4-167 16,0 1-26-16,0-2-40 0,28 1 0 16,0-1-16-16,36 3 20 0,-31-3-65 15,5-4-4-15,0 1 9 0,2-1 5 16,29 0 37-16,-39 0-43 0,-4-9-1 0,-6 2 7 16,-5 0 22-16,-15 1 43 15,0-1-73-15,0 0-18 0,0 0-10 16,0 1 0-16,0-7-20 0,0 7 9 0,-35 0 4 15,2 2 12-15,0 1-5 0,-13 0-13 16,-35 3-8-16,43 0 8 0,0 8 9 16,2-1 1-16,1 1-14 0,-11 13 2 15,31-10 8-15,4 2 7 0,11 1 3 16,0-1 5-16,0 15 16 16,31-14-11-16,4 0-8 0,6-2-17 0,5 0-21 15,5-2-57-15,63 5-202 0,-53-11 81 16,0-1-69-16,2-1-73 0,-2-2-86 15,58 0-444-15,-63 0 442 0,-2-8-99 0,-11 1 77 16,-5 0 80-16</inkml:trace>
          <inkml:trace contextRef="#ctx0" brushRef="#br0" timeOffset="56893.2108">17833 3548 1864 0,'-28'-28'109'16,"-2"17"29"-16,7-2 62 0,0 1 17 0,5 2 0 16,3-8 150-16,0 12-204 0,5 1-22 15,10 2-25-15,0 0-17 0,0 3 7 16,0 0-80-16,0 0-12 0,0 0 1 15,0 0 9-15,23 0-11 0,27 13 60 16,-19-7-53-16,4 2 21 0,3 0-18 16,1 2-6-16,32 12-1 0,-43-11-15 15,-1 1 6-15,-9 0 11 0,-3-1 6 16,-7 7 51-16,-8-10-25 0,0-1 13 16,0-1 28-16,0-1 20 0,-25-1 21 15,-1 2 150-15,-4-6-99 0,4 1 21 16,1-1-5-16,2 0 9 0,-12 0 33 0,22-7-178 15,0-1-24-15,1 1-26 0,12-1-9 16,0-12-19-16,0 11-24 0,0-2-86 16,0-1-116-16,0 0-97 0,25 1-38 15,33-9-267-15,-25 11 362 0,3 0-82 16,5 2-70-16,4 0-111 0,57-3-921 16,-51 7 877-16,-1-2 153 0</inkml:trace>
          <inkml:trace contextRef="#ctx0" brushRef="#br0" timeOffset="57449.9578">18511 3425 2134 0,'0'0'26'0,"0"-6"21"0,0 6 131 16,0 0-53-16,0 0 28 0,0 0 26 15,0 0 4-15,0 8-16 0,0 11 101 16,0-8-169-16,0 3-19 0,0-1-22 16,0 0-7-16,0 14 25 0,0-14-41 15,0-1 4-15,0 0 3 0,0-2 6 16,20 8 29-16,6-11-45 0,-1 0-5 0,1-3-9 15,2-2 2-15,-3 0-5 0,33-2 3 16,-27 0 3-16,-1 0-1 0,-2-10 13 16,-2 2 8-16,14-7 67 0,-25 7-90 15,1-1 23-15,-9 0-13 16,3-2-15-16,-10-1 31 0,0-13-42 0,0 11 12 16,0 1-6-16,0 0 0 15,0 1-3-15,0-8-21 0,-22 15 4 0,22 0-25 16,0 2 22-16,-18 3-10 0,18 0 14 15,-15 0-1-15,15 7 14 0,-16 2-2 16,4 0 0-16,12 2 3 0,-11 18 3 0,11-13-3 16,0 4 5-16,0 1-16 15,0 3 9-15,31 25-6 0,-1-22 15 16,8 1-6-16,1 2-10 0,6 1 3 16,52 32 11-16,-52-30 2 0,1-2 0 0,0-1-5 15,-8-1-10-15,-10-2 3 0,7 16 8 16,-35-26-18-16,0-4 20 0,0-3 22 15,0-4 52-15,-30-1 231 0,5-5-115 0,-3 0-6 16,0 0-8-16,-8-11 5 16,3 0-31-16,-48-12 89 0,38 8-166 15,0-2-26-15,-1-1-27 0,1-1-9 16,-30-24-17-16,42 21-4 0,3 1 3 0,5 0 1 16,8 1-2-16,-8-16-105 15,23 21-78-15,0 2-163 0,0 0-95 0,0-1-34 16,46-8-313-16,-21 10 356 15,6 1-106-15,7-2-242 0,10 0-90 0,5-1 202 16</inkml:trace>
          <inkml:trace contextRef="#ctx0" brushRef="#br0" timeOffset="55825.0827">15619 3430 2483 0,'5'-11'274'15,"-5"11"-56"-15,0-6-5 16,0 2-52-16,0-2-20 0,0 1 45 16,0 3-115-16,-25 0-32 0,25 0-6 15,-30 2 5-15,2 0-2 0,-23 0 13 0,23 0-25 16,-3 0-21-16,1 9 2 16,-1 0 10-16,-24 11 6 0,32-10-10 0,-3 3-13 15,6 0-1-15,0 1 4 16,-3 16 10-16,23-15-3 0,0 1-5 0,0-3 10 15,0 1 12-15,0 7 37 0,33-12-19 16,-5-1-2-16,-3-2 2 0,1-1 23 16,2-2-11-16,35-3 70 0,-32 0-73 15,-4 0 20-15,6-9 1 0,-5-1-2 16,23-7 21-16,-31 9-76 0,-2-3 5 0,0-1 20 16,2 0 14-16,11-15 46 15,-21 13-59-15,0-2 15 0,0-2 81 0,-2 2 25 16,-3-12 98-16,-5 16-233 15,0 2-60-15,0 3-15 0,0 4-1 0,0 3-27 16,0 0 71-16,0 12-2 0,0 3 13 16,0 0 15-16,0 5-8 0,0 28 26 15,0-22 30-15,0 2 19 0,0 2 36 0,0-2-74 16,0 29-4-16,28-33-41 16,-5 2 4-16,0-4-8 0,-1-1-1 15,16 13-132-15,-20-22-103 0,-5 0-114 16,2-4-42-16,-2-2 19 0,5 1-186 15,2-7-635-15,-12 0 619 0,-3 0-179 16,5-9 107-16</inkml:trace>
          <inkml:trace contextRef="#ctx0" brushRef="#br0" timeOffset="56197.7334">16026 3486 2407 0,'0'-23'82'0,"0"2"95"16,0 1 80-16,0-8 278 0,0 19-389 15,0 1-80-15,0 3-50 0,0 3-18 16,0 2-12-16,0 0 48 0,0 9 17 0,0 1 26 16,0 1 0-16,22 17 22 15,-4-12-57-15,2 0-3 0,3 1 3 0,-2 0 5 16,24 11 31-16,-24-15-35 16,1-3 13-16,1-1 24 0,0-2 44 0,0-1 45 15,15-1 268-15,-18-5-248 0,-2 0-36 16,3 0-60-16,-6-8-22 0,23-8 41 15,-20 6-56-15,-1 1-9 0,1-2 17 0,0 2-2 16,7-11 45-16,-17 13-82 16,0-1-18-16,-1 4-27 0,-7-1-8 15,0 5-29-15,0 0 45 0,0 0 13 16,0 9-5-16,0-1 2 0,0 16 2 0,0-10-14 16,0 0-56-16,0 1-103 15,0 0-107-15,26 11-420 0,-1-13 400 0,0-4 56 16,6 0-10-16,-1-2-124 15,3-1-105-15,41 0-840 0,-36-6 606 0,0 0 164 16</inkml:trace>
        </inkml:traceGroup>
        <inkml:traceGroup>
          <inkml:annotationXML>
            <emma:emma xmlns:emma="http://www.w3.org/2003/04/emma" version="1.0">
              <emma:interpretation id="{A12AB3C9-778C-45BD-9D5D-B3CDB3DC0C1A}" emma:medium="tactile" emma:mode="ink">
                <msink:context xmlns:msink="http://schemas.microsoft.com/ink/2010/main" type="inkWord" rotatedBoundingBox="28308,3897 30834,3919 30829,4508 28303,4486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8033.2323">19877 3340 2696 0,'-23'-5'61'0,"5"-1"65"0,18 2 23 15,0 1 6-15,0 3-32 0,0 0-59 0,0 0 54 16,0 7 18-16,0 4 15 0,38 19 24 16,-17-11-119-16,4 3-18 0,-2 2-4 15,5 1-13-15,25 25 3 16,-27-25-26-16,-1-3-1 0,-2 0 1 0,-5-1 1 0,-3-4-1 16,8 10 6-16,-18-17 3 15,-3-3 0-15,-2 0-5 0,0-4 15 16,0-1 66-16,0-2-40 0,0 0-19 15,-20 0-32-15,0-7 4 0,-16-8 7 16,13 5 0-16,6 1-20 0,-6-2 21 0,5-1-10 16,0-1 18-16,-7-13 11 15,25 13-26-15,0 1-18 0,0 0-4 16,0 1-7-16,25-7-31 0,1 14 32 16,2-2 18-16,2 2-8 0,6 3 19 0,-1-1 2 15,44 2 9-15,-39 0-10 0,-7 0 0 16,3 0-7-16,-8 0 1 0,12 0 9 15,-24 0-2-15,-6 7 1 0,-5-1-7 16,0-2-1-16,3 12 6 0,-6-9 1 16,1 3-6-16,-1-1 10 0,3 2 3 15,0 0 4-15,11 9 10 0,-6-11-19 16,3 0 4-16,-1-3-5 0,6 0 12 16,23 0 50-16,-21-5-5 0,3-1 2 15,0 0-1-15,-1 0 12 0,-1 0-8 0,14-5 110 16,-17-4-82-16,-8 4 13 15,3-1-29-15,-8 0-36 0,0-7-28 0,-5 5-27 16,0 1 1-16,0-2-1 0,-25 0-7 16,-21-7-24-16,21 8-21 0,-3 1-49 15,2 3-39-15,-2-3-27 0,3 5 9 0,-18 0-187 16,23 2 106-16,-3 0-100 16,5 0-53-16,5 0-75 0,-2 7-657 15,15-3 616-15,0-4 124 0</inkml:trace>
          <inkml:trace contextRef="#ctx0" brushRef="#br0" timeOffset="58373.6775">21210 3533 2435 0,'13'0'69'0,"-6"0"64"0,-7-7 49 16,0 7 12-16,0 0-66 0,0 0-25 0,0 0-31 16,-20 0 20-16,20 0 11 15,-18 0-5-15,-15 16 31 0,20-9-75 16,-2 3-9-16,3-1-1 0,1 0-6 15,11 0 14-15,0 10 95 0,0-12-48 16,0 2 7-16,23-2 11 0,5 0 29 16,36 5 198-16,-26-9-125 0,2 0 9 15,6-2-13-15,2-1-28 0,3 0-38 0,43-7 84 16,-51 0-130-16,-7 1-5 16,-6-3-10-16,-2 3-21 0,5-8-3 0,-25 6-59 15,-8 0-6-15,0 0 4 0,0-2-20 16,0 1-1-16,-28-8-118 0,0 9 10 15,0 0-72-15,3 1-65 0,-6 2-57 0,-32-3-351 16,35 5 392-16,-3 1 43 16,6 2 38-16,-1 0-57 0,4 0-79 0,-17 0-507 15,27 0 360-15,4 0-179 16,8 0 66-16,0 0 71 0</inkml:trace>
          <inkml:trace contextRef="#ctx0" brushRef="#br0" timeOffset="58632.6555">22078 3279 3604 0,'15'-30'208'0,"-7"16"-50"16,-3 1 34-16,0 2-49 16,3 3 3-16,-3 1-24 0,5 1 12 0,-5 6-102 15,3 0 44-15,-1 7 83 16,1 4 74-16,15 24 304 0,-8-13-330 0,0 7-59 15,1 1-52-15,1 5-19 0,-1 1-37 16,14 40-3-16,-15-41-35 0,-2 1-2 16,-3-1 1-16,-2-3-57 0,2 22-539 15,-5-31 79-15,-2-1-40 16,-3-2-56-16,0-4-74 0,0-1-284 0,0 6-765 0</inkml:trace>
        </inkml:traceGroup>
      </inkml:traceGroup>
      <inkml:traceGroup>
        <inkml:annotationXML>
          <emma:emma xmlns:emma="http://www.w3.org/2003/04/emma" version="1.0">
            <emma:interpretation id="{DA6C797E-4C1A-457A-8A4C-7F4D5782FF7F}" emma:medium="tactile" emma:mode="ink">
              <msink:context xmlns:msink="http://schemas.microsoft.com/ink/2010/main" type="line" rotatedBoundingBox="8619,4523 32506,4709 32502,5282 8614,5096"/>
            </emma:interpretation>
          </emma:emma>
        </inkml:annotationXML>
        <inkml:traceGroup>
          <inkml:annotationXML>
            <emma:emma xmlns:emma="http://www.w3.org/2003/04/emma" version="1.0">
              <emma:interpretation id="{C487D0D9-4E01-4914-8775-522FB863141E}" emma:medium="tactile" emma:mode="ink">
                <msink:context xmlns:msink="http://schemas.microsoft.com/ink/2010/main" type="inkWord" rotatedBoundingBox="8618,4621 10982,4639 10979,5061 8615,5043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14441.1429">970 4202 2139 0,'-15'-5'52'0,"2"-5"207"0,3 6-77 0,10 0-32 15,-10-1-41-15,10 2-22 16,-8-5 32-16,8 5-86 0,0 1-2 0,0-1-16 16,0 2 14-16,58-1 55 0,-30 1-30 15,3 1-9-15,2 0-13 0,2 0-2 16,37 7 3-16,-37 0-21 0,-2 0-1 15,-2 0-2-15,-4-1 7 0,1 3 1 16,16 6 17-16,-27-6-16 0,-1-2 2 16,-4 0-2-16,-2-1-1 0,1 6 4 15,-6-8-11-15,-5-1-7 0,0 1 5 0,0-3 15 16,0 3 87-16,0-4-14 16,0 0-8-16,0 0-16 0,0 0-11 15,0 0-26-15,-23-8 13 0,23 1-28 0,-21-2-13 16,21-1 9-16,-17-2 10 0,1-14 21 15,16 13-36-15,0 0-7 0,0-2-4 16,0 2 7-16,0-10-10 0,0 14 0 16,31 2 1-16,-3 1-2 0,-3 2 3 15,23 2-18-15,-27 2 9 0,4 0 5 16,-2 0 8-16,5 10-3 0,-3-1-2 0,26 11-10 16,-28-10 7-16,-3 1-8 15,1 0-49-15,-4 1-41 0,11 8-301 0,-20-11 92 16,0 0-93-16,-1-1-70 15,-7 0-271-15,10 4-529 0</inkml:trace>
          <inkml:trace contextRef="#ctx0" brushRef="#br0" timeOffset="114010.1938">632 4147 2470 0,'0'-12'184'0,"0"8"-22"0,-18-2 46 16,18 2-24-16,-17-2-7 0,1 0-13 15,-1-4 74-15,1 6-162 0,1-1-30 16,5 0-12-16,-3 1-11 0,-15 0 0 15,11 4-11-15,-1 0-5 0,-5 0 0 16,-2 0-9-16,-29 0 3 0,26 8 0 16,1 0 1-16,-1 1-11 0,2 0 11 15,-12 15-1-15,20-11 5 0,1 0-13 0,6 2 5 16,4 0 2-16,7 0 6 16,0 14 2-16,0-16-5 0,0 0-4 15,0-2 5-15,35-1-6 0,29 8-1 16,-31-12 2-16,2-1 9 0,1-1-3 15,-1-2-2-15,34-2 3 0,-36 0-7 16,0 0 8-16,-5 0-6 0,-3-9 3 0,-2 1 3 16,10-6-1-16,-20 6-35 0,-13-1 25 15,10-1-1-15,-10-1 17 0,0-11 40 16,0 11-34-16,0 0-15 0,0 1-4 16,0 1-2-16,-25-3 1 0,25 8 6 15,0 1-9-15,0 3-13 0,-23 0 15 0,23 0-4 16,0 7 12-16,0 0-11 0,0 0 1 15,0 2 7-15,0 1 1 16,30 20 2-16,24-11 5 16,-24-10-13-16,3-2-41 0,3 1-59 0,2-1-68 15,2-1-77-15,52 2-383 0,-47-6 283 16,-4 0-33-16,-3-2-164 0,-5 0-57 16</inkml:trace>
          <inkml:trace contextRef="#ctx0" brushRef="#br0" timeOffset="114933.8522">2148 3956 2697 0,'3'-12'92'0,"2"2"87"15,-5 2 48-15,2 2 22 16,-2-2 0-16,0 6-222 0,3 1-22 16,-1 1-8-16,-2 0 0 0,10 0 62 0,-5 8 1 15,1 1 2-15,1 2-3 0,-2 1-17 16,10 21 13-16,-2-15-39 0,-8 1-5 16,0 1-12-16,-5-2 17 15,8 20 22-15,0-22-30 0,-1 1-8 0,-7-3-24 16,5-1 24-16,3 0 4 0,2 4 3 15,-2-10 0-15,-3-1 3 0,-5-2-1 16,10-1 2-16,-10 1 41 0,0-4 6 16,0 0 33-16,0 0-8 0,0 0-18 15,0 0-11-15,0-8-48 0,0 1 5 0,0-2-10 16,0 1-4-16,0-13 2 16,0 11-5-16,0-1-3 0,0 0-2 15,-31 2-2-15,9-1 12 0,-19-3-3 0,21 8 3 16,-3 1-4-16,2 1 8 0,-1 3-9 15,-29 0-3-15,28 0 1 0,-2 8 10 16,-1-1-8-16,3 2 8 0,-20 8-12 16,23-6 12-16,5-1 2 0,2 1-2 15,3 0-4-15,10 0 1 0,0 12 12 16,0-14-5-16,0 2-7 0,0-3 9 16,33 0-11-16,33 4-19 0,-26-7-40 15,4-2-61-15,6-1-57 0,4-1-108 0,55-1-588 16,-53 0 305-16,5 0-235 0,0-6 147 15,0-3 108-15</inkml:trace>
        </inkml:traceGroup>
        <inkml:traceGroup>
          <inkml:annotationXML>
            <emma:emma xmlns:emma="http://www.w3.org/2003/04/emma" version="1.0">
              <emma:interpretation id="{D5288823-F809-4D7C-9E24-D84992ACF9BA}" emma:medium="tactile" emma:mode="ink">
                <msink:context xmlns:msink="http://schemas.microsoft.com/ink/2010/main" type="inkWord" rotatedBoundingBox="11799,4569 13744,4585 13741,4966 11796,4951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16183.5489">3428 3945 2531 0,'0'-10'54'16,"0"0"94"-16,0-6 338 0,0 9-252 16,0 1-84-16,0 3-74 0,0 0-8 15,0 2-63-15,0 1-12 0,0 0-3 0,17 9 58 16,-17 2 7-16,21 2 5 15,19 21 13-15,-24-14-41 0,4 2-6 0,0 0 0 16,-2 2-8-16,15 20-2 16,-20-24-8-16,-3-3-9 0,0 2 1 0,-5-5 4 15,-5 11 12-15,0-16-5 0,0 0 4 16,0-3-2-16,-25 0 4 16,4-1 3-16,-22 0-3 0,15-4-13 0,0-1-4 15,3 0 8-15,-6 0-9 0,-22-18 1 16,30 10-3-16,3-3 2 0,7 0 4 15,-2-1-2-15,15-11-11 0,0 12 0 16,0 2-15-16,25-1 6 0,3 3-11 16,43-8-31-16,-30 10 36 0,7 0 1 15,1-1 10-15,-1 2-1 0,-3-1 3 16,39-6 12-16,-46 7 5 0,-7-2-10 0,-8 0 4 16,-3-1-3-16,5-9 31 0,-20 5-27 15,-5 3 5-15,0-3-4 0,0-1 4 16,0-12 22-16,-20 11-15 15,20 0-1-15,-23 1 5 0,8 2 9 0,15 0-6 16,-20-4-2-16,4 10-31 0,16 0 1 16,-10 2 9-16,0 2-3 0,10 0 9 15,-10 8-5-15,10 0 5 0,0 2-1 0,0 3-5 16,0 18 7-16,0-13 9 16,0 1-2-16,0 1 10 0,28 2 8 15,-10 22 21-15,7-23-33 0,-5-1 0 0,-4 1 0 0,1-3 10 16,-1-2-6-16,-4 13-4 15,6-17-14-15,-10-2 3 0,-8-3 2 16,7-2 38-16,-7 2 138 16,0-6 7-16,0-1 49 0,0 0-20 0,0 0-16 0,0-7-62 15,0 0-133-15,0-1-9 16,0-3 1-16,0-2-12 0,0-16 3 16,0 13-5-16,0 1 12 0,0 0-16 15,0 3-9-15,0 3-1 0,0-4-36 16,21 9 37-16,-21 4 0 0,25 0-11 15,-10 0-17-15,26 9-71 0,-21 0 76 0,3 3 23 16,-5-1 12-16,2 0 20 16,18 11-23-16,-20-11 14 0,-3 0-1 0,3-2 14 15,-3-1-9-15,13 6 14 0,-15-9-9 16,-3-3 14-16,-2 1-4 0,7-3-15 16,8 0 10-16,-8 0-5 0,-2 0 12 15,7-6 0-15,-7 6-17 0,7-10 17 16,8-6-5-16,-15 7-6 0,-3-1-17 15,0-1-5-15,-10-2 23 0,5-11-6 16,-5 14 4-16,0 0-10 0,0 3-1 16,0 1 6-16,0 0-6 0,0 4-11 0,0 2-11 15,0 0-14-15,0 0 10 16,0 0-1-16,0 0 29 0,0 0-5 0,0 7 10 16,0 2 0-16,0 10-9 15,0-9-4-15,0 2 8 0,0 0 0 0,23 2 1 16,2-3 7-16,26 12-12 0,-26-13 12 15,8-1-12-15,0-2 13 0,3-1-13 16,27 1 17-16,-35-3-5 0,3-4 21 16,-8 0-16-16,-3 0-1 0,13-8-8 15,-20 1-5-15,-13 0-5 0,15-2 14 0,-15-1-5 16,10-17 16-16,-10 13-16 16,0-3 1-16,0 1-13 0,0 0 4 15,0 0-4-15,0-9-9 0,0 16 12 16,0 2-12-16,0 2-1 0,0 1-21 0,0 4-20 15,25 0 45-15,-25 0 20 16,26 7-11-16,-3 0 18 0,25 10-4 0,-23-8-5 16,3 3-9-16,3 0 0 0,-8 0-1 15,20 10 6-15,-26-11-6 0,-6 1 5 16,-1-4-1-16,-10 1-3 0,0-2 6 16,0 4-21-16,0-6-30 0,0-1-53 15,0-2-44-15,-33 2-61 0,-28-3-419 0,23-1 191 16,0 0-53-16,0-8-202 0,-6 0-19 15</inkml:trace>
          <inkml:trace contextRef="#ctx0" brushRef="#br0" timeOffset="116443.5669">4258 3880 2150 0,'-8'0'79'15,"3"0"47"-15,5 0 47 0,0 0 5 16,0 16 167-16,0-9-185 0,23 0 2 0,-3 0-1 15,-2 1 7-15,5-3-22 16,23 4 77-16,-18-6-143 0,2 0 2 16,-2-3-5-16,5 0 4 0,28 0 74 0,-33 0-85 15,-5-8-7-15,-1 1-12 16,-1 2-12-16,7-11 1 0,-28 9-42 0,0-2-6 16,0 1-16-16,0 2-3 15,0-8-176-15,0 9 52 0,-33 0-36 0,5 2 3 16,5 3-70-16,-2 0-96 0,-29 0-576 15,29 7 188-15,-3 1 52 0,5 1 138 16</inkml:trace>
        </inkml:traceGroup>
        <inkml:traceGroup>
          <inkml:annotationXML>
            <emma:emma xmlns:emma="http://www.w3.org/2003/04/emma" version="1.0">
              <emma:interpretation id="{CF66A9A1-CA96-4B22-9BF2-955F538BB3BB}" emma:medium="tactile" emma:mode="ink">
                <msink:context xmlns:msink="http://schemas.microsoft.com/ink/2010/main" type="inkWord" rotatedBoundingBox="14154,4566 18527,4600 18524,4960 14151,4926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17440.3333">6987 3945 2046 0,'-30'-9'76'0,"-1"2"48"0,-2 0 44 16,3 2 2-16,-31 0 65 0,28 3-160 16,5 2-20-16,5 0-2 0,0 0-3 15,-10 7 44-15,23-7-24 0,2 8 10 16,8-3 13-16,0 1 5 0,0-2 91 0,0 1-97 15,33-5-10-15,-7 0-15 16,-1 0 5-16,3 0-1 0,28 0 50 16,-36 0-68-16,8-7-1 0,-5 2 6 0,-5-2 0 15,2-5 12-15,-20 5-65 0,0 0 9 16,0 1-17-16,0-1-7 0,0-4-22 16,0 7 9-16,0 1-23 0,0 1-33 15,-30 2-38-15,-21 0-230 0,28 0 71 0,-5 7-88 16,-5 2-70-16,5 0-92 15,0 1-183-15,-20 13-424 0</inkml:trace>
          <inkml:trace contextRef="#ctx0" brushRef="#br0" timeOffset="117177.2771">6741 4047 2255 0,'23'0'49'0,"7"0"157"16,-20 0-58-16,-10 0-13 0,13 0-10 15,-3 6 9-15,3-6 97 0,-3 7-126 16,-5 0-28-16,3-2-9 0,2 3-31 16,10 7-15-16,-7-6-22 0,-3 2 3 15,0-2 1-15,-2 0 6 0,2 0-6 16,8 5-13-16,-8-7-48 0,5-2-64 16,-7-1-101-16,7-2-105 0,13-2-522 15,-13 0 235-15,3 0 52 0,-3-9 118 0</inkml:trace>
          <inkml:trace contextRef="#ctx0" brushRef="#br0" timeOffset="116975.3266">5682 4050 2877 0,'0'-5'231'16,"0"-1"-45"-16,0 6 33 0,0 0-80 15,0 0-57-15,0 0-43 0,0 0-51 16,0 0 9-16,0 0 6 0,0 0 24 0,0 8 11 16,0 6 50-16,0-4-56 15,15 0-4-15,-2 0-4 0,2 2 4 0,23 9 22 16,-20-10-14-16,8-2 0 15,-4-1 3-15,11 0 0 0,23 3 13 0,-28-9-20 16,5 0 14-16,-5-2 14 0,3 0 4 16,-6 0 5-16,28-7 67 0,-38 0-99 15,3 0 1-15,-5 0-17 0,2-1-1 16,-10-7 28-16,5 10-44 0,-10 0-4 16,0-1-5-16,0 3-13 0,6 2-36 15,-6 1 24-15,0 0 4 0,0 0 13 16,0 0-3-16,0 7-8 0,0-1-9 15,0 1 13-15,0 0-2 0,0-1 2 16,0 1 17-16,50 4 9 0,-27-7 2 16,0 0-3-16,15-2-2 0,-5-2 5 0,43 0 3 15,-38 0-4-15,0 0-3 0,3 0 10 16,-8-8-8-16,28-5 21 0,-41 4-27 16,3 2 7-16,-10-1 4 0,-3-1-10 15,-10-9 1-15,0 10-22 0,0 0 13 0,0 0-43 16,0 0-43-16,0 0-38 15,-56-3-195-15,38 8 119 0,3-2-68 16,-8 3-92-16,3 2-78 0,-18 0-475 16,20 0 351-16,3 0 56 0,2 0 110 15</inkml:trace>
          <inkml:trace contextRef="#ctx0" brushRef="#br0" timeOffset="117829.3132">7038 4058 2079 0,'20'1'24'0,"3"0"49"16,13 2 191-16,-21-2-122 0,3 1-21 15,-3-1-16-15,3 2 2 0,25 4 91 16,-28-3-114-16,8 3-2 0,0-2-11 16,-3 3 8-16,21 8 41 0,-26-9-72 0,3 1 0 15,-3-1 2-15,-2 0-3 16,-3-1 2-16,0 2 12 0,-10-5-38 0,0-1 4 16,0 1 23-16,0-2 20 0,0-1 138 15,0 0-69-15,0 0 8 0,0 0-9 16,0 0 0-16,0-6 65 0,-20-5-124 15,20 1-20-15,0-2-12 0,0-1 4 16,0-15 9-16,0 14-26 0,0-1-11 16,0 2-3-16,0 0 10 0,0 4-31 15,43-3-23-15,-26 8 9 0,4 4 0 16,-3 0 0-16,2 0 6 0,26 9-24 16,-21-2 34-16,3 1 0 0,-5 1-7 15,0 1 4-15,25 14-140 0,-30-13-10 16,-1 0-67-16,4 1-13 0,-4 0-5 0,16 10-290 15,-17-14 149-15,1 0-109 16,-6 0-164-16,-1-3-171 0</inkml:trace>
          <inkml:trace contextRef="#ctx0" brushRef="#br0" timeOffset="118271.9324">8130 3874 2640 0,'0'-7'102'0,"0"2"17"16,5 1 6-16,-5 4-20 0,7 0-5 16,9 0 103-16,-11 10-104 0,7 2-24 15,-2 0-3-15,1 3 9 0,11 23 25 16,-11-18-68-16,-4 2-10 0,3-1 1 16,-5 0-5-16,8 19-23 0,-8-24-12 15,0 0 13-15,5-2 1 0,1-2 5 16,1 5-9-16,-7-11 2 0,0-1 2 0,1-3 6 15,-1 1-3-15,-5-2 8 16,0-1 20-16,0 0-20 0,0 0-11 16,0 0-11-16,0-9 12 0,0-10-1 0,-21 8-5 15,4 0-5-15,-4-1 6 16,3 0-7-16,-25-9 3 0,20 12 0 0,-4 3 5 16,4 0-4-16,-5 2 7 15,-26 2-1-15,27 2-3 0,-1 0 3 0,0 0-4 16,2 8 6-16,3-2 2 0,-17 12 5 0,25-9-3 15,-1 2 0-15,9 0-2 16,7 1 3-16,0 11 3 0,0-11-10 16,28-1-2-16,0 1 8 0,10-4-5 15,45 10-2-15,-34-12-37 0,1 0-81 0,11-1-147 16,-5-2-132-16,10-2-109 16,56-1-825-16,-58 0 712 0,-9 0 133 15</inkml:trace>
          <inkml:trace contextRef="#ctx0" brushRef="#br0" timeOffset="118565.5961">8802 4098 2313 0,'-28'-5'81'0,"13"3"39"0,-8 0 18 15,8 2-15-15,2 0-39 0,-14 0 68 16,11 0-64-16,6 6 12 0,-3 1 4 0,8 0 7 16,-10 8 100-16,15-6-140 15,0 0-11-15,0 0-9 0,0-1 7 0,0 7 89 16,33-9-71-16,0-1-10 0,-5 0-5 15,10-3-5-15,43 0 56 0,-40-2-47 16,-3 0 12-16,0 0 27 0,-5 0 17 16,-5-7-1-16,10-8 91 0,-38 7-142 15,13-1-35-15,-13 0-22 0,0-2-23 16,0-11-28-16,0 12 11 0,0-1 4 16,0 2-43-16,-28 2-77 0,-10-5-273 15,10 7 206-15,0 3 28 0,5 1-45 16,0 1-110-16,-30 0-618 0,25 0 217 0,5 0 34 15,5 8 151-15</inkml:trace>
          <inkml:trace contextRef="#ctx0" brushRef="#br0" timeOffset="119003.3881">9173 4101 2482 0,'18'0'67'15,"-3"-8"95"-15,8-4 370 0,-18 12-278 0,5-4-71 16,-10-1-75-16,0 2-41 0,0 3-38 0,0 0-34 15,0 0-7-15,0 0 9 16,0 0 11-16,0 7 22 0,0 8 55 16,0-6-47-16,0 1-15 0,0 1 2 15,0-1-9-15,23 11 40 0,-23-12-19 0,28 1 2 16,-5-2 2-16,-3 0 12 16,23 2 73-16,-25-6-66 0,0-1-14 15,2-2-13-15,3 0-9 0,-5-1-17 0,20 0-8 16,-23 0-11-16,3 0 7 0,-3 0-11 15,3 0 10-15,5 0-9 0,-13 0 18 16,0 0-13-16,0 0-1 0,-2 0 11 16,20 0-13-16,-13 6 18 0,0-2-12 0,3-4 8 15,5 4 8-15,15 0 3 16,-10-2-12-16,-5-2 1 0,7 0 6 0,-7 0-2 16,0 0 6-16,28 0 19 15,-26-7-24-15,-7 2 9 0,2-2 5 0,-7 1 9 16,7-8 45-16,-20 4-55 15,0 2-16-15,0-4-2 0,0 2-4 0,0-13-14 16,0 12-2-16,-25 2-29 0,2 0-45 16,8 1-32-16,-31-2-180 0,26 9 144 15,2-2-88-15,-5 3-121 0,0 0-120 0,-2 0-230 16,-13 8-735-16</inkml:trace>
        </inkml:traceGroup>
        <inkml:traceGroup>
          <inkml:annotationXML>
            <emma:emma xmlns:emma="http://www.w3.org/2003/04/emma" version="1.0">
              <emma:interpretation id="{7872F155-1063-482C-B166-E742156DCE9D}" emma:medium="tactile" emma:mode="ink">
                <msink:context xmlns:msink="http://schemas.microsoft.com/ink/2010/main" type="inkWord" rotatedBoundingBox="19273,4669 21432,4686 21429,5024 19270,5007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20031.7269">10940 4220 2210 0,'-7'-3'51'15,"7"3"213"-15,0 0-74 16,0 0-5-16,0 0-39 0,0 0-21 0,0 0-2 16,0 0-88-16,0 0 16 0,0 0 21 15,0 0 11-15,0 0 83 0,0 7-93 16,0-1 1-16,22 0-20 0,-1 0 3 16,19 3 43-16,-22-4-52 0,2-1-30 15,8 0 1-15,0-2-2 0,0 2-9 0,25-2 51 16,-30-2-30-16,5 0 13 15,-5 0 6-15,-3 0 11 0,19-6 74 0,-27 6-59 16,-2-7-8-16,1 1-12 16,-11 0-19-16,0-6-19 0,0 6-26 0,0 1 14 15,0-2-17-15,0 1 1 0,0-3-13 16,0 5 20-16,0 0-4 0,0 3 3 16,0 1-20-16,0 0 2 0,0 0-30 15,0 0 38-15,0 9-8 0,0-2 5 16,0-1-8-16,0 5-20 0,0-5 38 15,0 0 9-15,0 0 2 0,0 1-4 16,0 4 3-16,38-7 7 0,-8 0-3 16,3-2 6-16,0 1-18 0,33-2 9 0,-33-1-6 15,0 0 18-15,-5 0-4 16,-3 0 5-16,-2-6 15 0,10 0 39 16,-20-2-21-16,-3 3-7 0,0-2-9 0,-10 1-12 15,8-6 13-15,-8 5-16 0,0 3-8 16,0-1-14-16,0 1 4 0,0 0-38 15,0 4 17-15,0 0-6 0,0 0 19 16,0 0-2-16,0 0 5 0,0 7-8 16,0-1 11-16,0-2 6 0,0 2-18 15,0-2-14-15,28 6-93 0,-3-6 20 0,-2 1-20 16,5-1-29-16,0 0-71 16,33-1-516-16,-28-3 243 0,0 0-134 15,0 0-90-15,-5 0 103 0</inkml:trace>
          <inkml:trace contextRef="#ctx0" brushRef="#br0" timeOffset="120581.6749">11897 3978 2218 0,'-15'-2'88'0,"5"1"50"16,5 1 33-16,0 0-5 0,-3 0 37 16,8 0-152-16,0 0-30 0,0 0 28 15,0 0 27-15,0 0 119 0,0 7-105 16,0 0-20-16,0 0-10 0,0 1-1 0,0 10 38 15,0-8-60-15,0-2 6 16,18-1-6-16,-18 2-5 0,25 0 6 16,16 5 18-16,-23-9-17 0,-3 1 7 15,3-1 4-15,-6-3 11 0,1 2 107 0,-13-4-70 16,0 0-14-16,13 0-37 16,-13 0-13-16,0-8-23 0,0 2-14 15,0 0-8-15,0 6-8 0,0-5-18 0,0-5-147 16,0 5 50-16,0 1-36 0,0 0-53 15,0 2-104-15,-18 0-89 0,-2 0-610 16,2 2 310-16,3 0 124 0</inkml:trace>
          <inkml:trace contextRef="#ctx0" brushRef="#br0" timeOffset="120231.1618">12060 4103 2041 0,'-28'-6'70'16,"23"5"-12"-16,5 1 15 0,-13 0-4 0,3 0 19 16,5 0 118-16,2 7-101 15,1-2-39-15,2 2-25 0,0-1-12 0,0 1-27 16,0 9 10-16,0-9-10 15,0-1 0-15,0 1 1 0,20 1-1 0,21 1-50 16,-21-5-48-16,3-1-81 0,-3 0-67 16,-2-3-98-16,20 0-741 0,-15 0 622 15</inkml:trace>
          <inkml:trace contextRef="#ctx0" brushRef="#br0" timeOffset="119253.0061">10801 4163 2906 0,'0'-6'97'0,"0"6"72"0,0-4 279 16,0 4-300-16,0-4-71 0,0 4-31 15,0 0-27-15,0 0 16 0,0 0-22 0,0 6 17 16,0 2 1-16,22 1-10 15,-22-2-8-15,38 11-10 0,-38-9 4 0,23 0-3 16,-7 0-6-16,1-2 5 16,16 7-12-16,-12-8-10 0,1-2-42 0,-4-1-96 15,5 1-141-15,20-4-626 0,-22 0 161 16,1 0 48-16,-4 0 147 0</inkml:trace>
          <inkml:trace contextRef="#ctx0" brushRef="#br0" timeOffset="120971.1852">12428 4115 2444 0,'-10'-9'77'0,"10"1"82"0,-5 1 58 15,5 0 55-15,0-7 132 0,0 8-266 16,0-2-26-16,0 3-21 0,0-1-7 15,0-5 48-15,0 7-81 0,0 0 9 16,0 1-5-16,0 1-12 0,0 2 16 16,0 0-51-16,0 0-9 0,0 0-17 0,0 0 6 0,0 0 15 15,0 13 46-15,0-6-2 16,0 3-6-16,0 0-1 0,20 4-5 16,13 15-13-16,-20-12-18 0,4-1-4 15,-4 2 2-15,0-1-2 0,15 15 11 16,-8-18-14-16,-2-2-39 0,-3 0-50 15,3-1-39-15,10 7-188 0,-10-10 103 16,-3-2-97-16,-2-2-118 0,2-1-163 16,0 0-258-16,18-3-425 0</inkml:trace>
          <inkml:trace contextRef="#ctx0" brushRef="#br0" timeOffset="121176.6129">12776 4007 2528 0,'-10'-14'66'0,"10"2"80"0,0 3 57 0,-8-1 195 16,8 7-306-16,0 1-59 16,0 2 17-16,0 0 42 0,0 16 148 15,0-4-151-15,13 0-30 0,-13 4-22 16,23 2-8-16,-13 23-8 0,13-20-17 0,-8 1-3 16,0-2-1-16,-7 2-7 0,9-2-55 15,9 16-310-15,-14-20 5 16,-1-3-104-16,1 1-197 0,4-3-128 0</inkml:trace>
        </inkml:traceGroup>
        <inkml:traceGroup>
          <inkml:annotationXML>
            <emma:emma xmlns:emma="http://www.w3.org/2003/04/emma" version="1.0">
              <emma:interpretation id="{9435BD0F-B852-4412-8A25-1A1C83571C16}" emma:medium="tactile" emma:mode="ink">
                <msink:context xmlns:msink="http://schemas.microsoft.com/ink/2010/main" type="inkWord" rotatedBoundingBox="22283,4795 23426,4804 23423,5211 22280,5203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25974.7394">14616 4137 2388 0,'-10'-15'60'0,"10"10"-30"16,-7 3 19-16,7 2 16 15,0 0 39-15,-8 16 155 0,8-5-158 0,-2 2-13 16,2 5-17-16,0 2 6 0,0 2-17 15,0 27 24-15,25-24-63 0,-2 1 2 16,-8-2-13-16,10 0-1 0,24 17-9 16,-29-23-2-16,0-3 8 0,-2-1 3 15,-3-4-7-15,-5-1 9 0,6 2 15 0,-16-9-14 16,0-2-4-16,0 0-11 16,0 0 2-16,0-9-10 0,0 1 8 15,0-3 2-15,-26-1 2 0,3-2-4 0,-20-21-7 16,23 15 9-16,0-3-3 0,2-1 2 15,3-3-4-15,2-2 0 16,5-24 3-16,8 28 1 0,0 4-4 0,0 0 4 16,0 5-5-16,0-7 1 0,21 15 2 15,-21 4 4-15,22 0-9 0,4 4 8 16,25 0-13-16,-26 0 17 0,3 0 5 16,0 10 10-16,0 1 25 0,-3 1 12 15,13 16 84-15,-22-13-85 0,-9 0-7 0,-7-1-17 16,0 0-4-16,0 10 10 0,-30-12-25 15,2-3 0-15,0 0-13 16,-3-1 5-16,1-1-23 0,-26 4-267 0,28-7-52 16,3-1-120-16,2-1-150 0,-3-2-194 15</inkml:trace>
          <inkml:trace contextRef="#ctx0" brushRef="#br0" timeOffset="125544.3346">14258 4156 2336 0,'0'-4'38'0,"0"-1"73"0,0-2 72 0,0 0 53 15,0-5 191-15,-22 5-281 0,-1-1-33 0,2 1-33 16,1 0-8-16,-26-4-7 16,21 7-44-16,0-1-13 0,-8 3-6 15,0 1 4-15,-26 1-12 0,39 0 0 16,-5 8 9-16,2 0 1 0,2 2-4 0,-1 14 10 15,6-10-10-15,11 1 4 0,-2 0-5 16,7-1 3-16,0 1 2 16,0 11 1-16,30-14 2 0,-5-2 1 0,3 0-1 15,-5-3 0-15,31 2 37 0,-32-7-7 16,1-2 13-16,3 0-5 0,-6 0 12 16,16 0 47-16,-19-8-65 0,-4 1-6 15,2 0 8-15,-7 0-17 0,-1-9 16 0,1 7-29 16,-8 0 2-16,0 0 12 15,0 0 2-15,0 2-14 0,0-5-6 0,0 7-32 16,0 2 4-16,0 3 8 16,0 0-5-16,0 0 24 0,0 8-2 0,0-2 2 15,0 3-5-15,23-1-9 0,23 13-54 16,-24-10-2-16,6 0-30 0,3-1-47 16,4 1-81-16,42 6-417 0,-47-10 222 15,13-1-64-15,-5-2-219 0,-2-1 36 0,-3 0 134 16</inkml:trace>
        </inkml:traceGroup>
        <inkml:traceGroup>
          <inkml:annotationXML>
            <emma:emma xmlns:emma="http://www.w3.org/2003/04/emma" version="1.0">
              <emma:interpretation id="{B51D2CEE-C6D5-4172-8F94-817C571FEEEF}" emma:medium="tactile" emma:mode="ink">
                <msink:context xmlns:msink="http://schemas.microsoft.com/ink/2010/main" type="inkWord" rotatedBoundingBox="23859,4787 26253,4806 26251,5138 23856,5119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27245.9031">16059 4115 2004 0,'0'0'42'0,"0"0"174"0,0 0-65 15,0 9-16-15,0-1-21 0,0 1 5 16,0 9 112-16,0-9-126 0,17 0 2 16,-1 1 11-16,-4-3 19 0,1 3-2 15,17 1 99-15,-14-7-145 0,1 1-14 16,4-3-22-16,-4 0-16 0,29-2 5 16,-23 0-15-16,0 0 2 0,-3-8 5 15,1 3-4-15,17-8 28 0,-23 5-35 0,-2 1 25 16,-6-1-31-16,-7-2 0 15,0 1-17-15,0-10-31 0,0 11 22 0,0 0 4 16,-23 2-4-16,23 0 4 0,-61-1 5 16,36 5-1-16,-6 2 0 0,1 0 12 15,0 0-19-15,-31 9-2 0,33-1-5 16,2 2 15-16,1 0 8 16,2 1-2-16,8 1-7 0,-11 15 5 0,26-14-3 15,0 1 7-15,0-1-9 0,0 0 0 16,0 12-6-16,39-15-5 0,-4 0-22 15,3 0-44-15,5-3-41 0,46 6-275 16,-35-9 125-16,-1-4-56 0,3 0-9 16,-3 0-14-16,0 0 36 0,49-7-183 15,-56 0 324-15,-1 0 62 0,-7 0 85 16,-2-1 67-16,12-12 234 0,-30 9-97 16,-3-1 17-16,-7 0-4 0,-3-2 28 15,-5-12 205-15,0 15-239 0,0 2-29 0,0-2-24 16,0 4-21-16,-18 1-21 15,18-1-15-15,-20 4-60 0,20 1-23 0,0 2 16 16,0 0-3-16,-46 0 22 0,26 8-15 16,-1 1 7-16,1-1-1 0,-3 3 8 15,-10 8 8-15,33-7-17 0,-18-2-9 0,18 1 6 16,0 0-4-16,0-3 9 16,0 8 19-16,0-9-9 0,0-2-2 15,28-1 20-15,-5-1 6 0,23 1 29 16,-23-4-48-16,0 0 3 0,2 0 21 15,-2 0 10-15,0 0 6 0,12-15 81 0,-19 9-87 16,-6-1-8-16,2-1-11 16,-12 0 9-16,11-7 77 0,-4 6-63 0,-7 1-21 15,0 1-12-15,0 1-25 0,0-2-43 16,0 6-18-16,0 1 9 0,0 1 7 16,0 0 13-16,0 0 12 0,-25 12-4 15,25-4 8-15,-21-1 4 0,21 2-8 0,0 0 5 16,0 10-18-16,0-10 13 0,0-2-12 15,0 2-37-15,39-1-68 16,34 5-233-16,-32-7 150 0,-3-2-2 16,2 0-62-16,1-2-102 0,-3-2-63 0,23 0-518 15,-30 0 336-15,-3 0 52 0,-11-9 121 16</inkml:trace>
          <inkml:trace contextRef="#ctx0" brushRef="#br0" timeOffset="127572.9165">17348 4152 2194 0,'0'-8'64'0,"-20"-8"245"15,5 11-88-15,15 1-21 16,0 2-47-16,0 0-17 0,0-1 17 16,0 3-122-16,0 0-29 0,0 0-28 0,0 0 35 15,0 0 25-15,0 16 135 16,30-9-80-16,1 4-1 0,-1 0-14 0,3 4-10 16,41 13 28-16,-41-13-70 15,2 0-3-15,-2 0 0 0,-2-1-23 0,14 9 42 16,-29-13-23-16,-4-1 21 0,-4-1-19 15,-8-2 7-15,0 2 49 0,0-5 11 16,0-1 20-16,0 0 17 0,0-2 29 16,-28 0 5-16,5 0 153 0,-5 0-180 15,3 0-30-15,0-7-22 0,4-1-1 0,-14-10-5 16,35 7-56-16,-18 0-6 16,18-2-9-16,0-2-13 0,0-13-116 15,0 16-52-15,0 1-78 0,0 2-45 0,35 1-1 16,-7 1 46-16,31-2-290 0,-29 6 165 15,1 1-90-15,7 0-158 0,2 1-168 16</inkml:trace>
          <inkml:trace contextRef="#ctx0" brushRef="#br0" timeOffset="126454.0462">15388 4079 2552 0,'10'-3'68'0,"-10"3"76"0,6 0 67 15,-1 8 24-15,2 1-1 0,1 15 58 16,-1-8-180-16,1 3-28 0,5 2-13 16,-3 0-15-16,10 24 6 15,-10-24-44-15,3 0-6 0,0-2-7 0,-1-1 4 16,-1-2-7-16,11 10 10 0,-22-16-11 0,11-2 4 15,-11-3 5-15,0 0 24 16,0 0 134-16,0-5-42 0,0 0-11 16,0 0-32-16,0 0-32 0,0-10-40 15,0 2-8-15,0 0 0 0,0-5-5 0,-28-1 7 16,28-2 26-16,-61-24-38 16,38 18 11-16,23-3-41 0,-31 0 37 15,11 0-3-15,20-22 1 0,0 27-3 0,0 3 5 16,0 3-17-16,0 3 0 0,0-1-16 15,0 10 23-15,26-1 2 0,-1 3-7 16,5 0 5-16,1 0 8 0,40 17-12 16,-33-6 10-16,0 0-4 0,-5 4 4 15,-5 0 7-15,18 18 6 0,-34-17-7 16,-1-1-11-16,-11 0 0 0,0-1 4 16,0 7 22-16,0-10-5 0,0-2-1 15,-36-1-7-15,8 0-40 0,0-2-70 0,-18 6-217 16,26-9 102-16,0 2-52 15,0-3-112-15,-1-1-122 0,-12-1-967 0,21 0 840 16,1 0 151-16</inkml:trace>
        </inkml:traceGroup>
        <inkml:traceGroup>
          <inkml:annotationXML>
            <emma:emma xmlns:emma="http://www.w3.org/2003/04/emma" version="1.0">
              <emma:interpretation id="{30BAAF74-7A1A-46C5-8CB2-653BE666A6B8}" emma:medium="tactile" emma:mode="ink">
                <msink:context xmlns:msink="http://schemas.microsoft.com/ink/2010/main" type="inkWord" rotatedBoundingBox="26822,4777 28947,4793 28944,5157 26819,5141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28836.0386">19349 4324 1753 0,'0'-9'54'0,"0"-2"40"0,0 2 59 0,0-2 74 15,0 1 10-15,-20-7 227 0,20 10-283 16,0-1-36-16,0 4-44 0,0 0-1 15,0-1 5-15,0 3-74 0,0 1-28 16,0 1-4-16,0 0-4 0,0 0-4 16,28 6 9-16,-6 1 5 0,-1 0-6 15,-1 1 11-15,3 0-4 0,15 12 22 16,-20-10-6-16,-3 0 4 0,3 0-9 16,-6-2 16-16,9 8 12 0,-16-11-15 15,-5 1-7-15,5-3 15 0,-5 0 8 0,0-2 8 16,0 1 60-16,0-2-60 0,0 0-9 15,0 0-5-15,0 0-10 0,0-6 38 16,0-3-35-16,0 0-9 0,0 0-10 16,0-3-6-16,0 0 2 0,0-16-5 15,0 15-7-15,0 0-7 0,0 2 1 0,0 1-3 16,46-2-9-16,-26 10 8 16,0 2 3-16,3 0 7 0,5 0-13 15,-5 8-1-15,25 11-49 0,-28-9 18 16,-2 1-8-16,0 1-31 0,-3-1-48 15,3 10-354-15,-8-11 124 0,-2-2-75 16,2 0-120-16,-3 0-186 0,6-1 127 16</inkml:trace>
          <inkml:trace contextRef="#ctx0" brushRef="#br0" timeOffset="129263.1027">20245 4078 2841 0,'0'-7'20'0,"0"0"24"16,0 7-24-16,0 0 9 16,0 0 73-16,0 0 51 0,0 16 199 0,0-6-229 15,0 4-39-15,0 1-11 0,0 3-17 16,0 2-20-16,33 22 8 0,-20-23-28 16,-3 2-7-16,5-2-1 0,-2-1-4 15,15 14-3-15,-10-19-5 0,-3-1 10 16,-2-2-3-16,-1-3 3 0,-2-2 3 15,6 3 9-15,-11-7 11 0,-3-1-6 0,1 0 3 16,-1 0-1-16,1-5-8 16,-1-2-16-16,-2-1 2 0,0 0-12 0,0-3 8 15,0 0-2-15,-35-15 5 16,12 13-2-16,0 0 2 0,-2 2-3 16,-3 0-3-16,-33 0 4 0,30 8 2 15,-2 3-5-15,-2 0-4 0,-1 0-2 0,1 6 1 16,-39 10 11-16,41-7 3 0,8 0-4 15,2 2 0-15,5 0 0 0,-5 11-5 16,23-12 4-16,0 1-1 0,0-1 3 16,26-1-3-16,4 0 2 0,41 2-28 15,-28-8-51-15,6 0-106 0,4-1-138 0,0-2-140 16,72 0-997-16,-64-8 742 16,5 0 162-16</inkml:trace>
          <inkml:trace contextRef="#ctx0" brushRef="#br0" timeOffset="128492.463">18836 4256 2850 0,'0'0'90'0,"0"0"89"0,0 0 59 16,0 0 242-16,0 0-347 15,0 0-38-15,0 0-14 0,-20 0-12 0,-3 0 65 16,5-5-88-16,-5 5-9 0,0-5-16 15,1 5 3-15,-34 0 25 0,23 0-40 16,0 0 2-16,0 0-6 0,0 7-9 0,-3-1 9 16,-17 11-17-16,27-7 0 15,4 0 11-15,6 2-2 0,4 0 1 16,7 12 11-16,5-14-6 0,0 3 8 16,0-4-3-16,33 1-4 0,-3-2-3 15,34 5 1-15,42-5 11 16,-75-8-5-16,2 0 0 0,-3 0 0 15,-2 0 5-15,-3-10 11 16,34-12 112-16,-34 6-52 0,-17 8-46 16,-8-2-7-16,0 1 25 0,0 0 4 0,0-6 60 15,0 8-110-15,0 2-29 0,0 1-15 16,0 3-16-16,0-1-14 16,0 2 36-16,0 7 28 0,0-2-12 15,0 2-11-15,0 0-31 0,0 0-35 0,23 2-34 16,22 6-170-16,-19-9 163 15,4 1 3-15,8-1-12 0,-2-1-65 16,43 3-409-16,-39-7 251 0,3-1 0 16,-7 0 18-16,-3 0-40 0,20-8-479 15,-35 1 486-15,0 2 102 0,-8-3 157 0</inkml:trace>
        </inkml:traceGroup>
        <inkml:traceGroup>
          <inkml:annotationXML>
            <emma:emma xmlns:emma="http://www.w3.org/2003/04/emma" version="1.0">
              <emma:interpretation id="{BBB2589E-390F-43FD-8B26-BBF4CFD1151E}" emma:medium="tactile" emma:mode="ink">
                <msink:context xmlns:msink="http://schemas.microsoft.com/ink/2010/main" type="inkWord" rotatedBoundingBox="29473,4772 32506,4796 32503,5110 29470,5086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29682.0411">21035 4071 2565 0,'-13'-4'67'0,"0"1"58"0,13 0 29 16,-7 2 8-16,7 0-70 0,0 1-1 15,0 0 2-15,0 0 33 0,0 8 12 0,0 1-9 16,38 12 18-16,-23-8-84 0,-2 2-16 15,2 4-4-15,0-3 4 16,0 4-21-16,8 18 37 0,-13-20-45 0,1 0-3 0,1-1-8 16,-4-3-3-16,-3 0 2 15,5 7 7-15,-10-14 1 0,0 0 9 16,0-2 25-16,0-3 33 0,0 0 298 16,0-2-133-16,0 0-28 0,0 0-76 15,0 0-56-15,0-9-38 0,0-9 27 16,0 6-61-16,0-2-6 0,-15-1-3 0,15-3 0 15,0-19-5-15,0 22-10 16,0 0-15-16,0 2-5 0,28 4-12 0,-3 2 14 16,21 7 0-16,-18 0 18 0,0 7-1 15,2 2-4-15,3 2 1 16,23 18-1-16,-33-14-15 0,-5 1-59 0,0 0-86 16,-8-1-72-16,0-1-24 15,0 11-205-15,-2-15 223 0,-3 1-112 0,-5-4-97 16,0-1-111-16,0 1-234 0,10-3-422 15</inkml:trace>
          <inkml:trace contextRef="#ctx0" brushRef="#br0" timeOffset="130095.277">21687 4201 2162 0,'0'-4'27'15,"0"1"33"-15,0 3 45 0,0 0 34 0,0 0 15 16,0 9 138-16,0-1-162 0,0-1 8 15,23 1-13-15,-8 1 18 0,18 4 127 16,-15-7-132-16,7-2-32 0,1 0-35 16,2-2-15-16,2-2-26 0,39 0 27 15,-36 0-30-15,2 0-7 0,-4 0-2 16,-3-8 25-16,0 2 7 0,12-8 66 16,-24 7-82-16,-6-2-14 0,0 0-19 15,-8-1-2-15,-2-14-8 0,0 12 12 0,0 1-12 16,0 1 5-16,0-1-5 15,-30 2-4-15,-18 0 3 0,20 9 4 16,2 0 9-16,-4 0-1 0,-1 9-6 0,4-1-2 16,-24 15 3-16,28-9 0 0,5 0 7 15,5 2-6-15,1-1-3 0,12 16 8 16,0-16-3-16,0 0 1 0,23-1-2 16,2-1 5-16,8 0 0 0,41 8-44 15,-31-13-50-15,2-2-62 0,4-1-89 0,1-1-109 16,4-3-79-16,55-1-550 0,-58 0 346 15,0 0 35-15,-1-10 119 16</inkml:trace>
          <inkml:trace contextRef="#ctx0" brushRef="#br0" timeOffset="130382.3637">22718 4216 2157 0,'0'-12'36'0,"0"-1"57"16,0 4 63-16,0 1 40 0,0 3-13 16,0-4 47-16,-18 7-178 0,18 0-19 15,0 2-25-15,0 0-4 0,0 0 18 16,0 0 122-16,0 7-36 0,0-1-1 15,0 1-5-15,18 1-6 0,18 12 79 16,-14-9-108-16,4 1-10 0,-1 0-38 16,6 2 14-16,-3-1-7 0,22 9 28 15,-29-12-37-15,-4-2 4 0,-4-2 7 0,-3 0 20 16,-7-1 24-16,-1-1 147 16,-2-3-78-16,0-1 21 0,-17 0 5 0,-4 0-15 15,-32 0 141-15,28-7-178 0,-6 1-8 16,1-3-42-16,2 0-14 0,2-2-23 15,-12-13-17-15,26 10-11 0,4 0-22 16,8-1-38-16,0 2-76 0,0-1-114 16,28-7-402-16,0 11 355 0,5 1 47 15,0 3-30-15,13-1-117 0,60-4-607 16,-50 6 375-16,-3 1-52 0,8-1 140 0</inkml:trace>
          <inkml:trace contextRef="#ctx0" brushRef="#br0" timeOffset="130772.3758">23523 4093 1915 0,'0'0'18'0,"0"8"54"16,0-2 52-16,0 6 204 0,-18-7-183 16,18 1-13-16,-18-1-6 0,3 4 12 15,-13 2 95-15,21-5-146 0,-1 1 1 16,0-1-5-16,8 0 10 0,0-1 12 16,0 4 88-16,0-4-111 0,0-1-24 15,0-2 1-15,36 0-6 0,-8 0 4 16,28-2 34-16,-23 0-57 0,2 0-3 0,-4 0-1 15,-3-7 24-15,2-1 9 0,21-3 96 16,-28 3-94-16,-6 1-12 0,1-2-16 16,-3-1-3-16,3-11 3 15,-18 10-27-15,0-1-15 0,0 3 1 0,0 0-5 16,0 2-3-16,-53-2 35 0,28 5-37 16,-3 3 6-16,0 1 5 0,-3 0-55 15,1 0 58-15,-29 5-1 0,29 2 10 0,-1 2-3 16,6 1-7-16,0 3 11 15,-19 18-4-15,27-17 65 0,4 4-52 16,3-1-4-16,10-1 4 0,0 1-64 16,33 13 67-16,0-17-24 0,5 2-4 0,8-1-20 15,2-3-82-15,5 1-70 0,49 9-389 16,-44-13 98-16,-2-1-121 0,5-2-376 16,0-1 77-16,-8-1 233 0</inkml:trace>
        </inkml:traceGroup>
      </inkml:traceGroup>
      <inkml:traceGroup>
        <inkml:annotationXML>
          <emma:emma xmlns:emma="http://www.w3.org/2003/04/emma" version="1.0">
            <emma:interpretation id="{D4F100AF-B947-4CE4-9384-D39098BBF96F}" emma:medium="tactile" emma:mode="ink">
              <msink:context xmlns:msink="http://schemas.microsoft.com/ink/2010/main" type="line" rotatedBoundingBox="8766,5371 23682,5561 23668,6708 8751,6518"/>
            </emma:interpretation>
          </emma:emma>
        </inkml:annotationXML>
        <inkml:traceGroup>
          <inkml:annotationXML>
            <emma:emma xmlns:emma="http://www.w3.org/2003/04/emma" version="1.0">
              <emma:interpretation id="{E355AE1B-CD19-4518-95DA-CE07805F7D71}" emma:medium="tactile" emma:mode="ink">
                <msink:context xmlns:msink="http://schemas.microsoft.com/ink/2010/main" type="inkWord" rotatedBoundingBox="8764,5536 11327,5568 11319,6169 8756,6136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46237.9377">2141 4942 2858 0,'0'-10'90'16,"-8"2"84"-16,8 3 48 0,-5 1 39 16,5 4 48-16,-8 0-234 0,8 0-41 15,-5 0-22-15,0 0-6 0,-8 9 36 0,5 1-6 16,0-1-5-16,-2 1-6 15,-6 2-12-15,-15 16 10 0,16-12-18 0,-6 0-22 16,3 0-41-16,0-1-63 0,-11 13-371 16,16-15 135-16,3-2-76 0,2-3-80 15,0 1-250-15,8-2 126 0</inkml:trace>
          <inkml:trace contextRef="#ctx0" brushRef="#br0" timeOffset="146502.3846">2451 4868 3169 0,'0'-15'174'0,"0"11"-52"0,0 4 6 16,0 0-69-16,0 0 29 15,0 9 97-15,0 1-83 0,0 3-41 0,0 2-18 16,0 0-2-16,0 8-15 0,0 21 11 15,0-16-34-15,0-4-4 0,0 2 5 16,0-1-7-16,0 25 6 0,0-28-35 0,24-1-46 16,-9 0-73-16,3-3-126 15,11 11-497-15,-16-19 306 0,0 0-208 16,2-3 19-16,1-4 76 0</inkml:trace>
          <inkml:trace contextRef="#ctx0" brushRef="#br0" timeOffset="146750.9456">2788 4965 2801 0,'0'-27'107'0,"0"4"102"0,0 4 62 0,0 1 43 15,0 5-75-15,0-4 12 16,0 12-190-16,0 2-27 0,0 3-15 16,0 0 3-16,0 0 133 0,0 13-17 15,0 2 37-15,0-2 25 0,0 5-9 0,0 26 141 16,0-17-244-16,0 2-28 15,0 0-30-15,0 2-8 0,20 29-11 16,-20-33-11-16,19-2 3 0,-19 2-7 0,0-3-79 0,15 20-556 16,-15-25 229-16,8 0 7 15,-8-3 25-15,0-3-122 0,0-2-141 16,0 5-1076-16</inkml:trace>
          <inkml:trace contextRef="#ctx0" brushRef="#br0" timeOffset="145584.8681">321 5108 3253 0,'-8'-5'165'0,"1"-3"54"0,7 5 37 15,-8-2-36-15,8-1 130 0,0 3-149 16,0 1 23-16,-8 0 9 0,8 1-25 0,0 1 6 16,0 0-203-16,0 0-47 15,0 0 0-15,0 0-49 0,0 11 58 0,0 9 23 16,0-5 59-16,0 1-57 16,0 2 4-16,0 4 6 0,0 28 5 15,0-25-4-15,0 0 4 0,0-2-4 0,0-1 3 16,23 14 4-16,-5-21 1 0,3-3-11 15,-5-1 10-15,-16-5 13 0,38 4 73 16,-25-10-10-16,0 0 31 0,3 0 10 16,-3 0-9-16,20-23 31 0,-17 12-111 0,2-5-14 15,-2 3-8-15,2-3-3 16,10-13 8-16,-15 18-20 0,-2 0-11 16,-11 3-9-16,7 2-5 0,-7 2-10 15,0 4-26-15,0 0 36 0,11 0 11 0,-11 0 0 16,10 12 3-16,0 9-13 15,6-10 18-15,-1-2-1 0,-2 2 9 0,5-2 1 16,19 3 11-16,-11-12-15 0,-1 0 2 0,12 0 0 16,-4 0-3-16,45-12 9 15,-37 2 5-15,-2-3 10 0,-2-1 23 16,-4 1 15-16,16-17 50 0,-36 13-87 16,0 1-25-16,-8-1-5 0,-5 0-13 15,0-18-21-15,0 21-35 0,-31-1-64 16,3 3-107-16,5 1-147 0,-32-3-551 0,24 14 515 15,0 0 59-15,0 0-61 0,-3 0-106 16,3 0-124-16,-28 22-925 0,38-11 1050 16</inkml:trace>
          <inkml:trace contextRef="#ctx0" brushRef="#br0" timeOffset="145994.6901">1129 5183 2600 0,'0'0'41'0,"0"0"41"0,0-8 25 15,0 8 44-15,0 0 157 0,0 0-165 16,0 0-7-16,0 0-25 0,0 11-11 0,0 5 75 16,20-8-113-16,-20 0-13 15,26 0-12-15,-2 0 15 0,25 0 63 0,-23-8-56 16,5 0-16-16,5 0-12 16,3 0-7-16,-3 0 10 0,34 0 99 0,-37-8-40 15,-4-3 18-15,-6 2 21 0,-2 1 29 16,5-8 122-16,-18 7-195 0,-1 2-39 15,-7-2-10-15,0-1 2 0,0-6 16 16,0 8-53-16,0 1-20 0,-23-1 2 16,0 4-7-16,-21-3 8 0,18 6-8 0,-3 1 13 15,-4 0-5-15,-1 0-4 16,-36 20 2-16,42-12 22 0,-1 3-4 16,1 1-3-16,5 3 12 0,-14 13-15 15,24-13 2-15,6 1 12 0,7 0-2 0,0 2-5 16,0-1 13-16,0 16-2 0,23-18-3 15,5-1-8-15,1 0-3 0,10-1-18 16,38 9-291-16,-33-16-6 0,3 2-52 0,5-5-12 16,-1-3-92-16,50 0-687 15,-51 0 248-15,-4-14 181 0,3 1 190 16</inkml:trace>
        </inkml:traceGroup>
        <inkml:traceGroup>
          <inkml:annotationXML>
            <emma:emma xmlns:emma="http://www.w3.org/2003/04/emma" version="1.0">
              <emma:interpretation id="{47323E88-4C03-4177-BE21-31646FCCDEBD}" emma:medium="tactile" emma:mode="ink">
                <msink:context xmlns:msink="http://schemas.microsoft.com/ink/2010/main" type="inkWord" rotatedBoundingBox="12094,5413 15461,5456 15454,6062 12086,6019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48191.5999">3673 5068 3012 0,'-8'-5'86'0,"-2"1"69"15,2 0 40-15,-2 4 195 0,5 0-291 16,-1 0-38-16,1 0-30 0,5 0-16 0,-2 0-10 16,2 0 0-16,0 0 13 0,0 13 10 15,0-3-7-15,0 16 6 0,0-11-28 16,0 1 13-16,0 2-11 0,23 0 9 16,0 1 0-16,26 16 24 0,-20-19-24 15,-1-1 4-15,3-3 1 0,0-3 12 0,37 4 73 16,-40-10-19-16,-2-3 22 15,0 0 43-15,-3 0 21 0,11-10 134 16,-18 10-190-16,-1-11-48 0,-5 1-7 0,3-2-29 16,-5-4-5-16,-5 7-26 0,-1 2-5 15,-2 3-13-15,0 4-14 0,0 0-15 16,0 0-41-16,0 0 53 16,0 0 33-16,0 0-4 0,0 0-5 0,0 23-42 15,0-15 27-15,0 2-1 0,26-2 15 16,-3 0 21-16,29 1 14 0,-21-9-15 15,6 5-4-15,7-5 6 0,0 0 5 16,41 0 16-16,-44 0-1 0,-4-13 47 16,-4 3 47-16,-4-2 20 0,7-10 103 15,-26 11-169-15,1-2-28 0,-11-1-14 16,0 2-10-16,0-15-33 0,0 15-6 0,-34 0-11 16,6 1-76-16,-1 4-102 0,1 1-105 15,-35 1-381-15,30 5 422 0,-3 0-8 16,-1 0-101-16,4 0-129 0,-35 21-972 15,40-12 783-15,7 0 165 0</inkml:trace>
          <inkml:trace contextRef="#ctx0" brushRef="#br0" timeOffset="148598.954">4569 5111 2706 0,'18'-8'66'0,"5"-2"62"15,-7 3 55-15,35 0 235 16,-22 7-276-16,4-3-35 0,6 3-37 0,0 0-15 15,57 0 19-15,-44 13-57 0,2 1-7 16,3-1 6-16,-5 2-5 0,2 1 5 16,37 15-2-16,-53-15-11 0,-6-1-3 15,-9-2 6-15,-2-1 8 0,-6 12 25 16,-15-14-22-16,0-3 1 0,0 1 0 16,0-1 22-16,0 2 100 0,-34-6-36 15,6-1 17-15,5-2 23 0,-3 0 15 0,-18 0 155 16,26-13-177-16,-3 2-26 15,8 0-44-15,-5-2-18 0,2-14-45 16,16 12-16-16,0 0 0 0,0 1-4 0,0 0-10 16,0 2 13-16,55-6-31 0,-27 9 30 15,3 2-4-15,3 2-1 0,0 1 4 16,33 2-14-16,-39 2 4 0,1 0-15 16,-1 0-10-16,-2 0-12 0,8 23-30 15,-16-13 58-15,-3 1 16 0,-2-2-20 0,3 5-21 16,12 11-162-16,-15-11 80 15,0 0-11-15,0 0 6 0,-2 0-34 16,12 11-362-16,-18-16 142 0,-2-1-83 16,4-3-174-16,-1 1-83 0,-4-2 140 0</inkml:trace>
          <inkml:trace contextRef="#ctx0" brushRef="#br0" timeOffset="148898.3412">5588 4919 2820 0,'-28'-12'70'0,"-11"-4"181"0,13 16-106 16,13 0-49-16,-5 0-34 15,3 0 8-15,-9 11 76 0,14 0-87 0,0 0-21 16,2-1-22-16,8-1-7 16,0 10-1-16,0-9 23 0,0-4 25 15,0 1 23-15,18-3 18 0,-18 0-11 0,57-4 71 16,-34 0-84-16,3 0 8 0,-10 0-4 15,7-12 18-15,13-12 25 0,-25 12-78 16,-11 1-34-16,15-2 1 0,-15 2-1 16,0-8-11-16,0 9-12 0,0 3-30 15,0 1-63-15,0 3-39 0,-28 0-209 16,7 3 134-16,3 0-86 0,-3 0-112 16,3 0-127-16,-3 0-270 0,-15 23-516 15</inkml:trace>
          <inkml:trace contextRef="#ctx0" brushRef="#br0" timeOffset="149432.6362">5891 4777 2959 0,'8'-16'96'0,"-3"-22"394"16,0 35-417-16,1-2-60 0,-6 5 16 16,7 12 100-16,1 0-35 0,0 5-23 0,5 6-22 15,-3 4 2-15,6 4-6 16,12 43 41-16,-17-34-50 0,7 2-9 15,-8 0-2-15,0-1 0 0,8 33-2 16,-12-43-21-16,-1-2-4 0,-5-3 1 16,5-4 5-16,-5 10 0 0,0-21 7 0,0-3-1 15,0-3 5-15,0-2 2 0,-21-3 19 16,21 0-34-16,-18 0 9 0,-3-11-9 16,3-1-4-16,0-2 16 0,-8-16-5 15,13 14-7-15,13-4-6 0,-5 4 2 0,5-1-7 16,0-6-6-16,0 14 3 15,18 3 4-15,6 2 3 0,2 4-3 16,36 0-4-16,-29 0 16 0,4 0-4 0,4 0 0 16,6 8 6-16,48-2-4 15,-43-6 1-15,-3 0 4 0,-2 0-10 0,2 0 14 16,-10 0-4-16,31-9-1 16,-39 9-5-16,-8-12 2 0,-10 4 10 0,3-2-10 15,-11-9 13-15,-5 10-16 0,0-1 1 16,0-3-1-16,0 2-2 0,-26-13-7 15,3 15 0-15,4 2 7 0,-4-2 4 16,-3 5-6-16,-26 4-6 0,29 0-3 16,-5 0 11-16,-1 10 5 0,9 1 16 0,-4 1 21 15,-20 15 34-15,31-13-47 16,-2 2-17-16,7 1-8 0,8 1 7 16,0 17 0-16,0-19 2 0,0 3-3 0,41-4-9 15,3-1-39-15,52 10-235 0,-34-15 19 16,11-1-144-16,-1-3-120 15,9-3-258-15,82-2-832 0</inkml:trace>
        </inkml:traceGroup>
        <inkml:traceGroup>
          <inkml:annotationXML>
            <emma:emma xmlns:emma="http://www.w3.org/2003/04/emma" version="1.0">
              <emma:interpretation id="{DA8F8730-9531-4407-B4CF-AD321F2914A3}" emma:medium="tactile" emma:mode="ink">
                <msink:context xmlns:msink="http://schemas.microsoft.com/ink/2010/main" type="inkWord" rotatedBoundingBox="16064,5740 18255,5768 18251,6061 16061,6033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50189.0939">8198 5103 2867 0,'2'-8'88'0,"-2"0"64"16,0 5 45-16,0-2 177 0,0 5-298 0,0 0-44 15,0 0-29-15,0 0 2 0,0 0 79 16,0 13-24-16,0-2 1 0,0 0-16 15,0 3-2-15,21 18 38 0,-3-14-40 16,-8-2 4-16,8 2 12 0,3-1 10 0,21 14 109 16,-17-17-83-16,4-1 23 15,-6-4 30-15,6-1 42 0,-1 0 26 16,16-3 218-16,-21-5-267 0,-7 0-37 16,-3 0-43-16,2 0-19 0,9-21 3 0,-14 13-56 15,0-3-16-15,-2 0-20 16,-3-2 24-16,-5-11-6 0,0 12 24 0,0 1-37 15,0 3-3-15,0 4-8 0,0-5-60 16,0 9 41-16,0 0 13 0,0 0 14 16,0 0 15-16,0 21-8 0,0-10-2 15,0-2-2-15,0 3 6 0,0 0 9 16,44 9 9-16,-15-12-1 0,-1-1-8 16,1 0-21-16,4-3-58 0,50-2-486 15,-36-3 180-15,-3 0-1 0,-5 0 57 0,7 0-88 16,42-21-665-16,-51 10 233 0,-4 1 115 15,1-2 174-15</inkml:trace>
          <inkml:trace contextRef="#ctx0" brushRef="#br0" timeOffset="150526.2087">9111 5097 2629 0,'-18'-7'64'0,"8"-4"228"0,10 10-99 0,0-1-52 15,0 0-54-15,0 2-6 16,26 0 79-16,-26 0-67 0,28 0-19 15,-10 10 1-15,-18-2-6 0,57 11 58 16,-31-10-80-16,3 3 18 0,-1 0-5 16,0 3-6-16,11-1 7 0,29 18 8 0,-35-15-35 15,3-3-24-15,-4 0-2 16,-9 0-6-16,16 10 8 0,-32-16 0 0,-7 0 9 16,0-3 2-16,0-1 28 0,0-2 154 15,0-2-2-15,0 0 36 0,-23 0 19 16,23 0-10-16,-57-17 80 0,42 7-215 15,-9 0-35-15,6-2-25 0,18-4-14 16,-15-2-30-16,-3-20-7 0,18 15-7 0,0 3-2 16,0 1-14-16,0 1-29 15,0-9-314-15,33 18-7 0,-9-1-78 0,9 5 30 16,-4-2-1-16,33-2-525 16,-29 6 326-16,11 0-295 0,3 2 182 0,2 1 134 15</inkml:trace>
          <inkml:trace contextRef="#ctx0" brushRef="#br0" timeOffset="149786.211">7737 5070 2787 0,'-21'-7'75'0,"3"-2"81"16,18 5 40-16,-18-5 168 0,2 9-296 15,16 0-27-15,-10 0 6 0,10 0 20 0,-18 22 94 16,7-9-105-16,4-2-20 0,2 6-12 16,-6-1-5-16,1 23 20 0,10-20-20 15,0 1 10-15,0-1-1 0,0-2 23 16,33 15 58-16,-4-20-37 0,-3-2 19 16,2-2 29-16,6 0 43 0,-6-6 34 15,40-2 227-15,-35 0-230 0,-4 0-18 0,5 0-20 16,-11-11-16-16,16-10 60 15,-21 9-145-15,-8 0-21 0,0-4-16 16,-10 0-9-16,0-14-20 0,0 13 0 0,0 1-2 0,-20 2-3 16,-4 1 1-16,-14-6-83 15,14 13-46-15,-4 0-103 0,-1 2-117 16,-2 1-51-16,-26 3-314 16,29 0 429-16,-1 0-65 0,1 0-103 0,-1 10-136 15,-9 6-988-15,22-8 1020 0</inkml:trace>
        </inkml:traceGroup>
        <inkml:traceGroup>
          <inkml:annotationXML>
            <emma:emma xmlns:emma="http://www.w3.org/2003/04/emma" version="1.0">
              <emma:interpretation id="{7511BB88-6759-4AAD-8905-B0E54EC9C5F7}" emma:medium="tactile" emma:mode="ink">
                <msink:context xmlns:msink="http://schemas.microsoft.com/ink/2010/main" type="inkWord" rotatedBoundingBox="18933,5741 23132,5794 23120,6701 18922,6648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51391.8488">11361 5171 2954 0,'-19'-11'90'0,"19"2"89"0,0 1 44 15,-18-3 185-15,18 10-331 16,0 0-41-16,0 1-14 0,0 0-1 16,0 9 66-16,0 2-38 0,0 1-2 15,0 0-3-15,0 3 9 0,0 2-4 0,0 18 28 16,26-16-46-16,-26-4 2 15,31 1 7-15,-2-1 18 0,17 10 97 0,-22-17-37 16,-4-3 40-16,-2-1 39 0,6 0 17 0,12-4 153 16,-18 0-246-16,0 0-21 15,-2 0-10-15,2-12 2 0,16-13 12 16,-24 12-69-16,8-1-19 0,-8 1 25 16,1 0 9-16,7-9 27 0,-18 14-63 0,0 1-20 15,0 4-14-15,0-1-5 16,0 4-5-16,0 0 3 0,0 0 23 15,0 0 10-15,0 11-3 0,0 1 15 0,0 9-28 16,0-11-19-16,0 1-30 0,0 0-14 16,23-1-57-16,16 7-385 0,-13-10 108 15,2-2-29-15,9-3 20 0,1-2-55 16,61 0-521-16,-48 0 396 0,6-10-164 16,0-3 127-16,-5 0 102 0</inkml:trace>
          <inkml:trace contextRef="#ctx0" brushRef="#br0" timeOffset="150995.9165">10801 5119 2849 0,'0'-8'96'0,"0"1"74"15,0 7 35-15,0-7 33 0,-15 2 16 0,-1 5-182 16,-2 0-11-16,8 0-15 15,-8 0 0-15,0 0-10 0,-31 0 20 16,25 11-33-16,-2-1 11 0,-2 1-11 0,5 3 1 0,-21 18 14 16,25-17-22-16,4 1-1 15,2 3 1-15,8-2-11 0,5 17 7 16,0-20-6-16,0 0 3 0,0-1 7 16,28 0 2-16,1-6-1 0,28 5 6 15,-26-9-14-15,2-2 9 0,-2-1 15 16,1 0 41-16,19-8 147 0,-27-1-91 15,-1-1-10-15,-8 1-28 0,-4-2-7 16,12-16-2-16,-18 13-57 0,6-4-11 0,-4-1 9 16,-7 0 5-16,0-15 83 0,0 17-67 15,0 7-18-15,0-1-48 16,0 6-27-16,0 5-1 0,0 0 52 0,0 10 14 16,-23 2-9-16,23 4 43 0,-18 25 168 15,-3-13-72-15,21 2-15 0,0 2-43 16,0 5-20-16,0 1-25 0,0 39-4 15,34-39-33-15,-8-1-3 0,0-3 2 16,0-1-19-16,20 21-313 0,-23-32-67 0,-2-3-82 16,-3-3 18-16,3-5-35 15,18-5-662-15,-21-6 236 0,3 0 55 0,-3-10 239 16</inkml:trace>
          <inkml:trace contextRef="#ctx0" brushRef="#br0" timeOffset="152101.8025">12497 5179 2426 0,'0'-9'71'0,"0"1"68"16,-18 1 50-16,-3-1 220 0,21 4-279 0,-18 2-27 0,2 2-26 16,16 0-7-1,-28 0 67-15,20 0-65 0,-2 10 5 0,-1-2-20 16,6 0-6-16,-3 10 8 16,8-9-38-16,0-4 9 0,0 2 7 0,0 1 11 15,0 0 16-15,24-1 60 0,-1-2-73 16,0-2-12-16,-7-2-14 0,7-1 13 15,16 0 66-15,-18 0-11 0,-3 0 2 16,-5 0-3-16,-13-12 4 0,21-4 8 16,-21 10-76-16,0 0-22 0,0-2-6 15,0-1-11-15,0-6-33 0,-26 8 17 16,2-1 5-16,1 0 11 0,-5 2 2 16,-22-1-5-16,22 5 5 0,-1 2 4 15,1 0 5-15,5 0 10 0,-1 13 4 0,-14 9 32 16,22-10-30-16,6 3 6 0,-3 1-1 15,8 0-10-15,-1 18 16 0,6-18 14 16,0 2-30-16,24-2-11 0,2-1 26 0,30 12-25 16,-17-15-17-16,0-1-118 15,8-3-90-15,7-1-61 0,60-2-267 16,-47-5 276-16,-5 0-71 0,6 0-50 16,-1-10-41-16,44-12-249 0,-64 10 478 15,-8-2 93-15,-6-2 101 0,-9 0 54 16,-9-3 61-16,-7-21 198 0,-8 20-107 15,0-3 25-15,0 3 17 0,0 1 33 16,-23-13 245-16,5 20-297 0,18 4-55 0,0 1-40 16,-21 1-27-16,21-5 34 0,0 8-89 15,0 3-14-15,0-2-15 0,0 1-15 16,0 1-1-16,0 0 10 0,28 0 4 16,-7 11 1-16,2 0 2 0,1 1 49 15,33 13-23-15,-26-11-1 0,-8 1-30 0,0 0 61 16,11 2 12-16,28 14 30 15,-34-15-77-15,-2 1-14 0,-8-4-12 16,3 0 5-16,2 5 9 0,-23-10 19 0,0-2 35 0,0-3 58 16,0-1 57-16,0-1 250 15,0-1-224-15,-25 0-16 0,25 0-15 16,-29 0-6-16,6-9-45 0,0-10 29 16,4 9-119-16,4-1-12 0,15-2-17 0,0 1-5 15,0-17-16-15,0 16-8 0,0 1-37 16,0 0-66-16,0 1-84 15,49-6-575-15,-23 9 306 0,-3 1 17 16,11 2 43-16,0-1-79 0,43-6-573 16,-38 8 425-16,10-1-61 0,-2 0 152 0</inkml:trace>
          <inkml:trace contextRef="#ctx0" brushRef="#br0" timeOffset="152682.9792">13990 5095 2626 0,'0'-9'87'0,"0"9"84"0,0 0 63 0,0 0 255 16,0 0-345-16,0 0-59 0,0 0-47 15,0 0-20-15,0 0-11 0,0 0 16 16,-18 0 24-16,18 0 7 0,0 11-8 0,0 11 28 16,0-9-45-16,0 2 2 15,0 0-9-15,0 1 8 0,0 0 4 0,21 15 76 16,5-16-43-16,-3-2 6 16,6 0-9-16,-1-4 4 0,34 6 65 0,-28-11-47 15,2-2 20-15,-5 0 29 16,-2-2 27-16,20 0 144 0,-31 0-180 0,-3-10-19 15,-4 0-22-15,-3 1-17 16,4-13 19-16,-9 9-62 0,0 1-9 0,-3-5-13 16,0 0-1-16,0-19 1 0,0 19 0 0,0 1-6 15,-18 0-2-15,18 3-3 16,-13-4-12-16,0 12 8 0,13 0-4 16,0 5-4-16,-13 0-4 0,13 0 7 15,-5 0-3-15,-6 0 23 0,6 11-6 0,-3 2 4 16,0 3 8-16,3 20 5 0,5-13-10 15,0 3 1-15,0 3-1 16,0 1 9-16,42 40 15 0,-19-32-13 0,0 4-14 16,3 1 0-16,-2 3-3 0,35 50 6 15,-30-46-2-15,-4-4 15 0,1 0 0 16,-5-3 9-16,10 34 67 0,-26-46-31 16,0-5 19-16,-5-5 14 0,0-3 30 0,0 5 214 15,0-18-149-15,-23 0-20 16,-3-5-29-16,0 0 5 0,-36-16 111 15,29 0-135-15,-4 1-38 0,-2-5-23 16,-2-4-18-16,-37-37-6 0,47 26-30 0,-5 0-7 16,8-4 0-16,-1-1 0 0,14 1 0 15,-11-29 0-15,21 40-4 16,2 2-20-16,3 3-43 0,0 4-56 0,0-16-299 16,23 21 145-16,-5 0-46 0,-18 0-85 15,26 1-200-15,26-13-683 0,-26 13 653 16,2-2 16-16,3-1-184 0,3-2-169 15</inkml:trace>
        </inkml:traceGroup>
        <inkml:traceGroup>
          <inkml:annotationXML>
            <emma:emma xmlns:emma="http://www.w3.org/2003/04/emma" version="1.0">
              <emma:interpretation id="{64EFAA9C-DB9D-42DF-86D5-887119C33685}" emma:medium="tactile" emma:mode="ink">
                <msink:context xmlns:msink="http://schemas.microsoft.com/ink/2010/main" type="inkWord" rotatedBoundingBox="23634,5859 23647,5860 23647,5890 23633,5889"/>
              </emma:interpretation>
              <emma:one-of disjunction-type="recognition" id="oneOf38">
                <emma:interpretation id="interp42" emma:lang="" emma:confidence="0.5">
                  <emma:literal>.</emma:literal>
                </emma:interpretation>
                <emma:interpretation id="interp43" emma:lang="" emma:confidence="0">
                  <emma:literal>\</emma:literal>
                </emma:interpretation>
                <emma:interpretation id="interp44" emma:lang="" emma:confidence="0">
                  <emma:literal>:</emma:literal>
                </emma:interpretation>
                <emma:interpretation id="interp45" emma:lang="" emma:confidence="0">
                  <emma:literal>,</emma:literal>
                </emma:interpretation>
                <emma:interpretation id="interp46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154896.9751">15176 5162 2579 0,'-3'-4'38'15,"-2"-3"36"-15,2 2-9 0,1 0 20 0,2 1-52 16,0 2-99-16,0 2-121 0,0-3-136 16,0 3-342-16,0 0-523 0</inkml:trace>
        </inkml:traceGroup>
        <inkml:traceGroup>
          <inkml:annotationXML>
            <emma:emma xmlns:emma="http://www.w3.org/2003/04/emma" version="1.0">
              <emma:interpretation id="{ACCD544C-F348-4076-B8F2-908397282CBA}" emma:medium="tactile" emma:mode="ink">
                <msink:context xmlns:msink="http://schemas.microsoft.com/ink/2010/main" type="inkWord" rotatedBoundingBox="23663,5917 23678,5918 23678,5929 23662,5928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52866.2668">15207 5190 4055 0,'0'7'82'0,"0"-3"106"0,0-4 166 0,0 0 532 16,0 0-548-16,0 0-151 0,0 0-118 15,0 0-34-15,0 0-75 0,0 0-122 16,0 0-189-16,0 0-135 0,0 0-47 16,0 0-555-16,0 0 492 0,0 0-360 15,0 0 137-15,0 0 139 0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5-07-16T16:21:24.069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</inkml:definitions>
  <inkml:traceGroup>
    <inkml:annotationXML>
      <emma:emma xmlns:emma="http://www.w3.org/2003/04/emma" version="1.0">
        <emma:interpretation id="{E9DE2800-0303-405D-9A7D-4291CB9801AD}" emma:medium="tactile" emma:mode="ink">
          <msink:context xmlns:msink="http://schemas.microsoft.com/ink/2010/main" type="writingRegion" rotatedBoundingBox="15483,10601 15498,10601 15498,10616 15483,10616"/>
        </emma:interpretation>
      </emma:emma>
    </inkml:annotationXML>
    <inkml:traceGroup>
      <inkml:annotationXML>
        <emma:emma xmlns:emma="http://www.w3.org/2003/04/emma" version="1.0">
          <emma:interpretation id="{993D4E0B-3208-4A27-BC56-3A82CC75FA35}" emma:medium="tactile" emma:mode="ink">
            <msink:context xmlns:msink="http://schemas.microsoft.com/ink/2010/main" type="paragraph" rotatedBoundingBox="15483,10601 15498,10601 15498,10616 15483,106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886C70-AB31-4388-8B59-96A2CB8BDD0E}" emma:medium="tactile" emma:mode="ink">
              <msink:context xmlns:msink="http://schemas.microsoft.com/ink/2010/main" type="line" rotatedBoundingBox="15483,10601 15498,10601 15498,10616 15483,10616"/>
            </emma:interpretation>
          </emma:emma>
        </inkml:annotationXML>
        <inkml:traceGroup>
          <inkml:annotationXML>
            <emma:emma xmlns:emma="http://www.w3.org/2003/04/emma" version="1.0">
              <emma:interpretation id="{1CD28BD0-F557-4082-851E-571303B87AD8}" emma:medium="tactile" emma:mode="ink">
                <msink:context xmlns:msink="http://schemas.microsoft.com/ink/2010/main" type="inkWord" rotatedBoundingBox="15483,10601 15498,10601 15498,10616 15483,10616"/>
              </emma:interpretation>
            </emma:emma>
          </inkml:annotationXML>
          <inkml:trace contextRef="#ctx0" brushRef="#br0">7012 9871 0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3:44:07.519"/>
    </inkml:context>
    <inkml:brush xml:id="br0">
      <inkml:brushProperty name="width" value="0.06667" units="cm"/>
      <inkml:brushProperty name="height" value="0.06667" units="cm"/>
      <inkml:brushProperty name="color" value="#EB7BEE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7E6E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77F4F4"/>
      <inkml:brushProperty name="fitToCurve" value="1"/>
    </inkml:brush>
  </inkml:definitions>
  <inkml:traceGroup>
    <inkml:annotationXML>
      <emma:emma xmlns:emma="http://www.w3.org/2003/04/emma" version="1.0">
        <emma:interpretation id="{A68F4FEC-42CF-4428-871B-EA123572B0FC}" emma:medium="tactile" emma:mode="ink">
          <msink:context xmlns:msink="http://schemas.microsoft.com/ink/2010/main" type="writingRegion" rotatedBoundingBox="452,667 33639,455 33748,17378 560,17590"/>
        </emma:interpretation>
      </emma:emma>
    </inkml:annotationXML>
    <inkml:traceGroup>
      <inkml:annotationXML>
        <emma:emma xmlns:emma="http://www.w3.org/2003/04/emma" version="1.0">
          <emma:interpretation id="{A1F88C38-E9B0-4EFF-BCC7-5A482EDFEFFD}" emma:medium="tactile" emma:mode="ink">
            <msink:context xmlns:msink="http://schemas.microsoft.com/ink/2010/main" type="paragraph" rotatedBoundingBox="455,592 32649,608 32647,4785 453,47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DD22F3-8925-4580-BDB6-0839AEC1132C}" emma:medium="tactile" emma:mode="ink">
              <msink:context xmlns:msink="http://schemas.microsoft.com/ink/2010/main" type="inkBullet" rotatedBoundingBox="455,760 1537,761 1536,1228 454,1227"/>
            </emma:interpretation>
            <emma:one-of disjunction-type="recognition" id="oneOf0">
              <emma:interpretation id="interp0" emma:lang="" emma:confidence="0">
                <emma:literal>→</emma:literal>
              </emma:interpretation>
            </emma:one-of>
          </emma:emma>
        </inkml:annotationXML>
        <inkml:trace contextRef="#ctx0" brushRef="#br0">11 37 2549 0,'-11'1'161'0,"9"-1"-10"0,2 0 33 0,0 0-40 16,0 0-6-16,0 0 54 15,23 0-110-15,3 0-19 0,2 0-19 0,4 0-14 16,6 0-13-16,58-9 4 16,-44 0-25-16,2 9 5 0,1 0-2 15,-4 0-6-15,56 0-14 0,-61-9-76 0,-7 9-126 16,-3 0-120-16,-7 0-141 0,-6 0-293 16,11-14-536-16</inkml:trace>
        <inkml:trace contextRef="#ctx0" brushRef="#br0" timeOffset="288.6651">332-208 2688 0,'0'-4'70'0,"23"-3"211"0,3 7-77 0,2 0-36 0,1-4-33 16,7 4-14-16,50 0 36 15,-37 0-102-15,2 9-10 0,4 2-14 16,2 0-7-16,-5 3-14 0,46 18-4 16,-57-14 7-16,-2 3 16 0,-8 1 7 0,-8 1 6 15,1 24 5-15,-24-26-37 16,0 3-11-16,0 0 4 0,-31-2-4 16,2 1 1-16,-41 16-16 0,34-21-36 15,-3 0-41-15,0 0-67 0,1-3-109 0,-40 7-547 16,13-7-569-16</inkml:trace>
      </inkml:traceGroup>
      <inkml:traceGroup>
        <inkml:annotationXML>
          <emma:emma xmlns:emma="http://www.w3.org/2003/04/emma" version="1.0">
            <emma:interpretation id="{4DDAC9D0-1353-425F-A717-45FFFA3F8936}" emma:medium="tactile" emma:mode="ink">
              <msink:context xmlns:msink="http://schemas.microsoft.com/ink/2010/main" type="line" rotatedBoundingBox="2042,583 32649,609 32648,1947 2040,1921"/>
            </emma:interpretation>
          </emma:emma>
        </inkml:annotationXML>
        <inkml:traceGroup>
          <inkml:annotationXML>
            <emma:emma xmlns:emma="http://www.w3.org/2003/04/emma" version="1.0">
              <emma:interpretation id="{7E02A2D1-7EB9-4C43-A01A-FD2D8F6CCF8B}" emma:medium="tactile" emma:mode="ink">
                <msink:context xmlns:msink="http://schemas.microsoft.com/ink/2010/main" type="inkWord" rotatedBoundingBox="2042,652 4511,654 4510,1336 2041,13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195.5752">1595-251 2422 0,'-5'-9'109'0,"2"0"50"16,1 2 45-16,2 2-6 0,0 0-50 16,0-2 38-16,0 6-145 0,0-1-15 0,0 2-13 15,20 0 13-15,-2 0 4 16,29 20 36-16,-16-9-33 0,5 4-6 16,-2 4-6-16,5 1 5 0,0 5-1 15,30 30 12-15,-30-25-39 0,-3 0 17 0,-2 0 7 16,0 0 0-16,30 18 23 0,-32-28-36 15,-4 0 10-15,-5-1 1 16,-2-4-2-16,0 0 20 0,2 3 93 16,-18-6 3-16,-5-4 100 0,0-8 127 15,0 0 60-15,0 0 173 0,0 0-510 0,0-16-81 16,0 3-11-16,0-4 1 0,0-2-4 16,-18-36-62-16,-3 22-3 0,6-1-112 15,15-3-98-15,-18-1-75 0,18-1-5 0,0-32-120 16,0 34 290-16,0 10-68 15,0 6-85-15,26 5-75 0,20-2-492 16,-25 14 282-16,0 4 83 0,2 0 120 16</inkml:trace>
          <inkml:trace contextRef="#ctx0" brushRef="#br0" timeOffset="760.0377">1688-144 2335 0,'0'-11'81'0,"0"1"100"16,0 1 88-16,0 1 63 0,0 2-51 15,0-2 42-15,0 5-275 0,0 2-31 0,0-1-20 16,0 2 1-16,13 0 12 15,-3 16 4-15,1-1 2 0,-1 1-2 16,-2 6 14-16,0 3-17 0,12 31 12 16,-15-22-28-16,1-2 14 0,-6 2-9 0,2 0-4 15,1 2-1-15,2 32-100 16,-2-39-54-16,-3 1-106 0,0-3-101 0,2-4-74 16,3 12-705-16,-2-23 543 15,-3-3 119-15</inkml:trace>
          <inkml:trace contextRef="#ctx0" brushRef="#br0" timeOffset="1584.2535">2568-44 2367 0,'0'2'89'0,"0"-2"34"16,0 0 28-16,0 0-43 0,0 1-46 16,-13 2-32-16,13-2-26 0,-15 2 3 15,15 2 9-15,-8 3 9 0,-10 10 30 0,10-6-29 16,0 1 18-16,3 2 6 0,5 2 15 16,-5-1-5-16,5 15 32 15,0-14-66-15,0 0-4 0,21-2-11 0,7-1 1 16,-5-2 1-16,14 10 66 15,-19-15-9-15,0-3 19 0,0-4-4 0,3 0-5 16,-21 0 13-16,31-13-63 16,-5 0-4-16,-6 0 8 0,1-1 1 0,-21 0-8 15,0-17 14-15,23 13-20 0,-23 0-3 16,0 0-1-16,0-1 8 0,0 3-1 16,0-13 25-16,0 18-38 0,0-1-15 15,0 4-4-15,-26 1 10 0,-12-1-61 0,22 5-7 16,-2 3-18-16,2 0-21 15,1 0-35-15,-1 0-55 0,-12 18-381 16,15-10 209-16,3-2-2 0,-1 3 4 16,11-1-157-16,0 1-10 0,0 6-267 15</inkml:trace>
          <inkml:trace contextRef="#ctx0" brushRef="#br0" timeOffset="2125.6928">2920 28 1861 0,'29'0'57'0,"-1"-8"74"0,-2 1 66 16,-3 7 82-16,-2-9 8 15,13-4 215-15,-19 8-315 0,-2 1-37 0,-3-2-46 16,-2 1-11-16,0 2-25 16,0-2 2-16,-6 5-61 0,-2 0-8 0,0 0-6 15,0 0 0-15,0 0 6 16,0 8 0-16,0 3 4 0,0-2-2 0,0 2-8 16,0 1 8-16,0 17-9 0,0-15 3 15,0-1-2-15,21 1 7 0,-3 1 6 16,0-4-6-16,16 8 18 0,-16-10-8 15,-2-3 14-15,-1-2 1 0,-2-1 13 16,13 2 46-16,-16-5-25 0,6 0-9 16,-3 0-2-16,-3 0-15 0,6-12-19 15,15-8-18-15,-18 7 16 0,2 2-9 0,1-1 17 16,-3 1-19-16,0 1-6 16,7-7 1-16,-15 11 0 0,3 3-9 0,-3 0-2 15,-2 3-2-15,0 0-9 0,-1 0 24 0,-2 0-1 16,3 0-1-16,-1 0 5 15,4 11-7-15,12 7 5 0,-8-9 1 16,3-1-5-16,0 1 5 0,2-1 3 16,1-1-4-16,28 2 11 0,-21-5-3 15,3 1 6-15,3-3 1 0,-1-1-3 16,34 3 152-16,-36-4-39 0,3 0 36 16,-4-9 7-16,1-2 21 0,-2 2 23 15,14-18 138-15,-25 13-230 0,3 0-43 0,-6-2-32 16,-7 0 0-16,-3-16 62 15,0 15-102-15,0-1-13 0,0 0-1 0,-21 5-93 16,21-2 84-16,-46-6-123 16,27 13-58-16,-1 1-128 0,-1 3-52 0,0 1-12 15,1 0 65-15,-22 3-222 0,21 0 289 0,1 0-92 16,4 0-59-16,-4 11 6 16,-6 6-920-16,10-10 786 0</inkml:trace>
        </inkml:traceGroup>
        <inkml:traceGroup>
          <inkml:annotationXML>
            <emma:emma xmlns:emma="http://www.w3.org/2003/04/emma" version="1.0">
              <emma:interpretation id="{909AFF9C-8828-4891-82C2-C72625D9468D}" emma:medium="tactile" emma:mode="ink">
                <msink:context xmlns:msink="http://schemas.microsoft.com/ink/2010/main" type="inkWord" rotatedBoundingBox="5621,647 8256,649 8255,1765 5620,176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771.2836">5907-219 2170 0,'-36'-47'128'0,"18"27"-9"0,-3 6 33 15,6 1-26-15,-1 5-28 0,-7-3-25 0,18 7-77 16,-1 4-8-16,1 0 16 0,5 0 25 15,0 15 26-15,0 19 70 0,0-12-65 16,0 6-5-16,0 6 16 0,21 3 1 16,18 48 77-16,-19-38-82 0,4 4 5 0,4 2-9 15,1 4-9-15,-1 2-9 16,39 39 14-16,-30-43-39 0,-1 1-7 16,-2-3 3-16,-1-2-13 0,-2-5 2 15,13 47-4-15,-26-54 9 0,-7-7-7 16,-3-8 10-16,-6-4 6 0,-2 3 48 0,0-19-22 15,0-4-4-15,-21 0-21 16,1 0 6-16,-6-12-23 0,-36-23-9 16,23 10 7-16,-3-6-2 0,1-4-3 15,7-4-1-15,3-4-5 0,-2-43-15 0,22 44 27 16,11 3-8-16,0 2 4 0,0 5 8 16,52-27-33-16,-23 36 17 0,-1-1 5 15,3 4-1-15,0-3 5 0,5 4-3 0,27-18 3 16,-32 22 1-16,-3-1 1 15,1 1 5-15,-6-4-6 0,0 3 10 16,11-17-4-16,-21 14-6 0,-3 1-2 16,-5-3 2-16,-5 0 4 0,0-26 1 0,0 21-6 15,-28-1-1-15,2 1 2 16,3 1 11-16,-1 0 4 0,-20-14 22 16,29 25-36-16,-1 2-2 0,6 6-9 0,10 3-4 15,-8 3 10-15,8 0 2 0,-8 16 4 16,8 1-3-16,0 5 0 0,0 2 7 15,0 41 14-15,0-29-10 0,24 1-13 16,-4 2 7-16,-2 0-1 0,6 3-15 16,22 30 24-16,-20-39-14 0,0-3 19 15,-3 0-8-15,1-6-15 0,-1-1-8 0,13 8-43 16,-20-19 29-16,-3-4 7 16,-3-2-14-16,-2-6-18 0,-6 0-88 15,-2-13 20-15,0-1-25 0,0-5-41 0,-23 8 54 16,5-7 34-16,2-24 24 15,-7 21 67-15,2 1 2 0,9 3 8 0,-1 2 0 16,13-4-5-16,-8 0-26 0,0 14 20 16,8 1-2-16,0 4 23 0,0 0-11 0,0 0-3 15,41 0 15-15,-22 0 2 16,1 0 29-16,4 0 29 0,-1 9 23 16,29 2 91-16,-29-11-118 0,0 0-6 15,1 0-4-15,1 0 0 0,1 0-5 16,21 0 31-16,-21-14-42 0,0 4-12 0,-6-1-1 15,-2 1 0-15,1 0-4 16,4-6 25-16,-15 5-35 0,-3-1-2 16,-3 1-4-16,-2-2 2 0,0-11-5 15,0 10-3-15,-18 2 0 0,18 3 2 0,-23 0 5 16,7 2-2-16,1-2-6 0,-3 7-5 16,5 2-3-16,-3 0 7 0,1 0-3 15,-1 11-3-15,-10 9-10 0,11-7 9 0,2 2 8 16,3 3 10-16,4 2-6 15,-1 21 3-15,7-20-14 0,0 1 1 16,0-2-2-16,0-1 12 0,26 1 7 16,25 11 10-16,-20-18-13 0,3 0-4 0,10-4-7 15,-3-4 1-15,6-1-22 0,46-4-149 16,-44 0 9-16,-2 0-102 0,2-9-71 16,-5-2-65-16,34-12-417 0,-47 10 348 15,-8 0-68-15,-2-2 86 0,-6-1 79 16</inkml:trace>
          <inkml:trace contextRef="#ctx0" brushRef="#br0" timeOffset="4780.5248">5545 59 2107 0,'0'-9'69'0,"0"9"41"0,-13-7 34 15,13 7-2-15,0-13 62 0,-23 13-126 16,23-5-3-16,-21 0-4 0,3 2-11 16,2 0-18-16,-23 2-3 0,24 1-25 0,-3 0-7 15,2 0 0-15,-5 0-1 16,-20 0-3-16,23 9-5 0,-3 2 0 16,6-4 3-16,-3 2 0 0,-14 15 5 15,20-9 0-15,4 1-9 0,0 0 3 16,0 3 6-16,8-2-2 0,0 19 6 0,0-20-7 15,0 1 1-15,24-4 5 16,-4-1 0-16,19 9 18 0,-21-14 3 16,3-1 14-16,-3-3 12 0,0-3-4 15,3 0-4-15,13 0 18 0,-16 0-36 0,-3-13-9 16,-2 1 0-16,3 0-8 0,-3-12 15 16,-8 12-20-16,-3-3 0 15,-2 2-7-15,0-3-3 0,0 2-2 0,0-18 3 0,-23 16 2 16,5 2-4-16,18 1-1 15,-18 2 3-15,2-3-17 0,3 7 2 16,13 3 1-16,-7 4 11 0,7 0-4 16,0 0 9-16,0 20-2 0,0-9-2 0,0 5 3 15,0-1 5-15,0-1-12 16,25 13-11-16,-1-13-30 0,2-4-30 16,-3 1-38-16,8-2-41 0,-3-2-29 15,40 1-278-15,-32-8 172 0,-2 0-84 0,2 0-190 16,-2 0 32-16</inkml:trace>
          <inkml:trace contextRef="#ctx0" brushRef="#br0" timeOffset="6104.7517">7300-48 2070 0,'-13'-5'82'16,"0"1"56"-16,2 1 51 0,1 1 9 15,-8-2 153-15,10 1-226 0,8 3-25 0,0-2-35 16,0 1-71-16,0 1 25 16,0 0-29-16,0 0 49 0,0 0-36 15,0 0 5-15,24 0 12 0,-4 0 5 0,32 8 84 0,-24 4-41 16,6 0 4-16,0-1-19 15,2 1-75-15,39 15 75 0,-39-12-38 16,-2 0 66-16,-3-2-74 0,0 1 1 16,-8 0 5-16,16 13 16 0,-26-16-11 0,-3 0-1 15,-4-1 2-15,-4-2 19 16,-2 0 6-16,0 1 91 0,0-7-56 16,0-2 9-16,-23 0-2 0,5 0 9 15,-21 0 48-15,21-13-101 0,-5 1-23 0,-1 0-8 16,4-2-1-16,-1 0-4 0,-13-15-15 15,24 12-2-15,2-1-15 0,8 2-28 16,0 0-51-16,0 2-44 0,23-12-180 16,-2 13 156-16,5 2-52 0,2 0-102 15,1 0-91-15,5 2-70 0,43-9-886 16,-33 11 823-16</inkml:trace>
        </inkml:traceGroup>
        <inkml:traceGroup>
          <inkml:annotationXML>
            <emma:emma xmlns:emma="http://www.w3.org/2003/04/emma" version="1.0">
              <emma:interpretation id="{415BD0D2-5127-40CB-BECB-41FC452D2870}" emma:medium="tactile" emma:mode="ink">
                <msink:context xmlns:msink="http://schemas.microsoft.com/ink/2010/main" type="inkWord" rotatedBoundingBox="9175,814 10852,816 10851,1271 9174,127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493.5771">8754-53 2152 0,'-13'-15'61'0,"13"2"80"16,-13-1 75-16,6 1 53 0,7-7 170 16,0 13-313-16,0 0-55 0,0 3-49 15,0 2-23-15,0 2-1 0,0 0 37 0,0 14 31 16,0 0 11-16,0 3-1 0,20 5-12 16,19 25 14-16,-18-19-46 0,0 0-10 15,-1 1 1-15,-2 0 5 0,21 26 2 0,-26-32-18 16,-2 2-2-16,-4-4 9 15,-7-3 2-15,0-2-8 0,0 8 16 16,0-15-6-16,0-4 13 0,0 1-2 16,-18-6 2-16,-2 0 6 0,-1 0-26 15,3 0-5-15,-3-10-7 0,3 0-1 16,-5 0 2-16,-11-15-1 0,21 12-11 0,3 0-5 16,-1-2 173-16,6 1-172 15,5-10-33-15,0 16-170 0,0-2 170 0,0 0 6 16,0 1 9-16,26 0 5 0,23-8-4 15,-23 8 9-15,3 0 7 0,4-1 10 16,1 1 124-16,31-13-137 0,-40 13 5 16,1-2-128-16,-5 0 140 0,0 1-3 15,-6-1 1-15,-2-10 4 0,-10 10-3 0,-3 0 14 16,0-1-9-16,0 0-5 16,0-10 120-16,-21 12-118 0,21 0 7 15,-15 1-136-15,15 1 138 0,-19 1-9 0,6 0-10 16,3 5-2-16,10 1-3 0,0 1 17 15,0 0-19-15,0 0 17 16,0 9-9-16,0 2 8 0,0 3 0 0,0 1-13 16,0 4-1-16,18 26 16 0,-2-19-4 0,-1-1-1 15,1 2 3-15,-1 1 7 16,22 27 17-16,-6-15-30 16,0 1 28-16,-16-23-6 0,-2-1-13 15,-13-2-13-15,0-2 1 0,0-4 9 0,0 14 78 16,0-20-22-16,0 0 18 0,0-3 8 15,0 0 13-15,21-13-9 16,-21-1-94-16,0 1-1 0,0-2 19 16,0-3-13-16,0-1-4 0,0-22-73 15,0 18 52-15,0 0-7 0,0-1 3 0,0 2 4 16,0-14-74-16,0 24 76 0,21 2-5 16,-21 4 8-16,20 1 2 0,4 3-4 15,20 2-1-15,-24 0 23 0,1 0-13 0,2 11-3 16,3 0 8-16,21 12 13 15,-24-10 139-15,0-1-151 0,-2 3 8 0,2-2-7 16,1 2-138-16,2 10 78 16,-11-14 29-16,3 0-32 0,0-2-10 0,-2-2-34 15,2 0-62-15,23 2-329 16,-20-6 274-16,-3-1-125 0,-2 1-119 0,4-2-164 16</inkml:trace>
          <inkml:trace contextRef="#ctx0" brushRef="#br0" timeOffset="8042.3652">10051-11 2194 0,'-10'0'34'0,"2"0"36"0,-2 0 87 16,5 8-92-16,5-8-21 0,0 6 21 16,0 1 14-16,0-3 8 0,0 10 42 15,0-8-97-15,0 2-14 0,0-1 2 0,0 1 2 16,15 5 8-16,-15-7 0 15,16-1 11-15,-16-2 38 0,15-3 17 0,-2 0 6 16,8 0 46-16,-8 0-93 16,-6 0-26-16,1 0 5 0,5 0 14 0,5-11 28 15,-10 3-43-15,0-1-7 0,-3 2-4 0,0-2-3 16,0 2-7-16,-5-12 20 16,0 11-21-16,0 0 8 0,0-1-15 15,-20 2 5-15,-14-5-32 0,34 8 16 0,-21 1 1 16,3 3 16-16,3 0 0 15,-3 0-9-15,-21 0-28 0,18 11 24 0,3 0-1 16,-3-1 20-16,-5 1-27 16,-10 17-18-16,23-11 28 0,5 2 7 0,1-1 0 15,7 1 4-15,0 0-11 16,18 20 220-16,-18-21-229 0,23-2 9 0,0-1 15 16,3 1-234-16,-5-4 218 0,36 6-82 15,-24-13-25-15,6-2-102 0,0-3-110 16,5 0-86-16,57 0-649 0,-54-13 422 15,4 0 108-15</inkml:trace>
        </inkml:traceGroup>
        <inkml:traceGroup>
          <inkml:annotationXML>
            <emma:emma xmlns:emma="http://www.w3.org/2003/04/emma" version="1.0">
              <emma:interpretation id="{70C2566D-9853-45AD-BC06-574734B742E9}" emma:medium="tactile" emma:mode="ink">
                <msink:context xmlns:msink="http://schemas.microsoft.com/ink/2010/main" type="inkWord" rotatedBoundingBox="11676,692 15594,696 15593,1932 11675,192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611.6462">11819-21 2166 0,'28'-13'124'0,"-17"9"6"0,-3 0 25 16,-3 1-19-16,-5 3-28 0,0 0-37 15,0 0-25-15,0 0-43 0,0 0-10 0,0 0 10 16,0 8-7-16,-39 11 0 0,23-10 9 15,1 4 2-15,2 0-2 0,-3 3 5 16,3 2-1-16,-7 19 29 16,15-18-15-16,5-2 1 0,0 1 8 15,0-1-11-15,0-1 8 0,0 10 35 0,20-14-16 16,-4-4 7-16,2 0 11 16,0-4 5-16,18-1 44 0,-15-3-90 0,2 0 1 15,1 0-20-15,-6-10 18 0,2-1 0 0,22-11 18 16,-27 9-32-16,4 0-1 15,-4-3-5-15,-5 1 3 0,1-1 8 0,2-17 9 16,-13 16-15-16,0 1-9 16,0 2-6-16,0 0 6 0,0-3-1 0,0 10-4 15,-18 2 4-15,18 1-4 0,-16 3-14 16,1 1 11-16,2 0-22 0,2 0 14 16,1 0-26-16,10 11-1 0,-10-3-15 15,2 1 2-15,5 8-10 0,3-10 53 16,0 2 0-16,0-1 18 0,0-2-7 15,21 4 6-15,0-6 0 0,-6-2-8 16,3 0 2-16,-2-2 2 0,2 0 1 16,16 0 12-16,-22 0-14 0,4-8-1 15,-3 8 209-15,-3-10-209 0,1 0 15 0,7-4-221 16,-13 7 204-16,0-3-6 16,0 3 14-16,-5-3 0 0,3-1-1 15,-3-13 11-15,2 12-15 0,-2 0-4 0,0 1-45 16,0 1 46-16,0-2-19 0,0 8 56 15,0 4-43-15,0 0 8 0,0 0 13 16,19 0-11-16,-4 10 5 0,3-2-19 16,3 3 11-16,2-11 7 0,1 11-47 0,-1 2 90 15,16 14 52-15,-16-11 15 16,-8 0-70-16,-2-3-9 0,-5 3 7 16,0 9 15-16,-8-15-41 0,0 1 9 0,0-3 17 15,0 0-8-15,-16 7 56 16,-2-13-71-16,-2 0-1 0,-14 1-65 15,16-3 42-15,-5 0 4 0,2 0 60 16,0 0-59-16,0 0-3 0,-17-10-71 16,19-2-46-16,1 4-102 0,5 0-104 15,0 0-74-15,-7-8-546 0,17 7 290 16,3-2 105-16,0 0 131 0</inkml:trace>
          <inkml:trace contextRef="#ctx0" brushRef="#br0" timeOffset="9864.5761">12510-203 2170 0,'18'-27'147'0,"-13"14"23"0,1 2 59 0,1 0-8 15,4 6-34-15,-11-3-55 16,0-1 17-16,0 7-121 0,0 1 6 0,0 1 22 16,0 0 13-16,0 0 24 0,44 28 236 15,-21-12-297-15,-7 1-2 0,7 6 19 16,-8 0-238-16,27 29 244 0,-9 7-45 15,1-4-4-15,-24-28 2 16,6-1-6-16,-1-1 3 0,1-3-8 16,-3 0-12-16,8 15-170 0,-11-21-23 15,-2-2-80-15,0-3-39 0,-6-3-46 0,3-4-72 16,-5-4-852-16,0 0 784 0</inkml:trace>
          <inkml:trace contextRef="#ctx0" brushRef="#br0" timeOffset="10029.0042">12619-38 2336 0,'-3'-4'46'0,"3"0"38"0,0 1 17 0,0-1 4 15,0 4-46-15,18 0-39 16,-2 0-18-16,5 0-4 0,4 0-2 0,-1 0-41 16,38 0-225-16,-23 0 48 15,-3-7-56-15,3 7-201 0,5-8-56 0,0 8 74 16</inkml:trace>
          <inkml:trace contextRef="#ctx0" brushRef="#br0" timeOffset="8889.492">11231 4 2039 0,'-7'-9'33'0,"7"0"45"0,-5 2 35 0,5-1 21 15,0 3-18-15,0-5-2 16,0 6-93-16,0-1-14 0,15 4 14 0,1-2 24 16,22 2 101-16,-17 1-72 15,5 0-6-15,0 0 7 0,5 9 3 0,3 0-2 16,28 13 39-16,-36-7-63 0,-3-1-3 15,0 1 5-15,-5 1 2 0,-7-1-20 16,2 19 17-16,-13-18-34 0,0 1 6 16,0-3-22-16,0-1 14 0,-44 12-20 15,20-14 2-15,4 0 5 0,-1-4-15 16,3 1-35-16,2-2-17 0,-23 2-350 16,24-5 131-16,2-3-66 0,-3 0-18 15,6 0-225-15,2-10-12 0</inkml:trace>
          <inkml:trace contextRef="#ctx0" brushRef="#br0" timeOffset="8590.7065">11239-108 2557 0,'0'-3'116'0,"0"0"54"15,0 3 48-15,0 0-15 0,0 0-62 16,0 0-20-16,0 0-120 0,0 0-15 16,0 0 24-16,0 0 12 0,0 10 44 0,0 17 109 15,0-11-111-15,0 5-22 16,0 5-6-16,0 2-8 0,16 40 43 16,2-32-46-16,0 2-10 0,3 2-2 15,-1 0-18-15,6 2-16 0,13 40 24 16,-16-43-1-16,-4 0 8 0,1 0-29 0,-2-4-23 15,-5-3-35-15,11 20-233 16,-14-30 81-16,-2-5-48 0,-6-3 8 16,1-4-31-16,5-4-403 0,-6-6 134 15,-2 0 40-15,0-11 113 0</inkml:trace>
          <inkml:trace contextRef="#ctx0" brushRef="#br0" timeOffset="10632.0699">13652-123 2241 0,'0'0'29'0,"-16"0"43"0,16 0 45 15,-26 0 42-15,5 0 9 0,-12 0 105 0,12 0-173 16,-2 0-22-16,0 0-11 15,2 9-19-15,-2-2-12 0,-29 12-3 0,26-8-19 16,3 0-7-16,-1 2-2 0,1 3 6 16,2 0-14-16,-7 19 15 0,17-13-7 0,1-2 11 15,10 0-12 1,0 0-6-16,0 16-1 0,23-20 14 0,-2 0 1 16,-3-5 5-16,3 0-12 0,-21-4-1 15,47-7-4-15,-22 0-2 0,4 0 0 16,-6 0 3-16,16-13 10 0,-11 1-2 15,16 0 19-15,-25-2-3 0,-1 1 3 16,-3 0 6-16,-10-2-14 0,-5-18 2 16,0 16-21-16,0-1-7 0,0-1 17 15,0-1-8-15,0 2 1 0,-18-14 21 0,3 19-20 16,15 2 8-16,-18 5-17 0,18 0-7 16,-11 5 16-16,6 1-115 15,5 0 113-15,-13 9-12 0,8 1 20 0,-3 3 83 0,8 3-98 16,-2 24-13-16,2-15 20 15,0 5 2-15,0 5 5 0,23 4 20 16,26 48 10-16,-15-37-26 0,-1 5 0 16,14 1-27-16,-3 1 20 0,3 0 1 0,51 56-2 15,-46-59 8-15,-11-5-2 16,-2-1 1-16,-5-7 16 0,-11-4 8 0,5 20 47 16,-25-34-25-16,-3-7 28 15,0-5 57-15,0-3 12 0,0-3 130 0,-26-5-188 16,3 0-36-16,0-10 8 0,-3-3-31 15,-8 0-2-15,-41-26-5 16,36 16-48-16,-5-4-26 0,3-2 4 0,2-1 17 16,0-2 24-16,-28-31-66 0,38 34-35 15,6 0-75-15,0 2-42 0,7 0 30 0,-2 1-40 16,2-27-395-16,11 28 155 16,5-4-62-16,0 1-218 0,0-1 56 15</inkml:trace>
          <inkml:trace contextRef="#ctx0" brushRef="#br0" timeOffset="10979.4643">13822 3 2270 0,'0'0'48'15,"0"0"160"-15,0 0-71 16,0 0-14-16,16 0 15 0,-3 0 29 16,2 0-4-16,14 0 96 0,-11 0-189 15,3 0 3-15,7 7-11 0,1 0-7 0,-1 2-19 16,27 11 16-16,-27-9-40 15,0 2 11-15,1 1-22 0,-6 3 1 0,-5-2 20 16,8 16 12-16,-18-18-15 16,2 1-1-16,-10-2 6 0,0 0 7 15,0 3 68-15,0-9-28 0,0 0 12 0,-18-1 32 16,3-2 25-16,15-1 47 0,-24-1 146 16,1-1-200-16,2 0-37 0,3-13-22 15,-5 1-14-15,2 0-8 0,-25-19-57 0,30 13-11 16,1-1-28-16,15-2-43 15,0 2-40-15,0-21-353 0,0 23 233 16,0 0 8-16,20 3 41 0,4 0-62 16,-4 1-66-16,42-9-477 0,-28 12 394 0,2 1 24 15,-5 2-29-15,8-1-64 16,-3 4 51-16</inkml:trace>
          <inkml:trace contextRef="#ctx0" brushRef="#br0" timeOffset="11354.6351">14451-95 1764 0,'0'9'68'0,"0"-9"16"16,0 9 42-16,0-1 26 15,0 14 109-15,19-12-134 0,-19-2 2 0,0 0-20 16,10-1 13-16,-10 1-3 0,18 9 82 16,-8-17-109-16,-4 0-243 0,4 11 242 15,3 0 3-15,-3-2-21 0,24-9 290 0,-21 0-310 16,10 12 3-16,3-12-25 16,-3 0 2-16,26 8 9 0,-25-8-19 15,-1 0 4-15,0 0 3 0,3 0-8 0,-8 0 12 16,16 0 16-16,-18-11-11 0,-4 1-9 15,-1-1 5-15,-3 0-9 0,-3-2-12 16,-5-16 12-16,0 15-14 0,0-2 10 16,0 0-30-16,-24 2 1 0,6 0 17 0,-10-8-20 15,12 16 5-15,1 0-16 16,2 3 15-16,-5 3-9 0,-21 0-4 16,23 0-4-16,-7 11 31 0,0 1-13 15,2 2 13-15,3 2 5 0,-16 18-26 0,19-16 7 16,15 4-2-16,0-1 3 0,0 2 5 15,0 1-9-15,0 20-142 0,26-23 144 16,2 0-10-16,-5-1 111 16,11 5-165-16,49 9-149 0,-31-24 12 0,5-2-122 15,15-3-154-15,8-5-324 0,8 0-22 16</inkml:trace>
        </inkml:traceGroup>
        <inkml:traceGroup>
          <inkml:annotationXML>
            <emma:emma xmlns:emma="http://www.w3.org/2003/04/emma" version="1.0">
              <emma:interpretation id="{9D993FB3-CDE3-486E-AF50-189BD88A9570}" emma:medium="tactile" emma:mode="ink">
                <msink:context xmlns:msink="http://schemas.microsoft.com/ink/2010/main" type="inkWord" rotatedBoundingBox="16474,656 19573,658 19572,1552 16473,154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2282.3856">16354-60 2305 0,'0'-11'58'0,"5"1"53"0,-5 2 48 16,5-7 209-16,-5 10-243 0,0 2-37 16,0 0-45-16,0-1-20 0,0 3-13 15,-39 1-22-15,21 0 6 0,-2 0-10 16,1 0 6-16,4 11 10 0,-24 5-1 15,26-7 10-15,-2-2-13 0,2 2 7 16,8 1-2-16,5-2-2 0,0 12-9 16,0-11 8-16,0-1-3 0,18 3 11 15,2 1 7-15,32 11-11 0,-23-14-3 0,4 0-4 16,1 2 12-16,5 0-12 0,-6-2 13 16,35 10-15-16,-40-9 10 15,1-1 1-15,-9 0 13 0,-2 0 15 0,6 4 48 16,-14-6-37-16,-10-1-13 0,0-2 8 15,0 0 1-15,0 2 2 0,-49 2 32 16,20-3-54-16,1-1-6 0,-6-1-13 16,-5-2-2-16,-41 1 5 0,36-2-7 0,3 0 5 15,2 0 2-15,0-13-8 16,6 1-14-16,-30-8-159 0,40 9 23 16,-3 1-41-16,8-1-41 0,8 0-34 15,-1-9-340-15,11 9 258 0,0 2-145 0,21-2 39 16,2 0 66-16</inkml:trace>
          <inkml:trace contextRef="#ctx0" brushRef="#br0" timeOffset="12965.4846">16641-18 1810 0,'21'15'102'0,"-13"-7"-18"0,7 0 18 0,-4-1-15 15,2 2-7-15,-3-1-7 0,8 6 56 16,-8-6-75-16,6-2-1 0,-3 2 8 15,-3-4 0-15,8 1 95 0,-7-3-70 16,-1-1 11-16,3 1-3 0,-3-2 12 16,-5 0-18-16,14 0 57 0,-9 0-94 0,-5-10-14 15,3 1-9-15,-3 2 2 16,0 0-19-16,0-9 45 0,-5 11-33 16,0-3 14-16,0 0-22 0,0 0-4 15,-15-10-8-15,2 10-1 0,-3 1 4 0,3 1-9 16,-2-1 0-16,-19 0-9 0,21 5 12 15,-2 2-2-15,2 0-3 16,-3 0-7-16,-7 0 14 0,-5 9-19 16,7-1 15-16,8 0-1 0,-8-1 13 15,8 1-16-15,-7 11-16 0,12-10 15 0,3 3 8 16,-1 2 2-16,6-1 1 0,0-1-11 16,0 12 7-16,24-11-10 0,-1 1 3 15,3-3 3-15,-3 1-2 0,29 9 19 16,-18-10-4-16,-1-4-5 0,6-1-2 15,0-2-12-15,0-4 4 0,36 0-15 16,-36 0 4-16,-6-10 5 0,1 2-5 16,-6-2 17-16,16-10-12 0,-25 8 6 0,-4 0-1 15,-5-1-3-15,-2-2 22 0,-8-2-8 16,11-22 3-16,-11 18 101 0,0-3-107 16,0-1-8-16,0-3 1 15,-24-31-118-15,-2 29 126 0,8-1 1 0,5 3-5 16,-2 0 19-16,-1 5-1 0,-7-13 44 15,23 24-29-15,-13 2 42 0,8 4-60 16,5 2-11-16,0 2-89 0,0 2 75 16,0 0 4-16,0 0 4 0,0 12 15 15,0 4-16-15,0 18 4 0,0-9 3 0,18 1 26 16,3 1 208-16,-3 3-209 16,21 32 7-16,-21-32-218 0,-3 3 197 15,9-2-9-15,-6 0 8 0,8 0-9 0,20 26 1 16,-17-30 3-16,-1-3-16 0,3 0 15 15,-8-6-35-15,24 15-187 0,-26-19 11 16,-8-4-44-16,-3-2-39 0,0-3-49 16,-4-5-65-16,-6 0-776 0,0-11 683 0,0-1 134 15</inkml:trace>
          <inkml:trace contextRef="#ctx0" brushRef="#br0" timeOffset="13119.44">17159-24 1900 0,'-18'-10'29'0,"2"-1"148"15,14 8-84-15,2 1-25 0,0 0-69 16,0 1 28-16,0 1-14 0,18 0-12 16,-3 0-3-16,3 0 0 0,6 0-17 15,4 0-34-15,39 0-180 0,-33 0 51 0,5 0-87 16,0 7-140-16,0-7-33 16</inkml:trace>
          <inkml:trace contextRef="#ctx0" brushRef="#br0" timeOffset="13510.2137">17708 2 1724 0,'2'2'19'0,"3"0"50"16,-5 2 34-16,6 0 24 0,-6 4 123 0,0-2-151 15,0 2-5-15,0 0-8 0,0 2 1 16,0 13 73-16,0-11-79 16,0 3-16-16,20-2-4 0,-2 2-10 0,1 0-10 15,25 12 43-15,-21-15-43 0,3 0-2 16,-3-3 3-16,-5-2 4 0,21 5 86 0,-21-9-50 15,-2-1-12-15,-6-2-7 16,8 0 2-16,-8 0-22 0,14-12-3 16,-14 1-21-16,0 1-17 0,-7-2 13 15,2 0-1-15,6-18 10 0,-11 13-11 0,0 0 0 16,0-1-32-16,0-1 39 16,0 2-18-16,-19-14 21 0,19 16-19 15,-20 3 8-15,20 4-13 0,-11 1 3 0,11 6 5 16,0 1-14-16,-13 0 11 0,13 0-29 15,0 0 14-15,0 8 7 0,0 7 17 16,0-15-8-16,0 9 2 0,0 3-19 16,19 0 4-16,6 17 0 0,-12-5 6 0,5-4-12 15,3-1-9-15,2-2-41 16,1-2-55-16,35 10-312 0,-30-14 117 16,4-11-51-16,-4 0-85 0,5 0-252 15,28 0-424-15</inkml:trace>
          <inkml:trace contextRef="#ctx0" brushRef="#br0" timeOffset="14088.0648">18334-155 2235 0,'0'-8'68'15,"0"2"12"-15,0 1 3 0,0 1-73 0,16-2 19 16,7 5-21-16,-2 1 4 15,2 0 17-15,10 0 10 0,4 0 27 16,46 25 112-16,-34-12-77 0,-3 2 23 16,4 2-5-16,1 1 3 0,45 25 80 0,-49-21-141 15,-3 1-8-15,-6 0-16 0,-4 3 9 16,0-4-6-16,5 18 20 0,-26-23-30 16,-8 0-66-16,-5-2 69 15,0-2-3-15,0 5 50 0,-18-9-70 0,-3-2-14 16,-2-3 24-16,4-4 0 0,-6 0-32 15,-38 0-85-15,30 0-58 16,2-9-62-16,-3 0-97 0,-2 1-62 0,-34-10-442 16,42 8 234-16,2 1 29 0,2-1 110 15</inkml:trace>
          <inkml:trace contextRef="#ctx0" brushRef="#br0" timeOffset="13760.176">18614-45 2502 0,'0'-9'53'0,"-16"-1"42"16,16 5 16-16,0 2 69 0,-13 3-165 15,3 0 19-15,10 0 33 0,0 0 31 0,0 30 129 16,0-14-149-16,-11 4-8 0,11 5-8 15,0 4 6-15,0 39 45 16,21-33-72-16,-8 4-21 0,8 0-15 16,-3 0-9-16,5 1-1 0,21 35 9 0,-26-43 0 15,-2-1-9-15,-3-3-70 16,-8-3-53-16,10-4-100 0,4 7-346 0,-14-19 303 16,-5-2-15-16,0-3-170 0,10-4-160 15</inkml:trace>
        </inkml:traceGroup>
        <inkml:traceGroup>
          <inkml:annotationXML>
            <emma:emma xmlns:emma="http://www.w3.org/2003/04/emma" version="1.0">
              <emma:interpretation id="{567CDA66-1485-4758-B9B0-B064FB9D05CB}" emma:medium="tactile" emma:mode="ink">
                <msink:context xmlns:msink="http://schemas.microsoft.com/ink/2010/main" type="inkWord" rotatedBoundingBox="20427,612 22461,614 22460,1854 20426,185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6300.1438">21890 59 1899 0,'-23'-10'52'0,"0"1"47"0,2 2 35 0,-2 2 1 16,0-1-3-16,-42-2 40 0,39 5-113 15,-2 2-19-15,7 0 3 0,-2 1 13 16,-53 0 48-16,51 10-64 0,1-1-21 16,4 3-6-16,-1 1-3 0,5 1 5 0,1 20 32 15,15-16-20-15,0 3-13 16,0-1-9-16,0 3 4 0,0 20-8 16,0-25-1-16,18-2-3 0,3 0 6 15,7-3-15-15,3-3-35 0,44 3-172 0,-31-9 49 16,8-4-33-16,8 0-37 15,2 0-83-15,64-11-717 0,-61 1 589 16</inkml:trace>
          <inkml:trace contextRef="#ctx0" brushRef="#br0" timeOffset="16070.1332">21590-152 2249 0,'-13'-16'106'0,"0"0"46"0,0 3 21 16,11 4-28-16,-3-1-67 0,-6-4-18 0,6 10-47 15,5 1-46-15,0 1 36 16,-5 1-7-16,5 1 25 0,0 0-32 0,0 0 7 16,0 0 9-16,0 0-8 15,0 0 3-15,0 0 5 0,-5 0 3 16,5 0-5-16,0 0 29 0,0 0-31 0,0 0 6 15,0 0-41-15,0 0 48 0,0 0-18 16,0 0 7-16,0 0-1 0,0 0-9 16,0 0 10-16,0 0-1 0,0 0 10 15,0 0 33-15,0 0 8 0,0 0-19 16,0 0-23-16,0 0 30 0,0 0 7 16,0 0-7-16,0 0 32 0,0 0-53 15,0 0-1-15,0 0-2 0,0 0-9 0,0 0 28 16,0 0-33-16,0 0-5 0,0 0-29 15,0 0 41-15,0 0 0 0,0 10 51 16,0-2-36-16,28 0 14 16,-10 0-11-16,0 2-7 0,1 3 4 0,12 21-4 0,-16-16-7 15,3 4-4-15,-2 1 0 16,-1 2-6-16,19 31-13 0,-16-26 12 16,3 1 0-16,-3 0 5 0,8-2-6 0,-8 0 1 15,26 25-61-15,-23-30-19 16,-1-3-80-16,-4-5-63 0,-3-2-37 15,10 5-251-15,-18-13 270 0,0-2-32 16,3-3-145-16,3-1-115 0,-4 0 73 0</inkml:trace>
          <inkml:trace contextRef="#ctx0" brushRef="#br0" timeOffset="15479.4311">20257-1 1966 0,'-15'-12'115'0,"15"12"-11"0,0-10 13 16,0 10-24-16,0-11-18 0,0 11 32 16,0 0-64-16,-24 0-14 0,-12 0-12 15,10 0 5-15,8 0-5 0,-21 0 10 0,26 10-19 16,-7 0-5-16,7 2 1 0,-8 1 5 15,-7 14 50-15,17-11-17 0,3 0 0 16,1 2-15-16,-1-1-7 16,8 2-6-16,0 15-2 0,0-18 0 15,23-2-4-15,-2 0 18 0,-3-2 21 0,23 5 103 16,-20-13-63-16,2-3-8 16,6-1-11-16,-1 0-3 0,1 0 2 0,20-22 70 15,-26 10-80-15,-2 0-20 0,2-3-17 0,-7 2 11 16,2-14 2-16,-8 11-11 15,-10 1-24-15,0-2 12 0,0-2 9 0,0 1-9 16,-26-18 14-16,8 19-32 16,-5 2 3-16,7 1 0 0,4 4-2 0,-20-1 22 15,20 11-13-15,-1 0-13 16,-3 0-5-16,1 0-12 0,-4 13-5 0,-14 12-25 16,15-12 21-16,2 0-18 0,8 1-6 15,1-1-11-15,1 10-47 0,6-14 59 16,0-2 21-16,21 0 34 0,-3-2-37 15,3-5 51-15,28 0-16 0,-20 0 12 16,2-14-13-16,-3 0 7 0,3-2 1 16,31-18-1-16,-33 16-11 0,-6-1 18 15,0-2-10-15,-7 0 6 0,2-19 14 0,-13 20-15 16,-5-1-6-16,0-1 2 16,0-2-10-16,0 0 10 0,-39-26 17 15,21 26-2-15,0 2-39 0,3 4 62 0,2 3-4 16,-3-3 36-16,6 13-77 0,2 5-2 15,8 0 2-15,-10 0 5 0,4 11-2 16,1 12 4-16,5-7 3 16,0 2 4-16,0 3 27 0,0 2-41 0,21 33 15 0,-8-25-26 15,10 2 36-15,1 5-6 16,1 2-9-16,4 6 22 0,46 53 61 16,-34-44-33-16,6 2-20 0,2 3-19 15,-2 1 123-15,54 60-108 0,-52-65-21 16,-3 1-122-16,-4-5 126 0,-3-2 1 15,-8-6 8-15,15 30 33 0,-30-46-20 0,-8-4 17 16,-3-6 15-16,-5-4 25 16,0 1 71-16,0-15-109 0,-23 0-24 0,-1 0 2 15,-2 0 17-15,-5-13-7 0,-46-19 14 16,27 14-48-16,4-9 8 0,-6-2 8 16,-2-5 0-16,-37-44 12 0,52 35-27 0,1-2-1 15,9 0-11-15,8 2 17 0,-2-30-4 16,18 44-8-16,5 4-7 15,0 5-7-15,0 3-12 0,0 3-16 16,44-2-121-16,-23 8 59 0,2 2-23 16,-2 0-45-16,2 1-72 0,23 0-412 0,-22 2 277 15,-1 3-90-15,-2 0-205 0,2 0 75 16</inkml:trace>
        </inkml:traceGroup>
        <inkml:traceGroup>
          <inkml:annotationXML>
            <emma:emma xmlns:emma="http://www.w3.org/2003/04/emma" version="1.0">
              <emma:interpretation id="{57BBA546-7647-4972-8280-4E6EE192FD88}" emma:medium="tactile" emma:mode="ink">
                <msink:context xmlns:msink="http://schemas.microsoft.com/ink/2010/main" type="inkWord" rotatedBoundingBox="22749,686 27258,690 27257,1322 22748,131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8728.2876">25170-101 2225 0,'0'-4'61'0,"0"2"31"15,-23 2 30-15,5 0-3 16,-1 0-9-16,-19 9 32 0,14 1-98 0,1 1-6 16,0 0 13-16,-1 2 16 0,4 2 6 0,-22 18 54 15,32-14-69-15,-3 0-8 16,3 2-11-16,2-2-10 0,3 21-12 16,5-22-10-16,0-2-6 0,0-1 12 15,23-8-4-15,-5 2 16 0,18 3 77 16,-18-9-39-16,3-3-19 0,0 0-8 15,0 0-3-15,2 0-9 0,21-11 29 16,-21 0-47-16,-5-1 1 0,0 0-6 16,1-3 12-16,1-13 2 0,-12 13-14 15,0 3-6-15,-8 0 6 0,2 3 9 0,-2 2-10 16,0 7-2-16,0 0-10 0,0 0 5 16,0 0-9-16,0 0 6 0,0 0 0 15,0 8 2-15,0 0-3 0,0 2 13 16,0 0-14-16,0 1 8 0,0 0-4 15,21 6 9-15,-5-9-2 0,4-1 11 16,-2-2-13-16,3-2 1 0,28-3-1 16,-23 0-4-16,0 0 8 0,-3 0 3 0,-2-12-4 15,2 3 2-15,16-7 6 0,-26 8-7 16,-2 1 2-16,-4-1-3 16,1-2-2-16,-3 0 4 0,3-14-8 0,-5 10 10 0,-3-1-1 15,2-1-1-15,-2 0-6 16,3-11-16-16,-1 15 5 0,1 3-5 15,2 1-1-15,-2 2 3 0,4 5 10 16,12-1 7-16,-4 2-6 0,1 0 4 16,-1 0-12-16,6 9 23 0,5 0-10 15,31 16 3-15,-24-11-11 0,-2 2 14 0,6 3-5 16,-6-2 5-16,26 24 10 16,-34-24 4-16,-8 1 2 0,-4-1 8 15,-3-1 17-15,-8-3-12 0,0 10 38 0,0-14-58 16,-29-2 5-16,6-1 120 15,-3-3-148-15,0-1 16 0,-28-1-135 0,25-1 125 16,3 0-33-16,-2-12-50 0,-1 0-82 16,-2-15-365-16,31 11 166 0,-31-5-75 0,5-1-234 15,6-2 7-15,20 0 129 16</inkml:trace>
          <inkml:trace contextRef="#ctx0" brushRef="#br0" timeOffset="17000.6348">22551 63 2061 0,'2'-15'40'16,"-2"1"50"-16,0 2 37 0,0-4 168 0,0 11-197 15,-23 1-29-15,23 0-30 0,-21 2 178 16,0 1-200-16,-10 1 27 0,8 0-213 15,7 11 193-15,-4-1-23 0,2 4 12 16,-19 14 13-16,24-11-1 0,-2 2 0 16,-1 0-11-16,11 3-5 0,3-1 125 0,2 21-132 15,0-24-3-15,0 1-124 16,0-4 129-16,18-2 9 0,21 5 42 16,-21-10 7-16,2-5 11 0,-1-3 0 15,4 0-6-15,-5 0-16 0,23-13-21 0,-22 0 9 16,-4 2-7-16,3-1 64 0,-2 0-76 15,4-16 12-15,-12 13-22 16,-3-1-1-16,-2 0 1 0,-3 0-11 0,0 0 6 16,0-9 0-16,0 14 1 15,0 4-9-15,0 1-7 0,0 3-1 0,0 3-15 16,-10 0 25-16,10 0 4 0,0 0-7 16,0 14-2-16,0-2-4 0,0 15-29 15,0-11 17-15,0-1 3 0,15 3 2 0,3-1 4 16,26 11-12-16,-15-15 18 15,-1-1 8-15,-2-2-4 0,5-4 8 16,0-3 0-16,31-3 11 0,-36 0-8 16,0 0 2-16,0-13-8 0,-5 1 8 0,15-16 3 15,-23 14-7-15,-3-3 10 16,1-1-3-16,-6-2 2 0,-5 0 3 16,0-29-9-16,0 22-10 0,0-3-4 0,-24-1 1 15,6-4 2-15,-28-34 2 0,30 39 7 16,-2-2 16-16,-3 5 13 0,6 4 2 15,-1 3-2-15,-7-4-6 0,15 17-21 16,0 2-6-16,3 1-7 0,3 4-3 16,2 0-1-16,0 0 3 0,0 0 1 15,0 10-8-15,0 3 8 0,0 2 1 16,0 22 6-16,0-14-6 0,0 2 4 16,20 0-2-16,-4 1 4 0,5 0-3 15,17 25 4-15,-17-26-10 0,-5 0 5 0,10-1-6 16,-6 1 7-16,24 23 2 0,-23-25 4 15,2 0 4-15,1 1-6 0,-6 0 4 16,2-2-4-16,14 17-14 16,-18-22-1-16,-3-1-27 0,2-2-53 0,-7-4-65 0,2 4-273 15,-2-11 224-15,-5 2 20 16,-3-5-6-16,0 0-78 0,0 0-90 16,0 0-768-16,0-24 686 0</inkml:trace>
          <inkml:trace contextRef="#ctx0" brushRef="#br0" timeOffset="17598.5642">22827-23 2087 0,'-10'-1'31'15,"2"-1"20"-15,1-1 16 0,1 3 5 16,4 0 8-16,2 0-64 0,0 0-1 16,0 0-11-16,0 0 0 0,26 0 4 15,20 0 9-15,-20 8-9 0,5-8-1 0,5 0-14 16,6 6 7-16,54-6-5 15,-45 0 9-15,1 4-9 0,0-4 0 0,5 0 1 16,-5 0-21-16,43 0-56 16,-56 0 39-16,-2 0 20 0,-12 0 21 0,-4 0 5 15,0 0 30-15,-16 0 9 0,-5 0 32 16,0 0 26-16,0 0 21 0,0 0-18 16,0 0 26-16,0 0-109 0,0 0-17 15,0 0-6-15,0 0 0 0,-21 0 6 16,3 0 0-16,-3 0-8 0,3 0 6 15,-2 0 2-15,-1 12-1 0,-20 9-2 16,22-7-1-16,4-1 5 0,-1 3 3 16,6-1 4-16,-8 19 8 0,13-17-6 15,5 0-4-15,0-1-3 0,0 0 2 0,0-1 4 16,41 8 63-16,-20-14-33 16,0-1 8-16,-1-2 6 0,4-3-35 15,20 0 50-15,-24-3-36 0,1 0 1 0,0 0 10 0,-1-14-1 16,1 2 2-16,10-10 16 15,-18 9-18-15,0 1-29 0,-5-3 8 16,0 1-4-16,-1-21-10 16,-4 14-13-16,-3 2 6 0,0 0-6 0,0 2 7 0,0 3 10 15,0-8 0-15,0 17-17 16,0 2 12-16,0 3-14 0,0 0-1 0,0 0 0 16,0 0-13-16,0 13 20 15,0-2-3-15,0 8-1 0,23-3 7 0,21 18-5 16,-21-16-2-16,3 7 2 15,5-4 4-15,3-3-9 0,2-2-1 0,32 10-123 16,-35-19-6-16,-2 0-68 0,-5-2-59 16,-3-5-46-16,-2 0-53 0,10 0-571 15,-20-13 386-15,-4-1 102 0</inkml:trace>
          <inkml:trace contextRef="#ctx0" brushRef="#br0" timeOffset="18041.81">23956-259 2139 0,'-5'-13'50'0,"-3"4"53"16,5 3 45-16,3 2 26 16,-2 2 50-16,-1 2-191 0,3 0-27 0,0 0-6 15,0 0 25-15,0 11 34 16,16 17 109-16,2-11-82 0,0 4-20 0,3 5 3 16,-1 2-3-16,4 2 0 15,28 33 40-15,-24-31-68 0,-2 2-22 0,2-3-1 16,-4 0 6-16,25 31-3 0,-28-36-14 0,-6-5-4 15,1-3-6-15,-6-5 19 16,-2-2 21-16,5-3 78 0,-13-8-45 16,0 0-9-16,0 0-12 0,0 0-16 15,0 0-15-15,0-11-6 0,0-3-12 0,0 0 6 16,0-3-14-16,0-3 8 0,0-22-23 16,0 17 17-16,0 1-6 15,0 6 11-15,0-1-9 0,0 6 0 0,41-5-103 16,-18 17 115-16,3 1-8 0,3 0 7 15,-3 0 109-15,5 0-106 0,28 24-1 16,-35-10-7-16,1 0 4 0,-4 1 2 16,-3-1 3-16,-5 0-4 0,0 10-44 0,-13-12 51 15,0-1-2-15,0-2-2 16,0 0 47-16,-52 5-45 0,29-10 5 0,-5 1-12 16,2-3-16-16,-3-1-40 0,3-1-58 0,-28 0-340 15,31 0 135-15,2 0-59 16,0-12-71-16,6 3-233 0,4 1 73 15</inkml:trace>
          <inkml:trace contextRef="#ctx0" brushRef="#br0" timeOffset="19152.6638">26247-148 1783 0,'5'8'29'0,"3"-1"58"0,2 1 41 0,3-2 35 15,0 4 7-15,15 6 120 0,-9-7-153 16,1-2 2-16,4 1-4 0,-4 0 14 16,4-1-8-16,22 2 74 0,-23-6-140 15,1-1-17-15,-1 0-7 0,-2-2-19 0,15 0 12 16,-21 0-30-16,-2 0 15 15,0 0-2-15,-2-11-9 0,-1 2 7 0,0-5-7 16,-7 9-9-16,0-2-2 16,-3 0 3-16,0 0-2 0,0-2-6 0,0-7-2 15,-24 8-8-15,4 0 8 16,4 1-8-16,16 1 9 0,-26-5-6 16,3 8 1-16,-3 1 0 0,3 2 9 0,-1 0-12 0,1 0 4 15,-42 11-10-15,37-2 16 16,2 0-5-16,3 2 1 0,-1-2-3 15,12 5 6-15,-17 11 5 0,16-9-3 16,3 1-1-16,5 0-13 0,-1-1 9 0,6 18-2 16,0-17 17-16,0-3-9 15,0 0-2-15,29 0 2 0,-3-2-9 0,28 7 3 16,-23-13 2-16,5-1-9 16,6-2-51-16,-1 0-96 0,3-3-142 0,55 0-588 15,-45 0 266-15,0 0-76 0,1-11 130 16</inkml:trace>
        </inkml:traceGroup>
        <inkml:traceGroup>
          <inkml:annotationXML>
            <emma:emma xmlns:emma="http://www.w3.org/2003/04/emma" version="1.0">
              <emma:interpretation id="{99890F44-70B5-43E8-933B-94F78F15DD67}" emma:medium="tactile" emma:mode="ink">
                <msink:context xmlns:msink="http://schemas.microsoft.com/ink/2010/main" type="inkWord" rotatedBoundingBox="27724,605 28624,606 28623,1343 27723,1342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030.2347">27996-9 1935 0,'19'0'68'0,"-4"0"47"16,3 0 27-16,-2 0-3 15,-3 0-22-15,13 23 73 0,-16-15-97 0,-2 3 3 16,-1-4-4-16,-7 1-1 0,0-2 11 16,0 7 79-16,-23-7-113 15,-5 0-29-15,-6 2-14 0,-7-1-11 0,-55 10 1 0,42-10-15 16,-9 1 3-16,1-3-2 15,0-1 13-15,0-1-12 0,-49-2-3 16,62-1 4-16,5 0 2 0,5 0 6 16,8-13-14-16,7 1-6 0,-7-10-33 0,24 10 28 15,7-1-16-15,0-1 12 16,0-1-5-16,51-19-16 0,-22 16 26 0,-1 0 12 16,9-2 2-16,-1 1-3 15,0-1 1-15,34-20-12 0,-36 22 19 0,-3-2-11 16,-3 1 1-16,-5 1 4 15,-7-1-2-15,7-13 19 0,-18 17-5 0,-2 0 2 16,-3 0-5-16,0 2 5 0,0-11-4 16,-23 13-8-16,5 2-1 0,18 2-7 15,-19 1-3-15,19 2 2 0,-15 2-8 16,2 2 17-16,3 0-11 0,2 0 2 16,-3 0-2-16,4 13-7 0,-11 11 18 15,12-9 4-15,-1 3 20 0,4 2 24 0,3 3 50 16,0 31 50-16,18-26-87 0,3 4-37 15,0 2 33-15,-1 2-3 16,4-1-11-16,33 39 5 0,-34-37-34 16,5-1-14-16,-2-2 9 0,0 0-9 0,3-4-20 0,22 21 28 15,-25-30-2-15,0 0 9 16,-3-5-21-16,-5-2-30 0,3-3-40 16,18 7-227-16,-29-13 39 0,3-2-64 15,3-3-44-15,-1 0-113 0,22 0-838 16,-17-12 814-16</inkml:trace>
        </inkml:traceGroup>
        <inkml:traceGroup>
          <inkml:annotationXML>
            <emma:emma xmlns:emma="http://www.w3.org/2003/04/emma" version="1.0">
              <emma:interpretation id="{A14380E7-4304-4F94-A214-0FE83547C21D}" emma:medium="tactile" emma:mode="ink">
                <msink:context xmlns:msink="http://schemas.microsoft.com/ink/2010/main" type="inkWord" rotatedBoundingBox="29183,713 32649,716 32648,1328 29182,1326"/>
              </emma:interpretation>
              <emma:one-of disjunction-type="recognition" id="oneOf9">
                <emma:interpretation id="interp9" emma:lang="" emma:confidence="0.5">
                  <emma:literal>be</emma:literal>
                </emma:interpretation>
                <emma:interpretation id="interp10" emma:lang="" emma:confidence="0">
                  <emma:literal>he</emma:literal>
                </emma:interpretation>
                <emma:interpretation id="interp11" emma:lang="" emma:confidence="0">
                  <emma:literal>we</emma:literal>
                </emma:interpretation>
                <emma:interpretation id="interp12" emma:lang="" emma:confidence="0">
                  <emma:literal>He</emma:literal>
                </emma:interpretation>
                <emma:interpretation id="interp13" emma:lang="" emma:confidence="0">
                  <emma:literal>e</emma:literal>
                </emma:interpretation>
              </emma:one-of>
            </emma:emma>
          </inkml:annotationXML>
          <inkml:trace contextRef="#ctx0" brushRef="#br0" timeOffset="21791.5916">30587-217 2509 0,'11'-10'80'0,"-6"-6"64"16,3 5 49-16,0 3 33 0,-1 5-60 15,1-1 40-15,-3 4-117 0,0 0-1 0,6 0-9 16,-3 10 0-16,4 3-21 0,22 15 31 15,-18-12-54-15,2 6-1 16,5-1 14-16,-5 5 4 0,3 2 11 0,15 33 56 16,-20-28-65-16,2 3-12 0,-3-2-17 0,3 1-8 15,-2-2 1-15,15 28-9 16,-15-34-7-16,-3-1-10 0,-1-3 1 16,-1-3-39-16,-1-4-57 0,3 9-198 0,-8-17 120 15,0-2-9-15,-5-1-97 16,6-5-125-16,-4 0-90 0,3-9-988 0,-2-1 940 15</inkml:trace>
          <inkml:trace contextRef="#ctx0" brushRef="#br0" timeOffset="22267.923">31245-13 2524 0,'0'-4'46'0,"0"3"27"0,0-2 11 0,0 3 13 16,0 0 79-16,0 0-72 15,0 0 6-15,0 12-31 0,0-2 0 16,15 0-15-16,1 12 51 0,-3-14-66 16,0 2-4-16,0 0 12 0,0-3 5 0,0 1 0 15,15 3 52-15,-12-7-76 16,2-2-6-16,0-2-8 0,3 0-6 16,-1 0-2-16,30 0-77 0,-27-10 71 0,-5 10 2 0,-3-10 6 15,4-1 91-15,-6 3-75 16,10-8 42-16,-15 6-53 0,-1 1-19 15,-4-4 5-15,-3 2-13 0,0-2 4 16,0-11-4-16,0 10-5 0,-23 2 9 0,2 3-7 16,0 1-8-16,3 1 12 15,-26-1-1-15,21 5 7 0,0 3-9 16,-6 0-1-16,1 0 3 0,-1 0 1 16,-30 29 5-16,30-13-8 0,3 0 2 15,0 2 0-15,3 1 1 0,5 3 2 0,-13 29 2 16,23-27-2-16,8 2 6 0,0 1 15 15,0 2 12-15,0-2 20 0,62 19 97 16,-26-27-68-16,3-1-5 16,3-3-24-16,4-3-15 0,6-3-22 0,62 4-9 15,-52-13-6-15,8 0-3 0,0 0-50 16,-5 0-79-16,-1 0-58 0,53 0-445 16,-63 0 179-16,-7-9-131 0,-8 2-294 15,-8 7 99-15,-11-8 182 0</inkml:trace>
          <inkml:trace contextRef="#ctx0" brushRef="#br0" timeOffset="21029.0421">28796-112 2079 0,'0'-24'100'0,"0"0"10"15,0 4 69-15,0-17 187 0,0 21-204 16,0 3-67-16,0 2-42 15,0 6-29-15,0 5-22 0,0 0 7 0,0 9 11 16,21 8 20-16,0 2 57 16,-1 6-23-16,6 4 14 0,26 41 9 0,-26-31-43 15,-3 1-22-15,-2 0-11 0,0 2-2 16,10 37-7-16,-18-45-5 0,-3-5-14 16,0-1 20-16,-4-6 0 0,-1-6-1 0,-5 7 26 15,0-18-28-15,0 3 8 0,0-3-10 16,-21-5-7-16,0 0 9 0,-25 0-2 15,17 0 0-15,-2 0-5 0,0-17-1 16,-3 6-3-16,3-4 3 0,-26-15-4 16,34 12 5-16,2 0-2 0,6 0-6 15,5-1-6-15,4-10-42 0,6 16 32 16,0 2-13-16,24 3 5 16,4 0-14-16,3 1-7 0,47-8-23 0,-32 8 57 15,6 1 5-15,8 0 6 0,-1-2 2 0,1 0 1 16,51-4 4-16,-56 4-4 15,-6 3 4-15,-5-1-3 0,-18 2 6 16,18-11-1-16,-29 12 1 0,-5 0 5 16,-2 0 3-16,0 3 0 0,-8 0-3 0,0 0-15 15,0 0 1-15,0 0 5 16,0 12 8-16,-18-4-9 0,-11 3 3 16,-12 9-20-16,20-8 21 0,3 4-2 0,-3-2-1 0,6 3 3 15,2 0-11-15,-8 18 7 16,16-18 4-16,5 0 0 0,0-1-7 15,0-1 5-15,0 8 116 0,16-14-113 16,-16-1 2-16,23-3-2 0,0-5-125 16,-5 0 124-16,21 0 10 0,-18 0 9 15,0-9 13-15,-3-1 13 0,2 0-3 0,-1-1-18 16,4-14 9-16,-15 13-25 16,-3-2-7-16,0 0 6 0,0 1-20 15,-5-14 14-15,0 16 0 0,0 2 0 0,0 1 0 16,0 3-12-16,0 2-7 0,0 3-4 15,0 0 21-15,0 0 8 0,0 10-13 16,0 0 1-16,0 1 0 16,0 19 0-16,0-14 1 0,26 1-1 0,-5 0-10 15,2-1 15-15,3 0 1 0,28 11 4 16,-25-16-44-16,2-4-56 0,-3 1-72 16,1-3-89-16,17-2-383 0,-28-3 282 15,-2 0-76-15,-1-12-178 0,1-1 54 16,-6-1 105-16</inkml:trace>
          <inkml:trace contextRef="#ctx0" brushRef="#br0" timeOffset="21499.7838">29948-217 2086 0,'0'-16'34'0,"0"4"38"0,0 4 30 16,0-1 76-16,0 9-136 0,0 0-13 15,0 0 32-15,0 0 19 0,0 9 25 0,0 20 94 16,0-11-102-16,0 5-9 15,0 5 2-15,23-1 0 0,-4 5-9 16,19 35 13-16,-14-33-53 0,2-1-14 16,-1 2 23-16,-1-6-38 0,-4 0 0 0,17 21 2 15,-22-29-7-15,-2-3 0 16,-5-3 5-16,-3-3 9 0,0-4 15 0,3-3 64 16,-8-5-63-16,0 0-7 0,0 0-16 15,0 0-8-15,0-11 2 0,0-17 3 16,0 14-11-16,0-5-1 0,-18-2-13 15,18-1 15-15,0-3-1 0,0 5-16 16,0-3 3-16,0 3 2 0,21 3 6 16,-1 3 3-16,1 2 4 0,31-10-12 15,-26 22 10-15,2 0-1 0,3 0 8 0,0 0-5 16,3 0-4-16,31 25-8 0,-34-9 0 16,-8-1 12-16,0 2 0 0,-5 0 0 15,-2 2 10-15,-3 15 9 0,-13-18 3 16,0 1-1-16,0-1 7 0,-18-2 7 15,-3-4-12-15,-26 9 17 0,29-11-41 16,-5-2 13-16,0-3-10 0,-6-3-8 16,1 0 1-16,-24 0-3 0,21 0-113 0,0-9 66 15,0 0-41-15,0 0-87 0,-26-12-322 16,3-5-326 0,20-2-383-16</inkml:trace>
        </inkml:traceGroup>
      </inkml:traceGroup>
      <inkml:traceGroup>
        <inkml:annotationXML>
          <emma:emma xmlns:emma="http://www.w3.org/2003/04/emma" version="1.0">
            <emma:interpretation id="{939D0666-A0AE-4083-86CF-F2A16C46E3D5}" emma:medium="tactile" emma:mode="ink">
              <msink:context xmlns:msink="http://schemas.microsoft.com/ink/2010/main" type="line" rotatedBoundingBox="2013,1854 31026,1868 31025,3255 2012,3241"/>
            </emma:interpretation>
          </emma:emma>
        </inkml:annotationXML>
        <inkml:traceGroup>
          <inkml:annotationXML>
            <emma:emma xmlns:emma="http://www.w3.org/2003/04/emma" version="1.0">
              <emma:interpretation id="{F041D793-8FA3-40B0-BF19-E246828192BE}" emma:medium="tactile" emma:mode="ink">
                <msink:context xmlns:msink="http://schemas.microsoft.com/ink/2010/main" type="inkWord" rotatedBoundingBox="2013,2228 2916,2229 2915,2667 2012,2666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7308.2215">1781 1503 2341 0,'0'-6'63'0,"0"0"64"16,0 2 58-16,0-2 219 0,0 6-264 0,0 0-24 15,0 0-31-15,0 0-16 0,0 0-1 16,-13 0-49-16,13 0-9 0,0 0-10 15,0 0 46-15,0 0-72 16,0 0 11-16,0 0-33 0,0 0 51 16,0 0 10-16,0 0 5 0,0 22 1 0,0-12-18 15,0 1-2-15,0 1-3 16,0 0 4-16,0 14 13 0,0-14-5 0,13 1 3 16,0-2 0-16,0 1-3 15,13 9 0-15,-13-14-15 0,0 2 13 0,5-3-8 16,0 0 8-16,16 2 3 0,-19-4-1 15,3-4 2-15,1 0-7 0,-1 0-5 16,-3 0 9-16,16 0 5 0,-15-11-3 16,-6 2-12-16,0 1 8 0,-2 8-5 15,8-17 3-15,-11 8-7 0,3 1 11 0,-8-5-4 16,0 1 0-16,0-22-9 16,0 18 6-16,0 0-6 0,0-1 7 0,15 4-5 15,1 1 0-15,-1-5-11 0,-4 13 9 16,-1 0 0-16,0 2-4 0,1 2 5 15,17 0-3-15,-5 10 14 0,-2-10-5 16,2 12-2-16,1 0 6 0,22 14-6 16,-25-13 3-16,0 1 1 0,-11 0-2 0,3 0-1 15,-3 0 2-15,3 11 17 16,-13-14-11-16,0-1 1 0,0-1 0 16,0-1-5-16,0 3 7 0,0-5-8 15,-20-4-4-15,4 2-39 0,-2-2-40 16,-31-2-301-16,20 0 110 0,-2 0-52 0,-8 0-14 15,3-13-86-15,-8 1-194 0,-39-15-369 16</inkml:trace>
          <inkml:trace contextRef="#ctx0" brushRef="#br0" timeOffset="27600.0621">1590 1251 2036 0,'-8'-5'18'0,"0"4"16"0,3 1 19 16,2 0 30-16,-2 0-2 0,0 10 94 15,5 2-90-15,0-1 8 16,0 0 9-16,0 1 9 0,0 9 113 0,18-14-115 16,-2 1 17-16,-16 0 14 0,18-5 112 15,-3 1-115-15,9-3 59 0,-11-1-235 16,-3 0 107-16,0 0 1 0,1 0-7 16,7 0 26-16,-13-11-63 0,3 3-7 0,-3 0-10 15,0 0 2-15,0-5-17 16,-2 6 4-16,-3 3-3 0,0-1 3 0,0 5-14 15,0-4-37-15,0 4-135 16,0 0 41-16,0 0-40 0,0 0-38 16,0 0-55-16,0 9-324 0,-13-2 271 15,13-1-116-15,0 1-159 0,0 1 53 0</inkml:trace>
        </inkml:traceGroup>
        <inkml:traceGroup>
          <inkml:annotationXML>
            <emma:emma xmlns:emma="http://www.w3.org/2003/04/emma" version="1.0">
              <emma:interpretation id="{E102F48E-45FD-41C2-BDD5-07D2497A2BF8}" emma:medium="tactile" emma:mode="ink">
                <msink:context xmlns:msink="http://schemas.microsoft.com/ink/2010/main" type="inkWord" rotatedBoundingBox="4102,2140 7027,2142 7026,2775 4101,277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8987.787">4929 1443 1943 0,'20'-5'46'0,"-1"3"25"0,1-1 16 16,-2 3 13-16,16 0 101 0,-16 0-139 0,-2 0 9 15,-1 0-68-15,3 9 59 0,6-1-7 16,17 10 38-16,-20-7-18 0,2 0 29 16,0 1 5-16,-5 0-15 0,21 13 38 0,-23-13-79 15,-3-1-3-15,0-1-16 16,-6-2 1-16,1-1-3 0,-3 2 61 15,-2-6-24-15,-3 0 2 0,0-3 5 16,0 0 2-16,0 0 18 0,0 0-66 0,0 0-14 16,0 0-9-16,-18-10-3 15,2-9-3-15,3 10 2 0,13-3 4 0,-13-1 0 16,3 0 4-16,10-8-12 0,-8-11-21 16,8 19 11-16,0 1 0 0,0 3 6 15,0-2-1-15,0 11 8 16,24 0 2-16,12 10 6 0,-13 0-13 15,0-1-6-15,3 1-1 0,0 2 10 16,26 14-6-16,-26-14 1 0,0 4 5 16,-3-1 9-16,0-1-33 0,-2 0-59 0,15 11-329 15,-20-13 71-15,-1-3-89 16,-2-2-225-16,0-3-112 0</inkml:trace>
          <inkml:trace contextRef="#ctx0" brushRef="#br0" timeOffset="29402.4127">5923 1337 2082 0,'0'0'132'16,"0"9"-26"-16,0 1 26 0,0-2-18 16,0-1 7-16,0 10 120 0,0-7-145 0,18 1-10 15,0 0-15-15,-3-1 23 0,-2 0-2 16,21 9 114-16,-18-13-115 15,2 0-10-15,0-3-26 0,0-3-12 16,26 0 18-16,-26 0-37 0,3 0-6 0,-6 0-6 16,3 0 3-16,11-9 30 0,-19-1-31 15,1 1 3-15,-4-1-11 16,-1 1-3-16,-6-1 7 0,0-10 2 0,0 11-5 16,0-2-8-16,0 4-5 0,-24-2 6 15,-9-5-5-15,12 9 5 0,0 1-9 16,0 2 8-16,-2 0-2 0,0 2-2 0,-24 0 6 15,24 0 3-15,0 11-5 16,-1-3 2-16,4 4-2 0,-14 19 3 16,18-13 1-16,6 1-6 0,2 0 5 15,8 3-6-15,0 1-6 0,0 16 7 0,18-22-1 16,6-2 3-16,2-15-7 0,7 12-23 16,48 0-80-16,-27-12-7 0,5 0-111 15,9 0-129-15,4 0-124 0,6 10-225 16,80-10-653-16</inkml:trace>
          <inkml:trace contextRef="#ctx0" brushRef="#br0" timeOffset="28256.2943">3834 1246 2041 0,'-13'-20'60'0,"13"0"64"16,-10 6 43-16,10-9 137 0,0 15-254 15,-8 4 32-15,8 4-92 0,0 0 3 16,0 0 34-16,15 27-6 0,3-8 43 16,3 1-8-16,-3 8-5 0,3 1-1 15,20 39 61-15,-23-33-53 0,1 2-1 16,-1-2-28-16,-3 0-8 0,19 28-8 16,-19-35 4-16,1-2-9 0,-1-4-5 0,-2-4-1 15,-2-2-2-15,9 4 11 16,-14-13 9-16,-1-4-9 0,0 2 3 0,-2-5 3 15,-3 0-5-15,0 0-12 16,0 0-9-16,0-15 12 0,0 3-2 0,0 0 3 16,-47-16-5-16,29 13-6 15,-3-2 10-15,-2 1 4 0,0 0-8 0,-24-13 19 16,24 17-18-16,-3 3 1 0,5 3-7 16,0 0-1-16,1 6 2 0,-19 0 2 15,21 0 12-15,-3 0 7 0,-2 12 21 0,-1 3 6 16,-14 15 21-16,20-12-53 15,5-2-1-15,2 3-7 0,1 1 6 16,10 17-3-16,0-19 2 0,0 1-10 16,23-2-1-16,-2-2 9 0,7 0-8 0,37 7 12 15,-24-16-55-15,6 0-76 16,2-6-131-16,3 0-98 0,59-9-486 16,-54-2 251-16,0-1 10 0,0-2 100 0</inkml:trace>
          <inkml:trace contextRef="#ctx0" brushRef="#br0" timeOffset="28582.7848">4525 1522 2009 0,'0'-1'71'0,"0"1"26"15,0 0 34-15,0 0-11 0,-16 9 67 16,16-9-114-16,-18 11-17 0,18 0-4 16,-13-1-16-16,13 13 7 0,0-12-32 0,0 1 11 15,0-1 22-15,0 1 14 0,0-2 0 16,37 7 60-16,-19-11-57 0,-3 0 21 15,3-2 0-15,6-2-4 0,30-2 38 16,-28 0-69-16,2 0 3 0,1-13-8 16,-3 2 9-16,15-10 38 0,-23 11-48 15,-5-1 3-15,-5 2-8 0,-3-2-4 16,-5 1-5-16,0-12-11 0,0 10-3 16,0 0-10-16,-23 2 5 0,2 0-3 0,-23-5-13 15,21 10 3-15,-3 1-83 0,0 2 64 16,0 2-9-16,0 0-38 0,-18 0-120 15,24 0-34-15,4 11-55 0,6-3-35 16,2-8-24-16,0 15-299 0,8-15 156 16,0 8-30-16,0-8 79 0</inkml:trace>
        </inkml:traceGroup>
        <inkml:traceGroup>
          <inkml:annotationXML>
            <emma:emma xmlns:emma="http://www.w3.org/2003/04/emma" version="1.0">
              <emma:interpretation id="{A48495FE-3E11-49DF-BBD4-7D0F5A68093F}" emma:medium="tactile" emma:mode="ink">
                <msink:context xmlns:msink="http://schemas.microsoft.com/ink/2010/main" type="inkWord" rotatedBoundingBox="7922,1974 11031,1975 11030,2865 7921,286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0560.5861">7887 1295 2471 0,'11'-22'62'0,"2"0"56"16,2-14 232-16,-7 24-201 16,0 1-77-16,-1 0 17 0,-1 2-12 0,1-2 66 15,-4 10-129-15,-1-2-3 0,-2 1-6 16,0 2-6-16,0 0 6 0,0 0-5 16,0 0 12-16,0 9 10 0,0 3 8 15,0 15 36-15,21-12-41 0,-3 4-1 0,-5 1 0 16,0 2 3-16,0 1-1 15,8 23 10-15,-11-23-35 0,1-2-5 16,-11 1 2-16,7 0 13 0,4 15 11 16,-6-20-22-16,-3-2-3 0,4 0 4 0,-1-3-1 15,5 4 15-15,-5-11-15 0,3-2 11 16,0 3-12-16,0-1 9 0,-1-2 3 16,17 2-5-16,-14-3-7 0,6 1 3 0,2 1-4 15,2-4-5-15,27 0-118 16,-24 0 6-16,3 0-81 0,5 0-53 15,-2 0-121-15,25 0-601 0,-23 0 306 16,-2 0 122-16</inkml:trace>
          <inkml:trace contextRef="#ctx0" brushRef="#br0" timeOffset="30157.8649">7714 1655 2620 0,'0'-11'220'0,"0"6"-4"0,0 2 39 16,0 3-50-16,0 0-71 0,0 0-59 0,0 0-82 16,0 0 9-16,0 0 8 15,0 0 27-15,0 25 52 0,0-12-49 0,0 2-20 16,-21 2-5-16,3 2-7 16,-3 2-12-16,-25 17-93 0,20-19-77 0,3-1-108 15,-1-2-97-15,1-2-80 0,-11 7-918 16,21-13 796-16</inkml:trace>
          <inkml:trace contextRef="#ctx0" brushRef="#br0" timeOffset="31666.2451">8796 1289 1968 0,'0'0'15'15,"-18"0"27"-15,18 0 28 0,-13 0 33 16,13 0 74-16,0 12-124 0,0-3-18 16,0 1-3-16,0-1 16 0,0 14 61 0,0-11-61 15,0 0-8-15,0-3-4 16,0 2 12-16,0 5 40 0,0-9-26 16,15-3 16-16,1 1 22 0,-1-3 11 0,11-2 89 15,-10 0-129-15,-6 0-11 16,3 0-23-16,-5 0 13 0,2-10 0 0,6-10 27 15,-9 12-50-15,-7 1-6 16,6-2-2-16,-6 1 4 0,0-12 13 0,0 10-53 16,-21 1 24-16,21-2-2 0,-23 1 0 15,-14-9 23-15,19 13-31 0,5 2 7 16,0 0 0-16,3 2-6 0,-3 2-1 16,-10 0-16-16,10 0 13 0,2 12 307 0,-1-2-296 15,-1 1 3-15,-16 12-309 0,19-10 290 16,2 3 4-16,3-1 2 0,-3 1 11 15,8 20-10-15,0-18 9 16,0 2-8-16,21 0 3 0,-6-1 1 16,22 15-2-16,-17-20 9 0,4-2-2 0,1-2-6 15,4-2 1-15,2-4-3 16,41-2 16-16,-30-2-10 0,2 0-4 0,-5-14-3 16,2 0-4-16,26-14 15 0,-36 11-8 0,-5-1-5 15,3 0-1-15,-8-3-59 16,15-22 72-16,-26 19-1 0,8-1 67 0,-7-1-78 15,-11-3 10-15,0-2-7 16,0-39 2-16,-21 34-8 0,3 0 15 0,0 3 5 16,0 2-1-16,5-14-65 15,-6 30 60-15,19 5-5 0,-18 2 70 0,8 5-74 16,10 3-9-16,0 0 13 0,0 0-3 16,0 16 4-16,0 0-6 0,0 27 8 15,0-16-4-15,21 4 3 0,-1 2-8 16,-1 2-2-16,4-1 11 0,31 34-3 15,-25-37 5-15,-3 0-12 0,-1-4 13 16,1-11-12-16,21 18 6 0,-29-19 3 16,-2-1-1-16,-9-5 6 0,1-1-5 0,-5 7 6 15,-3-10-13-15,0-5-7 16,0 0 8-16,0 0 10 0,-24-10-6 16,-17-9-7-16,15 6 2 0,0 0-1 15,3 2-7-15,2-2 14 0,-10-10-30 0,21 15 20 16,5 4-19-16,5-1 6 0,0 5 0 15,0 0 7-15,0 0 14 16,23 0 4-16,3 0-6 0,2 0-6 0,37-8-118 16,-29 8 130-16,6-11-1 0,-1 2-2 15,3-1 115-15,3 0-121 0,48-12 4 16,-53 9 2-16,2-1 2 0,-5-2 1 16,-6 4-4-16,16-11 1 0,-36 14-72 0,-5 0 75 15,-5-1-8-15,-3 3 7 0,0-7 68 16,0 7-66-16,0 2-12 0,-18 1-10 15,18 1 13-15,-21 3-1 16,-10 0-5-16,20 0-6 0,11 0-15 0,-15 0 4 16,5 9 4-16,-1 0 2 0,6-9 7 0,5 9 2 15,0-2 2-15,0-1 2 16,0 8 14-16,26-5-6 0,-3 1-2 16,6 4 0-16,4-2 11 0,53 19 7 0,-42-16-19 15,10 5-4-15,1 0 42 16,4 0-38-16,-5-1 6 0,42 20-33 0,-57-22 41 15,-8 1 7-15,-5-3 8 16,-11-4 18-16,1 4 78 0,-16-10-58 0,0 0-15 16,0-4-23-16,-23 1 16 15,-39-1-15-15,28-1-18 0,-10 0-21 0,-5 0 18 16,-3 0 4-16,-5-12-19 16,-54-16-54-16,56 14-1 0,1-3 6 0,7-1-30 15,6 2-69-15,-21-11-372 16,39 16 138-16,12 1-64 0,11-1-274 0,0 3 42 15</inkml:trace>
        </inkml:traceGroup>
        <inkml:traceGroup>
          <inkml:annotationXML>
            <emma:emma xmlns:emma="http://www.w3.org/2003/04/emma" version="1.0">
              <emma:interpretation id="{E45A5C30-7528-4F05-94BD-A847F13B6FBA}" emma:medium="tactile" emma:mode="ink">
                <msink:context xmlns:msink="http://schemas.microsoft.com/ink/2010/main" type="inkWord" rotatedBoundingBox="12022,1858 15325,1860 15324,3248 12021,3246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2800.0362">12992 1352 2204 0,'13'-10'156'0,"-6"8"-6"0,-2-1 55 15,-2 3-23-15,0-3-15 0,-3 3-40 16,0 0 1-16,0 0-94 0,0 0 7 15,0 0 29-15,0 0 15 0,-24 25 86 16,24-12-127-16,-20 0-3 16,-1 2-17-16,8 2-4 0,-3 22 0 0,4-19-6 15,12-1-6-15,0 2 10 0,0-1-11 16,0-2-3-16,0 16 6 0,23-17-4 16,0-1-11-16,6-5 8 0,2 0-22 0,26-1-129 15,-24-10-52-15,6 0-107 16,0 0-65-16,7-12-22 0,40-12-814 15,-47 11 652-15,10-1 65 0</inkml:trace>
          <inkml:trace contextRef="#ctx0" brushRef="#br0" timeOffset="33450.9456">13535 1306 2248 0,'0'-5'81'0,"-15"2"32"0,15 3 28 15,-11 0-33-15,3 0 55 0,8 0-92 0,-5 0 21 16,-2 9-13-16,4-1-27 15,3 3-2-15,0 15 67 0,0-10-53 16,0 1-3-16,0 1-14 0,21 6 0 16,7 16 27-16,-15-22-53 0,3-1 8 0,-3-3 5 15,7-3 15-15,14-2 59 16,-19-9-67-16,9 0-7 0,-9 0-6 16,6 0-1-16,20 0 9 0,-17-12-15 0,-6 1 0 15,-5 1-1-15,2 0-5 0,1-2-3 16,2-13-11-16,-13 12 3 0,5 1-5 15,-10 0 0-15,6 0 6 16,-6-7-10-16,0 13-8 0,0 4-3 0,0 2 4 16,0 0 7-16,2 0 137 0,1 11-130 15,-1-1-7-15,1 2 4 0,5 2-129 16,-3-3 124-16,13 14 13 0,-2-14-5 16,-9 0 0-16,14-3-4 0,-5-2 0 0,25-2 20 15,-18-4-16-15,3 0 10 0,-3 0-24 16,6 0 12-16,15-26 7 0,-21 16-3 15,-5-3-6-15,3-1-7 16,-5 1-5-16,7-15 10 0,-18 14 19 16,0-3-16-16,-5-3 2 0,0 1-1 0,0-2-12 0,0-20 7 15,0 20 8-15,-20 5-11 16,20 2 0-16,0 2-15 0,0-3-17 16,0 15 23-16,0 0 2 0,0 0 4 15,0 0 4-15,23 9 9 0,3 2-6 16,2 7 8-16,3-2 26 0,8 2-27 0,49 22 5 15,-44-18-37-15,3 1 31 16,-1 4-8-16,3-1 4 0,-7 2-2 16,28 22 11-16,-42-25-5 0,-4-3 7 15,-12-5 20-15,4-2-3 0,-11 4 69 0,-5-14-49 16,0-1 1-16,0-3-10 0,-23-1-11 16,-31 0-15-16,20 0-12 0,-8-11 6 15,-2-1-12-15,-10-2-2 0,0-2-35 16,-55-19-109-16,55 17 41 0,4 0-28 15,6 0-50-15,8 3-68 0,-23-9-465 16,41 16 312-16,2 0-215 0,11-3 33 16,5 5 77-16</inkml:trace>
          <inkml:trace contextRef="#ctx0" brushRef="#br0" timeOffset="32528.8914">11571 1305 2189 0,'-3'3'84'0,"0"-1"44"16,3-1 41-16,0-1-19 0,0 0 89 0,0 0-155 15,0 0 20-15,0-12-6 0,16 2-4 16,-16 1 3-16,28-11 58 15,-15 8-92-15,-2-1-3 0,-4 0-17 0,4-2-2 16,4-19 2-16,-7 15-25 16,-3-2-7-16,-5-3-3 0,0-3-10 0,0-31-7 15,0 30 14-15,0 0-1 0,-18 3 1 16,18 3-4-16,-18 4-6 0,8-4-26 16,10 16 29-16,0 6-8 0,0 0 12 0,0 13 8 15,0 27-11-15,18-12 13 0,-3 7-16 16,9 8 5-16,7 5 12 15,44 70-13-15,-29-51 11 0,6 4-9 16,10 7 4-16,3 1 2 0,75 81 5 0,-70-82-6 16,2-5 0-16,-10-1-55 0,-7-7 64 15,-6-3 14-15,15 41 121 0,-40-58-93 16,-19-10 24-16,-5-6 12 0,0-7 22 16,-23 2 86-16,-1-24-132 0,-2 0-13 15,-2 0-20-15,-11-19-3 0,-51-23 5 0,35 17-32 16,1-7-4-16,-6-2-26 15,-2-6 8-15,5-3 1 0,-64-51-22 16,69 50-8-16,5-1-33 0,14 3-22 16,4 3-38-16,11-27-122 0,18 39 148 0,0 3 33 15,0 0 6-15,26 2-6 16,44-17-123-16,-29 19 112 0,1 2-11 16,4-1 24-16,6 2 5 0,49-16-24 0,-55 20 76 15,-12 1 3-15,0 2 7 0,-8 3 9 16,-8 2-2-16,5 5-5 0,-18 0 3 15,-5 0 5-15,5 0 4 0,-5 0 0 16,0 23-2-16,0-11 9 0,0 0-12 16,0 3 15-16,0-2 26 0,0 20 58 15,0-17-39-15,19 0-17 0,-1 0-7 16,-3-3 12-16,1 0 0 0,12 5 82 16,-10-11-57-16,-2-5-5 0,2-2-10 0,0 0 9 15,23 0 23-15,-22-13-47 0,4 1-5 0,-2-3 10 16,-6 2 16-16,16-19 45 15,-23 13-64-15,-5-1-18 0,-3-2-19 16,0-2 6-16,0-22-17 0,-16 25 2 16,-2 1-8-16,-3 5 1 0,6 2 7 0,-11 4-5 15,-13 0-39-15,18 9-19 16,3 0-31-16,0 0-25 0,-3 0-17 16,3 20-244-16,18-12 109 0,-26-2-56 0,26 0-31 15,-18 2-53-15,18 6-796 16,0-8 700-16,0 1 129 0</inkml:trace>
        </inkml:traceGroup>
        <inkml:traceGroup>
          <inkml:annotationXML>
            <emma:emma xmlns:emma="http://www.w3.org/2003/04/emma" version="1.0">
              <emma:interpretation id="{E5A98C14-EAB1-4CC0-A03D-D335FEE36868}" emma:medium="tactile" emma:mode="ink">
                <msink:context xmlns:msink="http://schemas.microsoft.com/ink/2010/main" type="inkWord" rotatedBoundingBox="17046,2297 18729,2298 18728,2690 17045,2689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5649.91">16771 1365 2128 0,'0'-3'26'0,"0"1"28"0,0 0 38 16,0 1 35-16,0 0 67 0,0 1-145 16,0 0-37-16,0 0-8 0,0 0 10 15,0 0-6-15,-18 0 14 16,2 0-4-16,3 13 3 0,-2-2 14 16,2 1-7-16,-3 4 5 0,-7 16-1 0,12-13-20 15,-2 1-10-15,3 1 12 0,10 0 2 16,-5 22 34-16,5-22-27 0,0-2-4 15,0 1 3-15,0-1-4 16,44 9 20-16,-31-16-5 0,8-2 32 0,-8-4 27 16,2 1 8-16,8-7-6 0,21 0 49 15,-15 0-75-15,-1-10-1 16,1 0-26-16,4-4 33 0,24-13 26 0,-28 13-45 16,-8-1-10-16,2-2-3 0,-5 1 3 15,8-22 44-15,-8-28 29 16,-18 23 4-16,0 8 26 15,0 22-107-15,0 2-7 0,-18 2-35 16,18 1-10-16,-29 2-9 0,-15 0-12 16,16 5 22-16,5 1-16 0,-8 0-46 15,-3 0-49-15,-36 13-149 0,31 0 157 0,6-1-6 16,4 1-15-16,1 0-52 0,-22 14-360 16,32-15 216-16,8 1-10 0,0-2-31 15,2 1-223-15,-3 9-443 0</inkml:trace>
          <inkml:trace contextRef="#ctx0" brushRef="#br0" timeOffset="36183.2623">17304 1362 2373 0,'0'-2'56'0,"0"0"194"0,0 2-59 16,0-1-17-16,0 1-27 15,0 0-6-15,0 0 64 0,0 0-130 0,0 0-18 16,0 0-27-16,0-3-13 16,0 2-12-16,0 1-6 0,15 0 0 0,3 0 1 15,-5 0-4-15,3 0 9 0,28 0 11 0,-16 0-12 16,-4 0-9-16,9 13-2 15,-4-2 15-15,33 16-4 0,-34-11 0 16,-2 0-7-16,3 0-1 0,-1 3 9 16,11 15-5-16,-26-19 8 0,-3-1-15 15,1 0 13-15,-3-1-3 0,-8 3 15 16,0-10-2-16,0-3 16 0,0-1 19 16,0-2 15-16,0 0 11 0,0 0 43 0,0 0-78 15,-13 0-16-15,13 0-2 16,-11-8-4-16,-7-10 3 0,8 8-12 15,-1-4-9-15,-2-3-2 0,8-2 16 16,-10-27-14-16,15 23 239 0,0-1-250 0,0 1 7 16,0 3-6-16,0 3-243 0,20-6 233 15,-1 17 11-15,-4 0 2 0,8 6 8 16,1 0-8-16,43 0-13 0,-28 12 6 16,0-1 19-16,2 4-5 0,-2 3 8 15,39 23-20-15,-40-18-2 0,-4 2-24 0,-6-1-24 16,1 4-51-16,10 15-368 15,-26-23 73-15,-8-1-149 0,-5-4-288 16,0 1 101-16</inkml:trace>
        </inkml:traceGroup>
        <inkml:traceGroup>
          <inkml:annotationXML>
            <emma:emma xmlns:emma="http://www.w3.org/2003/04/emma" version="1.0">
              <emma:interpretation id="{BE95DF4C-ED14-40FD-894C-D945002D3F1F}" emma:medium="tactile" emma:mode="ink">
                <msink:context xmlns:msink="http://schemas.microsoft.com/ink/2010/main" type="inkWord" rotatedBoundingBox="20039,2075 23284,2077 23283,2742 20038,274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7159.6239">20889 1377 2410 0,'20'-5'66'0,"4"-3"302"0,-14 3-90 16,-2 0-24-16,-3 1-55 0,-5-1-15 0,3-6 62 15,-3 3-146-15,0 3-46 16,0-1-6-16,0 1 15 0,-37-3 45 15,37 7-64-15,-23-2-22 0,5 2-10 16,-5 1-8-16,2 0-1 0,-23 0-6 0,18 12 5 16,0-1 1-16,-2 1 1 15,7 3-12-15,-20 21-4 0,25-15 13 16,-2 3 0-16,8 3 11 0,7 1-11 16,3 19 13-16,0-24-13 0,23 0-2 0,6 0-4 15,-1-1 13-15,6-4-3 0,46 9 15 16,-36-6-13-16,3-10 10 0,2-11-11 15,3 0 6-15,54 0-11 0,-54-12 8 16,-3-3-4-16,0-1-6 0,-5-2 13 16,31-23-11-16,-41 18 10 0,-11-2-12 0,-2-2 10 15,-8-1-125-15,-3-35 118 16,-10 30-10-16,0 0 131 0,-23-2-125 16,-1 5-5-16,-2 3 4 0,-30-19-24 0,22 26 17 15,3 6-5-15,0 5 4 16,0 3-1-16,-34 6-12 0,34 0 19 0,0 0 4 15,-3 15-4-15,6 0 9 16,-27 21-20-16,40-18 8 0,2 4 3 0,8 0 1 16,5 2 5-16,0 3 9 0,23 28-18 15,-2-28 14-15,12 2-8 0,4-2 9 16,1-1 3-16,63 19-36 0,-44-26-47 16,-2-4-33-16,7-4-18 0,0-4-31 0,65-2-304 15,-68-5 97-15,-2 0-63 16,-2-11-53-16,4-4-232 0,40-16-430 15</inkml:trace>
          <inkml:trace contextRef="#ctx0" brushRef="#br0" timeOffset="67456.1773">22066 1251 2352 0,'0'-16'90'0,"-20"1"94"16,2-14 361-16,2 14-294 0,6 2-46 15,-1-1-45-15,11 2-14 0,-20-8 56 16,20 12-113-16,-8 2 4 0,5 1-2 15,3 4-7-15,0-3 9 0,0 4-88 16,0 0-19-16,0 0-11 0,0 0 6 16,0 0 3-16,0 11 266 0,0 2-252 15,13 3 0-15,3 3 12 0,-1 5-239 16,9 34 309-16,-6-25-31 0,0 2-10 0,0 1-17 16,3 2 14-16,25 29 53 0,-20-33-40 15,3-4 1-15,2-1-16 0,2-4 9 16,29 13 26-16,-28-24-50 0,2-3-4 15,6-6-30-15,2-5-138 0,0 0-96 0,52-14-586 16,-45-2 250-16,-1-3-324 16,1-3-17-16,-2-6 131 0</inkml:trace>
          <inkml:trace contextRef="#ctx0" brushRef="#br0" timeOffset="66660.1475">19582 1744 2365 0,'0'0'48'0,"0"5"173"15,0-1-27-15,0 0 158 0,0-4-134 16,0 0 0-16,28 0-38 0,1 0-78 15,4 0-15-15,1-13-19 0,0-1 11 16,43-14 64-16,-41 13-72 0,1-4-10 0,-6 1 6 16,-3-4 16-16,16-22 83 15,-28 19-114-15,-9-1-31 0,-1-2-21 16,-6-3-2-16,0 1-2 0,-44-28-18 16,20 29 11-16,1 4 0 0,0 6 0 0,-1 3-5 15,-14-2-19-15,22 13 14 0,3 3 1 16,3 2-3-16,10 0-7 0,-11 0-27 15,11 10 28-15,0-1 9 0,0 1 2 16,0-1 12-16,29 2 7 0,36 13 9 16,-11-11-11-16,0 1 1 0,8-1 1 15,1 2 4-15,71 18 211 0,-72-14-221 16,6 0 1-16,-24 0-217 0,2 1 222 16,40 16-14-16,-55-20 11 0,-8 0-3 15,0-1 8-15,-7-1 9 0,-3 7 130 16,-13-11 37-16,0-1 69 0,0-1 18 15,-29 0 8-15,1 0-61 0,-39 4 54 0,28-7-205 16,-13-3-28-16,5 0-15 16,-7-2-1-16,-63 0-5 0,61-13-11 0,-7 0-1 15,6 2 7-15,1-1-15 0,-35-12-52 16,57 13-99-16,6 2-171 0,7 2-111 16,13 1-52-16,8 0-309 0,0 2 440 0,0 4-45 15,18-4-53-15,11 2-102 0,10-3-153 16,51-6-371-16</inkml:trace>
        </inkml:traceGroup>
        <inkml:traceGroup>
          <inkml:annotationXML>
            <emma:emma xmlns:emma="http://www.w3.org/2003/04/emma" version="1.0">
              <emma:interpretation id="{D1A3A853-FAC0-44EB-B6C9-F335B2254786}" emma:medium="tactile" emma:mode="ink">
                <msink:context xmlns:msink="http://schemas.microsoft.com/ink/2010/main" type="inkWord" rotatedBoundingBox="23989,2160 28252,2162 28251,3129 23988,3126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9948.2361">24381 1409 2318 0,'-11'-14'60'0,"-2"2"73"0,-7-6 237 16,17 13-226-16,-2 2-61 0,2 0-62 0,-2 2-13 16,2 0-35-16,3 1 23 15,0 0 5-15,0 10 6 0,0 0 28 0,0 1 6 16,19 20 69-16,1-11-68 15,-2 1 5-15,-2 0-15 0,2-2 14 0,18 18 24 16,-18-23-36-16,3 1 7 16,-3-4 2-16,0-2 24 0,21 3 64 0,-21-9-63 15,-2-3-1-15,2 0-4 16,-5 0 3-16,2 0 0 0,16-22 50 0,-18 10-65 16,3 0 0-16,-3-2-16 0,-3-2 11 15,6-22 3-15,-11 17-36 0,-5 0 9 16,2 1 13-16,-2 3-3 0,0 2 10 15,0-5-31-15,0 14-35 0,0 3-16 16,0 3 18-16,0 0 0 0,0 0 21 0,0 15 1 16,0-1 1-16,0 3-8 15,21 5 11-15,13 22-10 0,-13-22-12 16,-3 1-34-16,2-1-30 0,4-2-25 0,2-1-14 16,25 15-137-16,-25-20 117 0,-3-3-33 15,3-3-34-15,-2-2-58 0,17 5-318 16,-23-11 299-16,0 0 35 0,-2 0 14 15,-3-12 2-15,0-2 26 0,2-19-135 0,-10 11 253 16,-5 0 93-16,0-3 149 16,0-1 61-16,0-26 335 0,0 30-300 15,0 0-9-15,0 3-18 0,-15 7-16 16,15-4 30-16,-13 12-201 0,13 4-25 0,0-2-15 16,0 2-8-16,0 0 23 0,0 0 71 15,0 0-1-15,0 18 11 16,0-6 6-16,15-3-6 0,9 7 88 15,-9-9-108-15,1 0 10 0,-1-3-8 0,6-4-11 16,0 0-46-16,23 0 78 0,-21 0-52 16,0 0 41-16,-2-12-44 0,0 2 10 15,15-8 38-15,-26 10-50 0,19 1-16 16,-14-1 3-16,-7-1-2 0,-8-1-14 16,0-10-51-16,0 9 39 0,0-1 4 0,-36 0 52 15,13-3-53-15,-16-5-17 0,21 15 0 16,-3-1 11-16,-7 6-3 15,2 0 1-15,0 0 10 0,-23 19-8 0,25-7 9 0,-2 1-7 16,6 1 3 0,9 3 8-16,-7 22-8 0,16-18 5 0,2 1-7 15,0 1 10-15,0 1 4 16,25 1-3-16,30 20 1 0,-24-25-5 0,5-1 1 16,0-4 3-16,6-1-3 0,41 6-5 0,-37-15-44 15,1-3-30-15,5-2-40 16,5 0-38-16,54-13-254 0,-59 1 153 15,-8 0-28-15,0-3 4 0,-6 0 35 16,-7-3 42-16,6-23-49 0,-32 20 181 0,-5-3 34 16,0-2 30-16,0-1 29 15,-44-21 118-15,23 24-15 0,0 2 20 16,6 5-4-16,-1 2 18 0,16 3-23 0,-10-2 75 16,10 10-141-16,0 2-29 0,0 1-29 15,0 1-3-15,0 0-14 16,0 0 60-16,16 0-28 0,2 9 22 0,8-1 15 15,2 2-36-15,42 12 110 0,-29-8-82 0,3-1-8 16,3 3-17-16,-3 0-6 16,39 22 22-16,-44-20-21 0,-6 0-87 0,-2 2 77 15,-2-2 0-15,-11-4-7 16,10 13 90-16,-22-17-80 0,-1-2 15 16,-5-4 24-16,0 1 32 0,0-2 105 15,0-3-104-15,-24 0-12 0,9 0-20 16,-3 0 9-16,-3 0-10 0,-20-24 15 0,17 12-61 15,1-1-4-15,0-3-8 16,0-1-9-16,-14-15-34 0,24 18-37 0,6 2-31 16,-1 0-45-16,8 1-21 0,0-4-159 15,0 8 107-15,26 1-57 0,0-2-61 16,-1 2-43-16,1-1 27 0,34-4-270 16,-11 7 293-16,-15 0 12 0,-3 1 66 0,-5 0 87 15,10-2 387-15,-23 4 77 0,-3-2 40 16,-10 3-26-16,0 0-67 15,0 0-55-15,0 0 109 0,0 0-175 16,0 0-21-16,0 0-29 0,0 0-13 0,0 0 31 16,0 0-20-16,0 0 21 0,0 0 3 15,0 12-19-15,0-1-7 0,0 13 16 16,16-10-38-16,-1 0 4 0,1 2 15 16,-3 0 5-16,20 18 64 0,-15-15-71 0,6 1-7 15,-1-2 6-15,0-2-4 16,1-4-4-16,17 10 64 0,-20-15-59 15,-3-2 6-15,3-5-5 0,-6 0 5 16,16 0 52-16,-15-9-55 0,-1-1-11 0,1 0-1 16,-6-2 3-16,3-3-14 15,5-14 36-15,-10 11-54 0,-3 1-7 0,-2-4-10 16,-3-1-1-16,0-28-3 0,0 29 6 16,0-1 2-16,0 2 0 0,-16 3 4 15,16 3-12-15,-15-2-21 0,15 11 6 16,-11 3 5-16,11 2-3 0,0 0-3 15,0 10 123-15,0 1-102 0,0 2 4 0,0 3-5 16,0 3-109-16,0 0 111 16,47 32 8-16,-21-19-6 0,0 1 5 0,10 4-3 15,3 3 2-15,51 50-5 16,-35-43-89-16,4 1 83 0,1 0 2 0,-1 1 6 16,50 41 74-16,-62-49-74 0,-6-2-4 15,-5-3 15-15,-10-2 6 0,-8-6 15 16,-7 19 175-16,-11-31 14 15,0 0 53-15,0-5 26 0,0-4-5 0,-52 1 66 16,29-8-264-16,-9 0-29 0,-4 0-11 0,-5-10-12 16,-6-2-15-16,-56-17-6 15,46 10-20-15,0-3-8 0,5-3 12 16,0-2-9-16,-38-27-2 0,53 28-13 16,9 3 13-16,5 0-2 0,7 3-2 0,-5-11-18 15,16 20-25-15,3 1-61 0,2 0-78 16,0 1-125-16,0-8-529 15,15 8 418-15,3 0 63 0,-2-2 1 0,7-2-82 16,-2 0-100-16,33-15-1058 0,-15 14 950 16</inkml:trace>
          <inkml:trace contextRef="#ctx0" brushRef="#br0" timeOffset="68254.7708">23878 1221 2429 0,'0'-17'177'0,"0"11"-15"0,0 0 45 0,0 2-22 15,0-1-41-15,0 2-38 0,-38 0-29 0,19 3-68 16,-4 0-6-16,-3 0 2 15,0 11 5-15,-31 12 3 0,29-7-10 0,-1 3 3 16,1 1-13-16,7 0 9 16,-10 31 9-16,16-24-2 0,10 0 2 0,5-1-7 15,0 0-1-15,0 24 7 16,18-30-7-16,0-1 7 0,5-3 1 16,0-3-7-16,6-3 7 0,23 3 18 0,-24-13 27 15,3 0-39-15,5 0 8 0,-7 0 11 16,25-22 15-16,-31 10-17 0,1-2-2 15,-4-2-5-15,-4-2 6 0,7-21 25 16,-12 19-50-16,-9-3 0 0,3-4 33 0,-2 3-46 16,-3 0 19-16,0-19-14 15,0 27 24-15,0 2-17 0,0 3-11 16,0 5-4-16,0 6-10 0,0 0 13 16,-13 12 5-16,13 4 0 0,0 2-2 15,0 33 13-15,0-18 16 0,0 5 27 16,0 4 22-16,0 3 9 0,52 49 67 15,-21-45-103-15,0-9-10 0,5 3-19 0,3 2-11 0,0-2-4 16,28 35 11-16,-36-42-15 16,3-5-48-16,-6 6-73 0,1-8-59 15,10 11-211-15,-26-28 232 0,0-2-69 16,-3-10-117-16,-5 0-109 0,-2 0-886 16,-3-16 735-16,0-3 139 0</inkml:trace>
        </inkml:traceGroup>
        <inkml:traceGroup>
          <inkml:annotationXML>
            <emma:emma xmlns:emma="http://www.w3.org/2003/04/emma" version="1.0">
              <emma:interpretation id="{E832C409-E231-429F-AF13-0A8E3D02C5DC}" emma:medium="tactile" emma:mode="ink">
                <msink:context xmlns:msink="http://schemas.microsoft.com/ink/2010/main" type="inkWord" rotatedBoundingBox="28412,1921 31026,1922 31025,2974 28411,2972"/>
              </emma:interpretation>
              <emma:one-of disjunction-type="recognition" id="oneOf17">
                <emma:interpretation id="interp21" emma:lang="" emma:confidence="0.5">
                  <emma:literal>art</emma:literal>
                </emma:interpretation>
                <emma:interpretation id="interp22" emma:lang="" emma:confidence="0">
                  <emma:literal>arb</emma:literal>
                </emma:interpretation>
                <emma:interpretation id="interp23" emma:lang="" emma:confidence="0">
                  <emma:literal>at</emma:literal>
                </emma:interpretation>
                <emma:interpretation id="interp24" emma:lang="" emma:confidence="0">
                  <emma:literal>ant</emma:literal>
                </emma:interpretation>
                <emma:interpretation id="interp25" emma:lang="" emma:confidence="0">
                  <emma:literal>act</emma:literal>
                </emma:interpretation>
              </emma:one-of>
            </emma:emma>
          </inkml:annotationXML>
          <inkml:trace contextRef="#ctx0" brushRef="#br0" timeOffset="71525.8172">28895 1356 2338 0,'41'-18'144'0,"-31"9"20"0,-4 3 47 15,-1 1-14-15,-3-3-40 0,-2 3-12 0,0 1-99 16,0 4-53-16,0 0-57 0,0 10 51 16,-20-10 17-16,4 12-7 0,-18 7 15 15,16-8-9-15,0 2 9 0,0 1 9 16,-3-6 4-16,-12 21 27 0,20-10-1 0,2 0 9 16,4 0 28-16,2 2-21 15,5 0-4-15,0 14 23 0,0-19-53 16,20-3-3-16,1-1-2 0,2-2 13 15,21 1 14-15,-20-7-34 0,-1 0-5 0,0-4 8 16,0 0-3-16,6 0 13 16,12 0 5-16,-17-13-20 0,-9 1-15 0,8 3 8 15,-7-3-5-15,10-17-2 16,-18 13-6-16,-1-1-2 0,-1-1 0 0,-6 2 2 16,0 4 0-16,0-12-8 0,0 17 7 15,0 1-7-15,0 6 2 0,0 0-6 16,0 0-30-16,0 0 15 0,0 0 1 15,0 0 4-15,0 9-6 0,-16 0 6 16,16 8-10-16,0-8 23 0,0 0-4 0,0 2 0 16,0-2-3-16,0 9 2 15,0-9 16-15,16-5-4 0,-1 3 2 16,-15-2 4-16,16-3 0 0,10 1 7 0,-14-3-10 16,-1 0 0-16,-3 0-1 0,-1 0-2 15,9-10-4-15,-3 3 9 0,-3-1-1 16,-2-1 4-16,2 2-7 0,1-3 4 15,12-14-30-15,-13 10 14 0,1-1 0 0,2 1-1 16,-3-2 10-16,18-9-17 16,-15 13 21-16,3 5-8 0,-3 0 9 0,5 3-7 15,-3 1 1-15,14 1-7 16,-14 2 1-16,-2 0-17 0,0 0-20 16,-2 0-10-16,9 0-32 0,-7 11 70 0,-2-2 6 15,-1 0 5-15,0 3 5 0,3 1 7 16,13 1 1-16,-15-14 0 0,2 17-3 15,2 0 5-15,-2-2-1 0,0 0-7 16,18 13 0-16,-15-3 3 0,-1-6 0 16,-2-6 4-16,3-2-2 0,12 3 16 15,-15-9 7-15,0-5 13 0,-3 0 10 16,3 0-8-16,0 0-3 0,8 0 7 16,-11-10-20-16,-2 2 1 0,7-3 3 15,-7 0-1-15,3 0-1 0,7-20 13 0,-11 14-30 16,-1-5 2-16,-4 0-6 0,-2-3-4 15,0-37 72-15,0 25-76 0,0-2 6 16,-20-4-80-16,20 0 80 0,-19-2 2 16,1-37 1-16,5 45 21 0,-10 7 8 15,8 5 19-15,15 7-5 0,-13 2-18 16,2 1 41-16,11 11-69 0,0 2-14 16,0 2-40-16,0 0 45 0,0 0-3 15,0 14 7-15,0 1 10 0,18 2 25 16,-18 6 19-16,24 4 24 0,-1 36 176 15,0-26-113-15,1 2 18 0,-4 3-34 16,-2-2-3-16,3 2-30 0,36 34-3 0,-26-41-84 16,-2-3 7-16,4-1-6 15,-2-5 10-15,-5-4-4 0,21 15-54 0,-29-23-75 16,-3-4-75-16,1-2-40 16,-6-4-2-16,8-4-157 0,-12 0 194 0,-1 0-43 15,0 0-28-15,-2-12-62 0,-3-1-20 16,0-15-226-16,-26 11 405 0,-5 0 93 15,0-3 58-15,-1 2 44 0,1-1 60 0,-26-13 217 16,34 19-107-16,5 2 13 16,8 4 4-16,10 2 17 0,0 1 134 0,0 4-265 15,0-2-52-15,0 0-37 16,20 0-8-16,-1 0-1 0,43-2-12 0,-29 1-46 16,9 1-86-16,2 0-115 15,0-1-103-15,2 1-98 0,37 0-902 0,-47 2 836 16</inkml:trace>
          <inkml:trace contextRef="#ctx0" brushRef="#br0" timeOffset="70442.2673">27955 1386 3310 0,'0'0'101'16,"0"0"-47"-16,0 0 1 0,0 0-12 0,0 0 21 0,0 0 27 16,21 33 106-1,-3-14-122-15,3 5-13 0,2 3-6 0,5 6-1 16,34 41 40-16,-25-35-66 16,-4 0-8-16,1 0-21 0,5 0 5 0,-3-4 5 15,26 30-3-15,-33-37 4 0,-3-2-16 16,-6-4-1-16,-2-5-15 0,11 9-55 15,-21-19 39-15,-3 0 4 0,-3-3-11 0,-2-4-24 16,0 0-3-16,0-20-88 16,-25 8 77-16,1-3-37 0,-2-4-31 0,-7-3-15 15,-48-36-151-15,37 24 180 16,-2-6 19-16,-1-6 26 0,1-3 21 16,2-4 41-16,-21-51-6 0,36 55 50 0,11 4 17 15,5 7 30-15,8 5 20 0,5-10-8 16,18 29-70-16,-18 4-2 0,31 3-3 15,-5 3 11-15,-2 2 10 0,33 2 72 16,-29 0 166-16,8 11-153 0,6 0 4 0,-3 1-9 16,41 16-111-16,-47-10 70 15,-4 1-9-15,-1-1-21 0,-4 3-8 0,-6-1-2 16,0 20 11-16,-18-22-13 16,0-1 2-16,0 0 1 0,0-3-10 0,-47 11 6 15,24-15-12-15,2-1 0 0,-2-1 1 16,2-2-22-16,-2-1-81 0,-18 0-412 15,20-5 133-15,0 0-17 0,8 0-40 16,-2 0-189-16,7-8 76 0</inkml:trace>
        </inkml:traceGroup>
      </inkml:traceGroup>
      <inkml:traceGroup>
        <inkml:annotationXML>
          <emma:emma xmlns:emma="http://www.w3.org/2003/04/emma" version="1.0">
            <emma:interpretation id="{3FA58EAA-0F97-4267-9FD2-0D033741157E}" emma:medium="tactile" emma:mode="ink">
              <msink:context xmlns:msink="http://schemas.microsoft.com/ink/2010/main" type="line" rotatedBoundingBox="1474,3398 11265,3011 11322,4436 1530,4822"/>
            </emma:interpretation>
          </emma:emma>
        </inkml:annotationXML>
        <inkml:traceGroup>
          <inkml:annotationXML>
            <emma:emma xmlns:emma="http://www.w3.org/2003/04/emma" version="1.0">
              <emma:interpretation id="{DC784EC5-6766-4C66-8A27-75C4855753A2}" emma:medium="tactile" emma:mode="ink">
                <msink:context xmlns:msink="http://schemas.microsoft.com/ink/2010/main" type="inkWord" rotatedBoundingBox="1474,3398 4728,3269 4784,4694 1530,4822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3479.6966">1295 2882 2457 0,'0'-6'65'0,"0"0"79"0,0 1 73 16,0-2 47-16,0-7 166 16,0 7-289-16,-21 1-28 0,21-2-32 0,-18 3-11 15,5 0-16-15,-10-4 36 16,12 6-78-16,1 1 6 0,-1 2-16 0,1 0 1 16,-11 0 1-16,11 0-7 0,0 0-6 15,-1 11 8-15,-2 1 0 16,-12 16-4-16,9-10 6 0,8 1-4 0,-2 2-35 15,2 1 44-15,3 0-5 0,5 21 54 16,0-23-59-16,21-2 4 0,-3-1-2 16,2-2 2-16,35 8 9 0,-29-15-4 15,5-3 2-15,0 0 5 0,0-5 2 16,34 0 37-16,-34-11-2 0,-5 0 27 0,2-1 17 16,-2-1 11-16,13-15 78 15,-24 14-106-15,-2-6 14 0,-2 2 20 16,-4-2 6-16,-1 1-24 0,-6-25 2 15,0 19-97-15,0 0 8 0,-24 2-18 0,4-1 14 0,-22-21-27 16,21 27 17-16,6 3-9 16,-1 4 8-16,3 3-23 0,-10 3-60 15,13 5 53-15,5 0 10 0,-3 0 21 16,0 14-18-16,-5 17-58 0,5-14 24 16,6 4-17-16,-3 0-3 15,5 0 9-15,0 0 7 0,0 16-24 0,23-20 60 16,-5-3-4-16,3-1 24 0,-3-6 1 15,15 4 12-15,-14-11 5 0,-6 0-1 16,5 0 8-16,0 0-12 0,21-25 5 0,-19 9-15 16,1 0 2-16,0-1-2 15,-1-2 10-15,14-23 32 0,-21 20-13 16,0-3 2-16,-3 0 10 0,-5-6 12 16,1 0 13-16,1-37 48 0,-7 30-62 0,0 3 10 15,0 4 14-15,0 2 24 0,0-18 68 16,-18 33-120-16,18 3-42 0,0 4-25 15,-15 3-12-15,15 4-31 0,-11 0 58 0,11 12 9 16,0 3 21-16,0 5-16 16,0 35 4-16,0-20-9 0,0 5 5 15,0 5-1-15,24 4-4 0,20 56-4 16,-16-50 6-16,3 2-4 0,5 2 14 16,6 3 2-16,4 1-7 0,40 66-10 15,-37-63 1-15,5-2-2 0,-2-1 15 0,-5-5-12 16,36 51-1-16,-42-65 2 0,-15 1 10 15,-3-9 1-15,-12-3-1 0,-4 14 40 16,-7-33 44-16,0-2 50 0,0-6 5 16,0-6-11-16,-31 0-29 0,5 0-92 15,-5-11-5-15,-8-1-2 0,-2-4-4 16,-57-27 8-16,46 17-12 0,-2-5 17 16,-1-4 1-16,3-3 0 0,6-4 7 0,-34-38 9 15,51 42-15-15,6 3 1 0,5 5-15 16,10 4-8-16,8-10-22 15,0 22 11-15,0 2 1 0,0 3-5 0,23 1-13 0,21-6-229 16,-20 8-36-16,-1 3-89 16,0 0 12-16,6-1 4 0,22-1-252 15,-25 3 182-15,3 0-97 0,2-1-324 16,0-1 62-16</inkml:trace>
          <inkml:trace contextRef="#ctx0" brushRef="#br0" timeOffset="74487.7492">2695 2745 3003 0,'0'-22'85'0,"-13"-3"80"16,3 3 56-16,10-14 170 0,0 21-314 0,0 4-56 15,0 3-12-15,0 3-11 0,0 5 11 16,0 0 1-16,0 13 6 0,23 3 2 15,8 3 8-15,34 30 34 0,-32-19-37 0,4 2-2 16,-6 3-18-16,-3 3 4 16,1-5-2-16,12 31-11 0,-23-35 8 0,-5-2-6 15,-5-4 16-15,-3-3-9 16,-5 10-3-16,0-20 9 0,0-2 1 0,0-1 6 16,-21-3-4-16,-18-2-1 0,19-2-7 15,-4 0 17-15,-4 0-5 16,-3-13-7-16,0 1 5 0,-34-16-19 0,37 10 12 15,2 0-10-15,3-2 4 0,4 1-5 16,-1-13-7-16,15 19 2 0,5 2 5 0,0 1-7 16,0 4 4-16,54-8-1 15,-26 6 6-15,1 2-4 0,4 0 15 16,6-1-13-16,34-9 14 0,-37 5-15 16,-2 0 3-16,-1 1 7 0,-2-2-4 0,0 0 3 15,16-16-10-15,-26 15 9 0,-8-2-1 16,0 2 12-16,-3-1 3 15,5-12 38-15,-12 12-16 0,-3 1 5 0,0 1 8 0,0 0 11 16,0-7 20-16,0 14-66 16,0-1-14-16,0 1-11 0,0 4-8 15,0 1-9-15,0 0-16 0,0 0 36 16,0 12 8-16,0 1-3 0,0 2 3 0,0 25-7 16,16-15 10-16,2 2-3 0,-3 2-94 15,1-1 99-15,15 30-22 0,-16-31 108 16,4 0-94-16,-4-3 7 15,1-2 0-15,12 14-6 0,-18-22 5 0,1-2-6 16,-6-3 8-16,0-3 10 0,-2-1 20 16,-1 0 244-16,-2-5-27 0,0 0-7 15,0 0-59-15,0 0-73 0,0-20-94 16,0 8-30-16,0-6 4 0,-13 0-3 0,13-1-6 16,-13-21-23-16,13 22 5 15,0 1-1-15,0 3-13 0,0 8-10 0,0-8-201 16,0 11 105-16,0 3-3 15,13 0 64-15,3 0 10 0,18 11-54 0,-16-1 84 16,2 2 16-16,4 1 19 16,2 1 8-16,-3 1 0 0,34 16 14 0,-29-15-1 15,3 0-6-15,-5-2 3 16,5 0-14-16,24 9 13 0,-30-15 1 16,1 0 15-16,-2-3-4 0,-4 0 11 0,22-3 7 15,-27-2-24-15,6 0 4 0,-5 0 4 16,4-12-8-16,-2 1 7 0,16-13-6 15,-16 12 4-15,-2-3 18 0,-6 2 21 16,-2-2 0-16,0-17 20 0,-8 13-72 0,0 1-4 16,0-2 24-16,0 3-16 15,-42-15-5-15,24 18-24 0,18 3-8 16,-18 3 12-16,2 4-7 0,-15 4-4 16,21 0 20-16,-6 11 4 0,1 1 1 0,-1 0 11 15,3 3 0-15,-7 19-7 0,12-17-4 16,3 0-1-16,5-1 12 0,0 0-5 15,0 13 8-15,0-16-11 0,23-2-17 0,-5 1-18 16,0-2-47-16,26 6-209 16,-20-11 111-16,4 1-42 0,1-4-74 15,-1-1-105-15,6-1-96 0,41 0-881 16,-31 0 772-16,0 0 139 0</inkml:trace>
        </inkml:traceGroup>
        <inkml:traceGroup>
          <inkml:annotationXML>
            <emma:emma xmlns:emma="http://www.w3.org/2003/04/emma" version="1.0">
              <emma:interpretation id="{F498B2FA-04EF-4B23-8C25-96111583088E}" emma:medium="tactile" emma:mode="ink">
                <msink:context xmlns:msink="http://schemas.microsoft.com/ink/2010/main" type="inkWord" rotatedBoundingBox="5771,3648 7914,3563 7946,4390 5803,4475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5719.7311">5330 2770 2471 0,'-8'-21'51'0,"3"3"70"0,5-11 206 15,0 29-197-15,0 0-66 0,18-13-11 16,5 13 10-16,42-13 100 0,-23 3-88 0,4 10-7 16,6 0-21-16,2 0 22 15,60 15 61-15,-60 4-71 0,-2 2-18 16,-5 4-17-16,-6 1-8 0,-7 3-6 16,10 28 13-16,-36-30-21 0,-8-1 6 0,0-1-7 15,0-2 2-15,-47 13 2 0,24-21 7 16,-1-3-13-16,1-1 8 15,0-3-5-15,-26 0-54 0,23-8-22 0,0 0-75 0,0 0-63 16,-2 0-75-16,-1-11-50 16,-25-10-368-16,28 9 299 0,3-3-170 15,4-2 74-15,7-4 61 0</inkml:trace>
          <inkml:trace contextRef="#ctx0" brushRef="#br0" timeOffset="75421.5104">5423 2836 2894 0,'0'-8'87'0,"0"-5"287"16,0 7-133-16,0-2-66 0,0 0-60 15,0 1-33-15,0-2 6 0,0 7-78 16,0 2 11-16,0 0 27 0,18 0 28 0,-2 11 25 16,20 29 119-16,-23-13-131 15,5 7-3-15,3 6-38 0,-1 9-2 0,22 47-13 16,-29-49-19-16,2 0-4 0,6-2 5 16,-5 8-40-16,4 32-207 0,-12-49 43 15,-3-7-29-15,6-4-24 0,-6-4-69 16,5-5-425-16,-7-16 315 0,-3 0-134 15,0 0-113-15,0 0 73 0</inkml:trace>
          <inkml:trace contextRef="#ctx0" brushRef="#br0" timeOffset="76262.3677">5785 2703 2090 0,'32'-5'34'0,"-1"1"61"15,5-1 54-15,3 1 32 0,-1 2-5 0,50-1 106 16,-36-4-172-16,3 7-27 0,2 0-28 16,0 0-9-16,56 31 37 15,-61-14-32-15,-3 2-2 0,-10 7 3 0,-3-3 13 16,8 17 13-16,-31-21-39 0,-5-3-4 16,-3-3 15-16,-5 0 0 0,0-3 0 15,0 6 42-15,-20-13-50 0,20 2-11 16,-24-4-4-16,6-1-2 0,-21 0-26 15,24 0 14-15,-6 0 1 0,21-12 38 0,0 2-47 16,-23-14-21-16,-3 12 2 16,26-3 0-16,0-1-4 0,0 0-17 0,0-16-53 15,0 18 36-15,18 0 8 16,5 2-3-16,3 1 6 0,8 2 12 0,31-6-12 16,-27 10 45-16,-4 0-6 0,2 2 2 15,-5 3-3-15,26 0-34 0,-28 0 25 16,-11 0 9-16,5 8-3 0,-7 1 2 15,15 10-10-15,-16-7 12 0,1 2 1 16,-1 1 6-16,3 1-3 0,1 0-3 0,22 19-5 16,-23-17 9-16,5-3 2 15,1 0-5-15,7-1 7 0,18 7 14 16,-28-14 25-16,-3-1 8 0,3-3 26 0,-3-3-7 16,18 0 44-16,-21 0-69 0,4-13 4 15,1 2-2-15,1-2 1 0,18-14 34 16,-24 13-39-16,-2-2 7 0,-5 0-9 15,0-2-11-15,-8-3-12 0,0-24-23 0,0 20 0 16,-24 1-5-16,4-1-6 16,-4 2 3-16,-17-12-43 0,23 23-45 15,-3 1 0-15,3 6-21 0,-3 5-20 16,-17 0-161-16,19 0 54 0,1 9-73 16,-2 2-43-16,-1-3-51 0,3 2-151 15,-8 9-633-15</inkml:trace>
        </inkml:traceGroup>
        <inkml:traceGroup>
          <inkml:annotationXML>
            <emma:emma xmlns:emma="http://www.w3.org/2003/04/emma" version="1.0">
              <emma:interpretation id="{4C7E6F30-D4BE-4B78-9F43-C4CB11F76816}" emma:medium="tactile" emma:mode="ink">
                <msink:context xmlns:msink="http://schemas.microsoft.com/ink/2010/main" type="inkWord" rotatedBoundingBox="8307,3186 11268,3069 11315,4268 8355,4385"/>
              </emma:interpretation>
              <emma:one-of disjunction-type="recognition" id="oneOf20">
                <emma:interpretation id="interp28" emma:lang="" emma:confidence="0.5">
                  <emma:literal>eat</emma:literal>
                </emma:interpretation>
                <emma:interpretation id="interp29" emma:lang="" emma:confidence="0.5">
                  <emma:literal>e t</emma:literal>
                </emma:interpretation>
                <emma:interpretation id="interp30" emma:lang="" emma:confidence="0">
                  <emma:literal>et</emma:literal>
                </emma:interpretation>
                <emma:interpretation id="interp31" emma:lang="" emma:confidence="0">
                  <emma:literal>eft</emma:literal>
                </emma:interpretation>
                <emma:interpretation id="interp32" emma:lang="" emma:confidence="0">
                  <emma:literal>evet</emma:literal>
                </emma:interpretation>
              </emma:one-of>
            </emma:emma>
          </inkml:annotationXML>
          <inkml:trace contextRef="#ctx0" brushRef="#br0" timeOffset="77573.7331">8384 2614 2268 0,'44'10'167'0,"-20"-10"-13"16,-1 8 44-16,0-8-15 0,3 0 1 15,2 0 105-15,-9 0-194 0,-1 0-14 16,2 0-16-16,-1 0-4 0,1 0-6 16,22 0 35-16,-27-11-53 0,1 1-3 15,-3 4-11-15,-6-2 7 0,4-7 33 16,-11 8-21-16,0-1-15 0,0 1-4 0,0 1-12 16,0-12-13-16,0 9-6 15,0 2 14-15,0-1-12 0,0 0 4 0,0 0-19 16,0 5 15-16,-18 1-79 15,18 2 82-15,-21 0 9 0,5 0-1 0,-17 0 74 0,17 11-81 16,-2 1 6-16,5 0-3 16,-2 0 0-16,-11 19-12 0,15-14 8 15,4 2 5-15,4 1-1 0,3 1 7 16,0 22-4-16,0-22-5 0,29 0 4 0,-1-1 0 16,-5-1 2-16,8-1 3 15,37 16-6-15,-30-19 0 0,4-3 3 16,4-4 1-16,4-3-20 0,56-1-108 15,-47-4-25-15,1 0-99 0,-3 0-85 16,0-14-126-16,49-11-767 0,-60 12 559 0,-2-2 150 16</inkml:trace>
          <inkml:trace contextRef="#ctx0" brushRef="#br0" timeOffset="77802.8564">9614 2554 2228 0,'0'-8'45'0,"-24"-2"171"0,9 8-51 16,2 0-29-16,0 2-23 0,-3 0 0 15,-12 0 77-15,10 0-85 0,0 11-21 0,-3 0-6 16,3-1-1-16,0 3-17 16,-16 13 65-16,19-12-78 0,2 2-5 0,5 0-20 15,0-1 7-15,0 18 7 16,8-17-18-16,0 0-7 0,0 0 2 0,21-2 1 16,21 12-11-16,-22-16 2 0,6 0-6 15,3-2 3-15,4-3-12 0,40 0-155 16,-34-5-23-16,5 0-86 0,0 0-72 15,2-14-106-15,1 0-164 0,46-18-678 16</inkml:trace>
          <inkml:trace contextRef="#ctx0" brushRef="#br0" timeOffset="78143.1835">10046 2123 2768 0,'-8'-2'115'0,"0"0"58"0,3 2 35 0,5-2-5 0,-2 2 57 16,2 0-184-16,0 0-30 16,0 0-23-16,0 0-2 0,0 0 58 15,0 0-12-15,0 12 1 0,0-1 1 16,18 2 11-16,-3 3-9 0,22 25 104 0,-24-16-100 16,5 3-6-16,0 0-6 15,-3 7 26-15,16 36 95 0,-15-33-80 16,-1-1-33-16,1 3-14 0,-3-2 12 15,21 39-5-15,-19-43-28 0,3 0-14 0,-2-3 4 16,2-4-13-16,18 15 9 0,-15-24-9 16,-1-5 28-16,1-5-8 0,2-3-3 15,1-5-34-15,33 0-335 0,-26-12 36 16,2-2-41-16,1 0 81 0,2-5-24 16,32-19-423-16,-43 16 191 0,-1-3-110 15,-6-1-141-15,-5-2 121 0</inkml:trace>
          <inkml:trace contextRef="#ctx0" brushRef="#br0" timeOffset="78317.7002">10168 2423 2742 0,'-21'0'77'0,"3"6"56"0,7-6 28 16,6 6 33-16,5-6 36 0,0 0-160 15,21 0-24-15,5 0-30 0,2 0-3 16,37 0-20-16,-26-6-23 0,0 6-78 15,2 0-125-15,-5-8-116 0,3 8-126 16,26 0-966-16,-37 0 881 0</inkml:trace>
          <inkml:trace contextRef="#ctx0" brushRef="#br0" timeOffset="76962.6449">8177 2654 2304 0,'0'-17'52'0,"-21"0"86"0,6-14 292 0,15 17-204 15,-16 2-51-15,16-1-37 16,-13 3-31-16,13 2-51 0,-7 2-44 0,7 6-21 16,0 0 13-16,0 10 18 0,0 4 9 15,28 29 45-15,-5-15-5 16,6 5-31-16,2 8 10 0,8 4-12 0,38 51 6 15,-35-47-9-15,-1 4-1 0,6 0-13 16,-6-2-1-16,1-1-8 0,20 38 22 16,-39-49-11-16,-2-4 3 0,-8-3 13 15,-8-7 30-15,-5 10 207 0,0-24-55 16,0-2 33-16,0-4-39 0,-21-5-37 16,-28 0-41-16,21-14-122 0,-6 3-13 0,-5-1-2 15,-7-3-6-15,-53-23-122 16,53 17-102-16,-6 2-93 0,0-4-102 15,3-5 79-15,2-6 26 0,-41-34-436 0,47 29 194 0,2-5-263 16,8 1 141-16,2-1 103 16</inkml:trace>
          <inkml:trace contextRef="#ctx0" brushRef="#br0" timeOffset="77185.1623">7911 2480 2229 0,'15'21'155'0,"-15"-21"-9"15,5 11 34-15,0-3 11 0,1-8 34 16,7 6 235-16,-6-6-275 0,4 0-27 0,-1 0-28 16,3 0 20-16,13-23 190 15,-11 11-174-15,-7 0-7 0,0-1-25 0,0 0 14 16,5-8 65-16,-13 10-158 0,0 2-42 16,0 2-13-16,0 0-15 0,0 2-90 15,0-3-378-15,0 5 153 0,0 3 37 16,0 0 58-16,0 0-15 0,0 0-371 15,0 12 222-15,0-1-66 0,-16 0-220 0,16 2 45 16</inkml:trace>
        </inkml:traceGroup>
      </inkml:traceGroup>
    </inkml:traceGroup>
    <inkml:traceGroup>
      <inkml:annotationXML>
        <emma:emma xmlns:emma="http://www.w3.org/2003/04/emma" version="1.0">
          <emma:interpretation id="{42E59042-7969-4CD4-AF26-7DBBC1D913BA}" emma:medium="tactile" emma:mode="ink">
            <msink:context xmlns:msink="http://schemas.microsoft.com/ink/2010/main" type="paragraph" rotatedBoundingBox="2119,6362 33676,6161 33695,9135 2138,933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D3D7EB-4284-40EF-A97A-FDDCACCF2409}" emma:medium="tactile" emma:mode="ink">
              <msink:context xmlns:msink="http://schemas.microsoft.com/ink/2010/main" type="line" rotatedBoundingBox="2115,6492 31973,6122 31989,7390 2131,7761"/>
            </emma:interpretation>
          </emma:emma>
        </inkml:annotationXML>
        <inkml:traceGroup>
          <inkml:annotationXML>
            <emma:emma xmlns:emma="http://www.w3.org/2003/04/emma" version="1.0">
              <emma:interpretation id="{9AC45702-4699-49A7-AAD5-53CB75A7A44C}" emma:medium="tactile" emma:mode="ink">
                <msink:context xmlns:msink="http://schemas.microsoft.com/ink/2010/main" type="inkWord" rotatedBoundingBox="2116,6541 5430,6500 5437,7126 2124,7167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1" timeOffset="339152.9208">2987 5985 1952 0,'0'-4'26'0,"0"2"14"16,0 2 20-16,0 0 7 0,0 0 54 0,0 0-43 15,-15 0 15-15,15 0-5 0,0 0 17 16,0 16 126-16,0-16-113 0,0 9-4 15,0-1-2-15,23-2-31 0,13-2 160 16,-17 0-129-16,4-4-18 0,0 0-31 16,0 0-16-16,1 0-13 0,25 0 13 15,-26 0-16-15,-5 0 1 0,3-11-1 0,-5 3 11 16,2-6 22-16,-11 8-42 16,-1-2-10-16,-6 1-1 0,0-1-6 15,0-9 16-15,0 7-10 0,0 2-10 0,-26-2 1 16,2 1-3-16,-17-4-11 0,20 9 12 15,1 0 0-15,-4 2 2 0,1 1-5 16,0 1-5-16,-24 0-6 16,26 0 10-16,1 11 5 0,-4 0-3 0,6 0 2 15,-15 11 0-15,20-7 3 0,2-2 1 16,11 1 2-16,0 1-6 0,0 12-7 16,0-13 0-16,0-3 9 0,0 3-1 15,31-2-1-15,-2-1 2 0,36 8-7 16,-27-12 9-16,1-2 2 0,3-1-4 15,2 0 23-15,49-4-22 0,-52 0-3 0,-2 0-22 16,0 0 19-16,2-9 0 0,29-10 11 16,-39 11-5-16,0 0-6 0,-2-4-2 15,-3 2 6-15,23-15-29 0,-28 10 6 16,-3 2-8-16,-3-3 19 0,1 0 5 16,-3 0 9-16,2-21-4 0,-7 17 0 15,-5 0-10-15,-3 0 8 0,0 1 5 0,0-27 0 16,0 24 4-16,0-5-7 15,0 3 0-15,-26 0-1 0,8-24 1 0,-6 27 8 16,6 0 13-16,5 3 2 16,-2 1 1-16,-1-5 19 0,6 15-19 0,10 2-18 15,0 0 0-15,0 4-4 16,0-1-8-16,0 2-4 0,0 0 6 0,0 0-2 16,0 0 13-16,0 10-4 0,0 12 8 15,0-9 2-15,0 6 7 0,0 2 13 16,0 6-9-16,0 32 17 0,31-27-33 15,-8 1 0-15,-2 0-4 0,0-1-6 16,20 28 11-16,-18-33 4 0,-2-1-1 16,-3-3-5-16,5-2-6 0,-4-2-3 15,22 14-15-15,-26-19 1 0,4-2-23 0,-4-4-23 16,-2 2-30-16,16 1-186 16,-22-8 88-16,1 0-46 0,-5-3-86 15,-3 0-84-15,0 0-722 0,0-9 504 0,0 1 126 0</inkml:trace>
          <inkml:trace contextRef="#ctx0" brushRef="#br1" timeOffset="339631.9666">3764 5857 2154 0,'-31'-9'85'0,"21"9"-4"16,-1 0 10-16,6 0-23 0,2 0-7 16,3 0 14-16,0 0-44 0,0 0 0 15,0 0-3-15,0 0 3 0,21 0 0 0,21 0-1 16,-17 0-22-16,4 0 1 0,7 0 4 15,6 0-4-15,53 0 20 0,-43 0 15 16,2 0 12-16,3 0 1 0,5-10-2 16,55-7-15-16,-63 6-26 0,-4 1-6 15,-4 1 17-15,-4 2 20 0,9-2 106 16,-38 3-62-16,0 3-5 0,-8 3-22 16,-5 0-26-16,0 0-6 0,0 0-24 15,0 0 3-15,0 0-15 0,0 0 11 0,-31 9-6 16,8 0-8-16,-5 1 0 0,7 2 3 15,21-3 2-15,-21 1 3 0,3 8 13 16,18-10-6-16,0 0-1 16,0 1-18-16,0-1 18 0,0 0-3 0,0 13-4 0,28-13 5 15,-4 3 2-15,4 0 5 16,1-1-10-16,41 12 1 0,-32-13 2 16,6 3 3-16,-2-1 4 15,-1 1-2-15,29 8 11 0,-39-9-5 0,-8-3 2 16,-2 2 4-16,-10-4 6 0,1 5 15 15,-12-6-22-15,0 0 11 0,0-2 5 16,0 1 6-16,0 0-8 0,-56 2 2 0,30-4-33 16,0-2-2-16,-5 0-5 15,-6 0 4-15,-35 0 1 0,38 0-41 0,-2 0-66 16,2 0-95-16,11 0-106 0,-18-8-475 16,25 0 256-16,3 8-169 0,3-8 111 15</inkml:trace>
          <inkml:trace contextRef="#ctx0" brushRef="#br1" timeOffset="338419.5565">2123 5617 2839 0,'0'-15'57'0,"15"3"37"0,1-3 106 15,-16 15-151-15,15 0 11 0,-15 0 43 0,16 0 43 16,18 31 70-16,-19-10-167 15,-2 6-33-15,-3 3 21 0,1 3 4 0,-11 2-9 16,0 40 10-16,0-36-31 16,-34-4-4-16,1 0-1 0,-4-1-3 0,-43 27 10 15,33-34-10-15,1-1-3 0,-1-2-8 16,3-4 6-16,-31 11 14 0,42-20-3 16,4-2 21-16,11-5 7 0,-3-4 22 15,-5 0 46-15,13 0-72 0,3-13-10 0,2 0-10 16,8 1 9-16,0-3-11 15,0-15 66-15,0 17-78 0,0-1-1 16,26 2-72-16,3 1 72 0,38-3-1 0,-31 9-2 16,11 5 4-16,2 0-4 15,5 0 0-15,60 0 8 0,-57 11-2 0,-2-3 3 16,-1 3-4-16,-2-2-5 0,46 10-28 16,-51-10-27-16,-3-1-34 0,-3 1-42 15,0-2-68-15,-2 0-57 0,29 2-421 0,-40-6 323 16,1-3-26-16,2 0-157 15,-3 0-56-15</inkml:trace>
        </inkml:traceGroup>
        <inkml:traceGroup>
          <inkml:annotationXML>
            <emma:emma xmlns:emma="http://www.w3.org/2003/04/emma" version="1.0">
              <emma:interpretation id="{89F6413F-5B73-40FB-A069-543EA30ABE9C}" emma:medium="tactile" emma:mode="ink">
                <msink:context xmlns:msink="http://schemas.microsoft.com/ink/2010/main" type="inkWord" rotatedBoundingBox="6587,6437 10831,6384 10839,7067 6595,7119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1" timeOffset="341279.7318">7742 5836 2322 0,'0'-9'126'0,"0"4"-16"0,0 4 15 15,0-1-48-15,0 2-32 0,0 0 26 16,0 0 11-16,18 0 24 0,-5 0 1 16,-13 13-12-16,21-2-17 0,15 14 76 15,-15-11-81-15,36 38 97 16,-36-34-124-16,-1 0-10 0,-2 0 2 0,21 16 38 15,-18-17-39-15,-5-2-7 0,2-2-20 16,-3-1 2-16,-2-1-4 16,10 1 37-16,-12-8 8 0,-6-1 25 0,-5-1 17 15,5-2-2-15,3 0-1 0,-3 0-91 16,3-13-8-16,0 4 51 0,-1-4-48 16,17-20-3-16,-9 12-55 0,1-2 45 15,2-1-7-15,5-3-3 0,19-20-10 0,-22 27 20 16,-2 4 11-16,3 2-5 0,-5 6-4 15,-3 3-2-15,12 5-5 0,-14 0 13 16,2 11 8-16,2-1-7 16,1 4 5-16,23 15 6 0,-21-13-4 0,2 0 6 15,-1 1-10-15,-4 1 1 16,16 12-21-16,-15-16-16 0,-3-1-33 0,-3-2-38 16,0-1-56-16,11 1-364 0,-21-7 160 15,0-3-87-15,0-1-264 0,8 0 26 16,-8 0 126-16</inkml:trace>
          <inkml:trace contextRef="#ctx0" brushRef="#br1" timeOffset="341588.582">8255 5594 2543 0,'-29'0'53'0,"3"0"25"0,6 0 10 16,2 0-2-16,-6 9 105 15,17 0-98-15,1 0-12 0,6-1-23 16,0 0 6-16,0 9 104 0,21-11-48 16,-3 0 9-16,6-6-1 0,1 0-21 0,1 0-33 15,31 0 21-15,-28 0-49 16,-1-12 3-16,3 1-7 0,-5 2 5 0,16-7 25 16,-27 8-41-16,1 1-7 0,-6 1-2 15,-10-2-9-15,0-7-10 16,0 7-14-16,0 2-1 0,0-1-6 0,0 0-39 15,-31 4-28-15,-16 1-163 0,24 2 98 16,0 0-53-16,-1 0-89 16,1 0-94-16,-18 21-627 0,25-13 301 0,6-3 128 15</inkml:trace>
          <inkml:trace contextRef="#ctx0" brushRef="#br1" timeOffset="340468.8995">6355 5512 2955 0,'18'-31'283'0,"-10"19"-69"16,-3 3 8-16,-2 3-122 0,-3 3-56 16,0 2-32-16,13 1 63 0,-13 15-21 15,12 1 1-15,1 5-14 0,3 4-2 0,23 40 20 16,-24-29-42-16,3 3-10 15,1 2-10-15,-1-1 11 0,15 39 0 16,-20-41-4-16,3-6-7 0,-1 0 0 16,1-2-12-16,7 15-56 0,-13-27 5 0,3-2-22 15,-2-5-13-15,-3-2 9 16,-1-1 1-16,4-5-136 0,-4-3 45 16,-1 0-29-16,1-12 20 0,-7 0 16 0,0-18-17 15,0 13 141-15,0-2 29 0,0-1 15 16,0-2 9-16,0-21 56 0,-31 23 14 15,5 1 1-15,3 2 18 0,-3 0-4 16,-26-8 83-16,24 16-85 0,-3 3 15 16,-5 1-5-16,-1 4 12 0,-1 1-8 15,-37 0 70-15,38 10-114 0,6 1-2 0,0 1-6 16,3-1-14-16,-14 19 30 16,27-12-73-16,2-1 19 0,2 4-10 15,11-2 0-15,0 18 30 0,0-19-20 0,29 1 0 16,-3-4 2-16,5 2-6 0,3-4-6 15,41 8-34-15,-34-12-50 0,6-3-81 16,-3-2-111-16,0-2-91 0,44-2-495 16,-44 0 275-16,-3 0 2 0,3-14 113 0</inkml:trace>
          <inkml:trace contextRef="#ctx0" brushRef="#br1" timeOffset="340867.5252">7056 5835 1861 0,'0'-5'38'0,"0"4"39"0,0 1 33 15,0 0 22-15,-23 0 89 0,0 0-130 16,7 9-3-16,16-1-15 16,-10 0 0-16,10 10 33 0,0-10-58 0,0 0 24 15,0 1 22-15,0-1 28 0,34 6 103 16,-19-8-117-16,6-2 10 0,-1 1-4 16,4-3-5-16,4-2-29 0,29 0-9 15,-28 0-50-15,-3 0-7 0,-1-12 8 0,-1 2-3 16,12-5 22-16,-20 8-25 15,-6-1 5-15,0-3 4 0,-5 0-2 0,-5-8 7 16,0 9-28-16,0-1 6 16,0 4-7-16,0-5-7 0,-28 7 5 0,-21-10-12 15,25 8 7-15,-1 2 5 16,-1 3 2-16,-3 2-1 0,-30 0-2 0,30 0-4 16,-2 12 5-16,5-2-5 0,-2 2 8 0,-19 18-9 15,32-14 8-15,2 3-9 16,2 0 10-16,11 2 1 0,0 19-3 15,0-21-8-15,0-1 7 0,24 0 1 16,4-1 6-16,1-1-5 0,43 9-16 16,-31-16-19-16,4 0-25 0,6-3-64 15,1-1-104-15,52-3-528 0,-53-2 270 0,1 0-165 16,-5 0-26-16,-1-10 89 16</inkml:trace>
          <inkml:trace contextRef="#ctx0" brushRef="#br1" timeOffset="342069.6129">9060 5474 2895 0,'21'-11'100'0,"-3"3"84"0,-3-1 18 15,14 1 130-15,-22 5-297 16,1 2-11-16,3 1 0 0,-4 0 19 16,17 15 68-16,-9-1-64 0,-2 7 4 15,5-1-6-15,0 6 7 0,21 33 67 16,-16-27-64-16,-2 3 8 0,-3 0-11 15,3 2-10-15,-3-2-8 0,16 29-3 16,-19-34-24-16,-2-5 4 0,0-2-3 0,-3-4-10 16,9 10 2-16,-12-18 8 15,-7-2-4-15,0-3 18 0,8-4 6 0,-8 2 21 16,0-4-40-16,0 0-13 0,0 0-3 16,0 0 2-16,0-26-46 0,0 12 0 15,0-1-1-15,0-2 3 0,-26-2-3 0,-2-1 11 16,-24-24 0-16,24 25 33 15,2 2 8-15,-5 4-6 0,-3-1-3 16,-23-1 0-16,31 11 7 0,3 4 2 16,0 0-4-16,-1 0-6 0,-20 8-2 0,26 2 10 15,-3-1 7-15,3 1-9 16,3 4 8-16,-11 14-7 0,26-13 7 16,0 0 1-16,0 1-3 0,0 0-3 0,0 0 4 15,36 11 4-15,-2-14 0 0,5-2-1 16,-3-3-12-16,8 1-34 15,49 3-179-15,-41-9-25 0,0-3-129 0,-1 0-81 16,1 0-126-16,57 0-886 0,-55-12 930 16</inkml:trace>
          <inkml:trace contextRef="#ctx0" brushRef="#br1" timeOffset="342514.1002">10033 5775 2329 0,'0'-4'37'0,"-18"2"36"15,18 2 31-15,-13 0 164 0,13 0-113 0,0 0 9 16,0 0-11-16,0 0-11 16,0 10-36-16,0 7 37 0,0-11-80 0,0 1-5 0,0-1 7 15,0-2 4-15,0 7 46 16,16-11-55-16,-16 3 0 0,28-1 5 16,-5-2-8-16,26 0 33 0,-25 0-43 15,-4 0 4-15,1 0-9 0,-3 0 18 16,11-18 102-16,-19 18-62 0,-10-9-15 15,0 0-32-15,0 1-8 0,0 1-17 16,0-8-9-16,0 6-24 0,0 1-6 16,0 1 6-16,0 1-4 0,-52-5-9 15,29 9 8-15,2 2 1 0,-2 0 0 0,0 0-17 16,-29 10 0-16,29-1 22 16,-6 2 21-16,3 2-12 0,-2 0-8 0,-21 20-5 15,31-15-4-15,-3 2 9 0,3 0-9 0,10 1 20 16,-2-2 5-16,10 21 34 15,0-22-39-15,0-1 14 0,33-1-3 0,-4 0 4 16,30 5 7-16,-20-13-30 16,0-2-53-16,0 0-75 0,2-3-77 0,45-1-323 15,-45-2 175-15,3 0-123 16,-5 0-164-16,0-12-310 0,-1-1 154 16</inkml:trace>
        </inkml:traceGroup>
        <inkml:traceGroup>
          <inkml:annotationXML>
            <emma:emma xmlns:emma="http://www.w3.org/2003/04/emma" version="1.0">
              <emma:interpretation id="{BA0A87AE-6323-46B2-8D64-F2F8463A1E9D}" emma:medium="tactile" emma:mode="ink">
                <msink:context xmlns:msink="http://schemas.microsoft.com/ink/2010/main" type="inkWord" rotatedBoundingBox="11937,6813 14105,6786 14109,7075 11941,7102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1" timeOffset="343702.6602">11881 5914 1663 0,'-10'-6'62'0,"5"4"4"16,5 1 30-16,0-2 1 0,0 2 10 15,0 0-3-15,0-2 94 0,0 3-111 0,0-2 18 16,0 2 0-16,-19 0 11 0,19-1 124 16,0 1-138-16,-10 0-7 15,10 0-17-15,-13 0 6 0,-5 0 47 0,8 0-74 16,-1 0-2-16,1 0-7 0,-3 0-7 15,-13 0 16-15,11 0-41 0,-1 0-11 16,1 8-6-16,-1 0 2 0,3-2-3 16,-15 12 7-16,17-8-8 0,-2-1 6 0,6 2-3 15,1 1 8-15,6 13 6 16,0-13-6-16,0 1-1 0,26-1 14 16,-5-3-18-16,31 10 25 15,-21-12-25-15,0-3 33 0,3 1-8 0,-1-4 4 16,42-1 16-16,-36 0-31 0,-8 0 1 15,3-9 11-15,-3 9 16 0,-5-13 5 16,20-6 56-16,-30 11-42 0,-3-1-2 16,-3-1 7-16,-2 2 0 0,-8-14 23 15,0 10-64-15,0 0-13 0,0-1-8 0,0 2-7 16,-29-13-12-16,4 16 4 0,-1-2 0 16,-3 3-3-16,-10 1 14 15,-41 4-17-15,36 2 3 0,-2 0-11 0,-4 0-51 16,4 0-44-16,2 12-33 0,-34 9-180 15,42-10 113-15,13 1-96 0,2 0-97 16,5 0-67-16,-15 15-811 0,29-13 715 16,-3-2 116-16</inkml:trace>
          <inkml:trace contextRef="#ctx0" brushRef="#br1" timeOffset="344410.3764">12135 5948 2379 0,'0'-9'60'0,"0"3"69"0,0-1 62 15,0 2 33-15,0 0-28 0,0-3 57 0,0 5-179 16,0 0-28-16,0 1-36 16,0 2-7-16,0 0-29 0,0 0 18 15,0 0 3-15,0 0-1 0,0 10 8 0,0 13 10 16,0-11-6-16,0 2-1 0,0 2-2 15,0 0-6-15,15 13 13 0,3-13-26 16,-5-3 27-16,3 0-1 0,5-1 12 16,2-3 12-16,34 6-9 0,-31-9-12 15,5-4 3-15,2-2 7 0,1 0-1 16,33 0 43-16,-36 0-20 0,1-12 26 16,-7 2-17-16,4 1 5 0,10-11 16 15,-21 10-42-15,-5 0-6 0,-3-1-6 16,0-1 2-16,-10 1 4 0,0-11 3 15,0 13-15-15,0 0-10 0,0 1 0 16,0 3-1-16,0-2-7 0,0 5 1 16,0 1 3-16,0 1-6 0,0 0-2 15,0 0-15-15,0 0 9 0,0 0 3 0,0 10 2 16,0-1 2-16,0 9-19 0,0-9 15 16,0 0-8-16,0 1 10 0,24-2 13 15,-1 1-13-15,31 5-1 0,-23-9-3 0,1 1 11 16,-1-2 4-16,0 1-3 15,18-5-6-15,-28 0 7 0,-1 0-4 0,-9 0 10 16,-1 0-3-16,13-11-60 16,-23 4 50-16,11-1-4 0,-4 0 59 0,-7 1-58 15,0-9-12-15,0 6 0 16,6-1 0-16,-6-1-13 0,0-1-2 16,0-3 2-16,18-17-27 0,-8 18 50 0,0 0 7 15,-2 0-1-15,8 1-3 0,17-4-12 16,-20 10 12-16,8 2 3 0,-3 3 5 15,5 3-2-15,19 0-4 0,-19 0 1 16,-5 0-4-16,0 9 7 0,3 1 1 16,18 12-1-16,-16-6 3 0,-7-3-9 15,2 3 3-15,-5 0 0 0,2 3-4 16,11 13 26-16,-13-17-9 0,-8 0-19 16,6-3-51-16,-4-2-65 0,9 12-296 15,-6-14 147-15,-2-1-32 0,2 0-42 0,3-2-243 16,24 0-525-16</inkml:trace>
        </inkml:traceGroup>
        <inkml:traceGroup>
          <inkml:annotationXML>
            <emma:emma xmlns:emma="http://www.w3.org/2003/04/emma" version="1.0">
              <emma:interpretation id="{355D4890-7242-47C7-A224-8ADB19639EE2}" emma:medium="tactile" emma:mode="ink">
                <msink:context xmlns:msink="http://schemas.microsoft.com/ink/2010/main" type="inkWord" rotatedBoundingBox="14839,6471 17556,6437 17570,7569 14853,7603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1" timeOffset="345039.3717">14987 5825 2405 0,'-18'-6'56'16,"-3"0"66"-16,3-1 215 0,18 7-210 15,-20 0-66-15,7 0-24 0,0 0-12 16,-13 9 49-16,13-2-34 0,3 5 11 16,-3 0-11-16,2 1 5 0,1 1-5 15,10 15 3-15,0-12-26 0,0-2-8 0,0-4 11 16,0 1 8-16,52 7 51 16,-26-10-29-16,2-1-2 0,0-2 7 15,6-4-6-15,23 4 23 0,-28-6-49 0,-1 0-3 16,0 0 1-16,-2-9-5 0,-2 9 9 15,17-23 31-15,-20 12-26 0,-11 0-10 16,-2-1 2-16,-8 0-1 0,0-15 17 16,0 14-31-16,0 0-5 0,0-1-7 0,0 3 4 15,-34-11-4-15,6 12 3 0,4 4-1 16,-4-1 0-16,5 3-17 16,-26-2-92-16,25 4-8 0,-4 2-60 0,7 0-75 15,3 0-97-15,-5 0-51 16,-8 12-702-16,23-3 470 0,3-9 110 0</inkml:trace>
          <inkml:trace contextRef="#ctx0" brushRef="#br1" timeOffset="345809.0658">15784 5763 2610 0,'0'-7'71'0,"0"-1"87"16,0 1 65-16,0-6 222 0,0 5-327 15,0 3-57-15,0 0-32 16,-15 0-6-16,-3 0-10 0,2 5-13 16,-2 0-2-16,-3 0 3 0,3 0-9 0,-21 25 5 15,21-11 5-15,-2 0 1 0,2 4-8 16,2 2 8-16,-7 23-12 0,23-22 12 16,-5 2-1-16,5-2-12 0,0-1 6 15,0-2-1-15,38 12 3 0,-14-18 4 16,-4-3-6-16,4 0 8 0,4-5-1 15,21-1 5-15,-20-3-3 0,-6 0 0 16,0 0-1-16,-2-10-20 0,21-9 15 16,-27 9-2-16,1 1 22 0,-3-6-14 15,-3 3 14-15,3-23-9 0,-8 16-7 0,-5-2-7 16,0-3 13-16,0 2 11 0,0-1 7 16,0-15 42-16,0 22-52 15,-18 4-16-15,18 2-11 0,0 5-7 0,-16 5-4 0,16 0 16 16,0 0 13-16,-10 16-2 15,10 0-2-15,-3 23-5 0,3-14-8 16,0 2 9-16,0 5-1 0,0 1 6 16,24 1 8-16,27 43-1 0,-17-37 1 0,0 1 6 15,-1 2 11-15,6 2-21 16,41 39 2-16,-41-43-12 0,-5-2 7 0,0 0-1 16,-14-3 1-16,14 28 15 0,-34-37-12 0,0-1 2 15,0-5-7-15,0-3 2 16,-26 5 3-16,3-17 0 0,-6-6-6 15,1 0-2-15,-6 0-1 0,-5 0 3 16,-51-31 6-16,46 15-9 0,-8-7-1 16,3-1 6-16,-3-1 8 0,-33-32 20 15,46 29-21-15,5 0-11 0,6 1 7 16,7 0-14-16,3-22-29 0,18 27 28 16,0 0 14-16,0 0-11 0,23 2 40 15,0-2-31-15,32-19-15 0,-22 19 8 0,6 1-8 16,3-3 9-16,-3 1 6 15,41-23 3-15,-41 27-6 0,-6-1-3 0,1 3 0 16,-8 2-1-16,10-6 0 16,-26 17 0-16,1 0 0 0,-6 4-8 0,-3 0 3 15,4 0 0-15,-1 0 3 0,5 13-3 16,-5-1 4-16,8 0 1 0,-2 4 8 16,17 12 6-16,-18-14-24 0,3 0 10 0,-2 0-12 15,4-1-35-15,9 11-146 16,-19-16 14-16,3-2-70 0,2 2-50 15,-10-4-59-15,15 0-575 0,-9-4 298 16,-4 0 89-16</inkml:trace>
          <inkml:trace contextRef="#ctx0" brushRef="#br1" timeOffset="344694.896">14413 5500 2778 0,'0'-7'84'0,"-16"4"47"0,3 0 136 16,13 3-212-16,0 0-16 0,0 0 37 0,0 13 31 15,0-1 19-15,0 20 46 0,0-10-122 16,0 4-15-16,18 0-10 0,-18 3-6 16,34 32 0-16,-19-30-11 0,-4-1-2 15,7-1-2-15,-3 0-9 0,22 20-4 0,-17-28-40 16,4 0-65-16,-1-3-108 15,-5-1-96-15,8-3-62 0,13 7-515 16,-16-15 229-16,6-2 94 0,-1-4 124 16</inkml:trace>
          <inkml:trace contextRef="#ctx0" brushRef="#br1" timeOffset="346058.8008">16212 5696 2462 0,'-21'-5'191'0,"10"5"14"15,4 0 65-15,2 0-18 0,5 0-21 16,0 0 57-16,0 0-200 0,0 0-20 16,0-10-12-16,0 10 13 0,0-9 3 0,0 1 62 15,0 0-72-15,0 0-16 16,0 3-15-16,0-3-7 0,0-3-3 0,0 7-12 16,0 1-11-16,0 2-11 0,0-5-30 0,0 6-116 15,0 0 19-15,0 0-5 16,0 0-65-16,0 0-58 0,0 21-466 15,0-12 296-15,0 3-227 0,0 2 15 16,0 0 82-16</inkml:trace>
          <inkml:trace contextRef="#ctx0" brushRef="#br1" timeOffset="346338.7012">16608 5872 2561 0,'15'0'81'0,"-10"0"82"0,3 0 73 15,2 0 49-15,-4 0 116 0,-1-6-300 16,-5 6-47-16,0 0-23 0,0-7-18 16,0 7-9-16,0 0-12 0,0 0 5 15,0 0-3-15,-21 0 11 0,3 13 5 16,-16 12 19-16,16-12-21 0,3 2 4 16,2 1-8-16,-3 0 2 0,6 15 11 15,10-16-9-15,0-2 7 0,0 2-3 16,0-4-11-16,28 9 19 0,1-12-18 15,4-1 10-15,6 0-19 0,5-2-7 0,0-2-34 16,52-1-264-16,-39-2-6 16,-10 0-101-16,2 0-92 0,-5 0-291 0,41-21-439 15</inkml:trace>
        </inkml:traceGroup>
        <inkml:traceGroup>
          <inkml:annotationXML>
            <emma:emma xmlns:emma="http://www.w3.org/2003/04/emma" version="1.0">
              <emma:interpretation id="{92DEB412-FC18-44F8-82E0-0063242F5517}" emma:medium="tactile" emma:mode="ink">
                <msink:context xmlns:msink="http://schemas.microsoft.com/ink/2010/main" type="inkWord" rotatedBoundingBox="18358,6399 21198,6364 21205,6949 18365,6984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1" timeOffset="347317.959">18287 5520 2271 0,'-38'-2'38'0,"-40"2"161"0,39 0-73 0,-2 0-32 16,2 12-50-16,5-4-27 0,6 0-1 16,-16 9 35-16,31-6 2 15,-3-1-9-15,11 0 12 0,5 2 27 0,0 3 102 16,0-9-72-16,23-2-1 0,-7-4 10 15,7 0 6-15,21 0 134 0,-15 0-219 16,-1 0-3-16,-2-10-88 0,3 1 81 16,-6 0 7-16,23-10 30 0,-30 10-34 0,-1 0 0 15,-7-3-10-15,-3 1-3 16,-5-14-16-16,0 16-19 0,0 0 11 16,0-1 0-16,0 4-7 0,-51-4-3 15,30 8 0-15,-2 2-12 0,-1 0-28 0,1 0-34 16,-31 18-158-16,30-8 62 15,1 4-77-15,-3 0-73 0,8 1-65 0,-3 2-63 16,-2 22-844-16,15-20 784 0</inkml:trace>
          <inkml:trace contextRef="#ctx0" brushRef="#br1" timeOffset="346993.9338">18228 5742 2571 0,'5'-8'222'0,"-5"6"-6"0,0 1 59 15,0-2-49-15,0 3-49 0,0 0-30 0,0 0-148 16,0 0-3-16,0 0-2 16,0 0 1-16,0 11 17 0,0 10 3 15,0-6-3-15,0 1-8 0,0 2 2 0,0 0-4 16,16 21 3-16,2-23-16 0,-8 1 11 15,0-2 1-15,9 0-8 16,9 8-44-16,-5-14-31 0,-7 0-66 16,7-3-73-16,-2-2-81 0,25 0-425 0,-22-4 300 15,-4 0-167-15,4 0 72 16,-1-12 68-16</inkml:trace>
          <inkml:trace contextRef="#ctx0" brushRef="#br1" timeOffset="347820.3081">18502 5808 2632 0,'5'-6'134'0,"1"6"62"0,-1-8 52 0,3 2-23 15,2-3 42-15,-5 5-199 16,0-2-19-16,6 2-12 0,-4-1-8 16,14 0 9-16,-13 2-35 0,7 3-1 15,4 0-12-15,-4 0 6 0,3 0 6 16,21 11 8-16,-16-3-46 0,1 2 41 0,-4 0 6 15,4 1-4-15,20 12 41 16,-26-12-51-16,-3 1 1 0,3-1 5 0,-2 2-3 16,7 8 17-16,-18-12-7 15,1-1 2-15,1 0-11 0,-2-2 2 0,-5 2 7 16,0-5 8-16,0-1 1 0,0-1 7 16,0-1 11-16,0 0 5 15,0 0 51-15,0 0-54 0,0 0-11 0,0 0 0 0,0 0-10 16,0-22 9-16,-23 11-20 15,23-6 1-15,-13-1-12 0,13-3 5 16,0-20-7-16,0 18 15 0,0 4-8 16,0 0-11-16,0 3-3 0,0 5 4 0,29-3-10 15,-29 14 15-15,28 0-11 16,-28 0 11-16,42 0-16 0,20 28 19 0,-36-14-3 16,12 2 13-16,-9 1-15 15,-6-1-10-15,24 17-50 0,-32-16 9 0,6-2-13 16,-8-2-22-16,2 0-19 0,9 7-276 15,-9-12 103-15,-15 0-51 0,0-2-20 16,8 0-32-16,-8-3-206 0,23-1-489 16</inkml:trace>
          <inkml:trace contextRef="#ctx0" brushRef="#br1" timeOffset="348508.9149">19566 5557 2215 0,'5'-32'56'0,"-5"4"69"0,11-25 274 0,-11 36-230 16,0 1-73-16,0 7-66 0,0 2-29 16,0 7 1-16,0 0 43 0,0 12 26 15,23 2 2-15,0 3 7 0,-2 7-12 16,31 26 63-16,-24-19-66 0,1 0-10 16,2 2-20-16,-3 0-9 0,29 35 5 0,-34-35-13 15,6-3-5-15,-6 1 1 16,-2-3 0-16,13 20 5 0,-22-29-11 15,-6-2-15-15,-1-2 15 0,-5-3-6 16,0 6 22-16,0-12-19 0,0-1 3 16,-23-2 0-16,2-1-6 0,-2-2 4 15,-34 0 2-15,23-11-1 0,5 3-2 0,-9-4-5 16,4-2 7-16,-28-14 3 16,33 13-2-16,9 0 1 0,2 0 1 0,-1 1-13 15,9-10-3-15,10 15-3 0,0 1 7 0,0-1 0 16,0 1 2-16,29 2 6 15,38-10-6-15,-33 9 4 0,4-1-11 16,4 1 14-16,-3 0-5 0,46 1-3 16,-46 6 0-16,-3 0-7 0,-2 0 4 0,-3 0 4 15,13 0-5-15,-24 0-4 16,-7 0 8-16,0 0-12 0,-2 0 8 16,7 0 5-16,-10 0 9 0,-1 11-6 0,-7-2 4 15,6 3-8-15,4 3 2 0,3 12-5 16,-8-14 4-16,0 2 5 0,6 1-5 15,-4-1 3-15,14 13-13 0,-8-15 12 16,2-2-2-16,4 1 6 0,-4-2 0 16,29 3 7-16,-21-10-1 0,1-1 21 15,-1-2 7-15,3 0 6 0,-3 0 0 0,34-14 27 16,-28 4-42-16,-3-3 18 16,-3 2 6-16,0-1 3 0,11-15 28 0,-16 12-72 15,-13-1-4-15,5 0 4 0,-10 0-13 16,0-15 9-16,0 16-13 0,0 1 0 15,0-1-4-15,-28 6-7 0,-1-13-51 16,1 16-13-16,2 0-31 16,-5 1-19-16,3 2-29 0,-6 0-35 0,-31 3-379 0,32 0 224 15,4 0-22-15,1 0-36 16,-1 10-227-16,-10-3-434 0</inkml:trace>
        </inkml:traceGroup>
        <inkml:traceGroup>
          <inkml:annotationXML>
            <emma:emma xmlns:emma="http://www.w3.org/2003/04/emma" version="1.0">
              <emma:interpretation id="{289402F2-CB3F-46C8-BECC-EE0902CB6897}" emma:medium="tactile" emma:mode="ink">
                <msink:context xmlns:msink="http://schemas.microsoft.com/ink/2010/main" type="inkWord" rotatedBoundingBox="22213,6394 24616,6365 24623,6867 22220,6897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1" timeOffset="349718.0717">21808 5771 2169 0,'-29'-15'140'0,"19"11"-30"16,7-1 23-16,-2 3-36 0,5 0-37 0,0 0 1 15,0 2-48 1,0 0-4-16,21-4 9 0,5 3 12 0,2-1 8 16,47-6 86-16,-33 3-44 0,7 1 14 15,0-1-1-15,3-1 5 0,46-9 65 16,-51 9-105-16,-3-1-12 0,-6 1-22 15,-1 0 9-15,14-4-3 0,-30 7-19 16,-3 1-11-16,-7-1-2 0,-4 2-4 16,6 0-11-16,-7 1 13 0,-4 0-2 15,6 0 6-15,-5 0 7 0,2 10-2 0,5 0 0 16,-5-2-8-16,6 2-3 0,-4-1 11 16,6 0-4-16,11 15-2 15,-14-11-3-15,5-1 9 0,-2-3-26 0,3 2 24 16,15 9 3-16,-15-12 24 0,2-1-32 15,-3-2-2-15,-4 1 14 0,4-2-5 16,14 0 17-16,-19-4-7 0,3 0 10 16,-3 0 10-16,1 0 13 0,7-12 40 0,-8 2-49 15,-2 4-15-15,-3-3-12 16,5 0 6-16,-2-10-12 0,-3 10-1 16,-5-6-5-16,3 3 5 0,-1 0-6 0,-2 2-3 15,0-2-10-15,0 8 12 0,0 2-1 16,0 2-3-16,0 0 13 0,0 0-14 15,0 0 2-15,0 7-4 0,0-7 6 16,0 9-2-16,0 6-7 0,0-10 10 16,24 1-1-16,-1-1 2 0,-5-5 6 15,24 5 30-15,-19-5-8 0,3 0 10 16,0 0-6-16,-3 0 4 0,3 0 9 16,23-11 39-16,-28 4-51 0,-1 1-5 15,-4-1-10-15,-3 0 0 0,-5-6 1 0,-8 8-12 16,0-1-7-16,0 1 1 15,0-1-25-15,0-3-108 0,0 5 39 0,0-1-28 16,0 0-40-16,0 2-82 16,-19-3-462-16,19 3 287 0,0 2-125 0,-18-3-125 15,3 2 75-15</inkml:trace>
          <inkml:trace contextRef="#ctx0" brushRef="#br1" timeOffset="349099.1005">22113 5509 2433 0,'-5'-13'51'16,"-8"-14"289"-16,5 15-73 0,3 1-13 0,2 1-55 15,-2 0-50-15,-3-5-34 16,8 14-108-16,0-2-12 0,0 3 10 16,0 0-4-16,0 11 2 0,0 20 32 15,0-11-23-15,32 4 8 0,-12 6-18 16,-2 0 3-16,13 34-6 0,-18-33 12 15,0 1-11-15,-2-3 5 0,-11-1-37 16,0 23-260-16,0-28 31 0,20-4-63 0,-20 0-8 16,0-3-27-16,0 7-489 15,0-14 325-15,0-1 82 0,0-5 124 0</inkml:trace>
          <inkml:trace contextRef="#ctx0" brushRef="#br1" timeOffset="350093.1211">23684 5592 2765 0,'0'0'72'0,"0"-2"62"16,0 1 22-16,0 0 89 15,0 1-227-15,-23 0-22 0,23 0 0 0,0 0 10 16,-23 0 39-16,23 18 88 0,0-7-63 16,-18 0-26-16,18 1-10 0,0 4-7 15,0 18 4-15,0-18-2 0,0-1-1 16,0 1 20-16,0-1 8 0,0 8 37 15,25-13-52-15,4-1 1 0,-1-1 10 16,6-4 1-16,5-1-4 0,44-3 53 16,-45 0-61-16,4 0 6 0,-3-10-7 0,-3 1 8 15,26-10 96-15,-36 8-61 16,-5 2 4-16,-3-5-28 0,-3 2-23 16,-7-17-6-16,-8 13-30 0,0-2-5 0,0 1 5 15,0-1-18-15,-31-16-13 0,0 19-23 16,5 2-38-16,-5 1-45 0,-3 2-20 15,-2 2-5-15,-36-2-77 0,33 10 125 16,-3 0-26-16,4 0-57 0,1 0-75 16,-27 18-383-16,38-9 305 0,5-1-125 15,6-2-146-15,2 2 59 0</inkml:trace>
        </inkml:traceGroup>
        <inkml:traceGroup>
          <inkml:annotationXML>
            <emma:emma xmlns:emma="http://www.w3.org/2003/04/emma" version="1.0">
              <emma:interpretation id="{0EC877BB-DB4C-497D-9C8D-2DBC23058871}" emma:medium="tactile" emma:mode="ink">
                <msink:context xmlns:msink="http://schemas.microsoft.com/ink/2010/main" type="inkWord" rotatedBoundingBox="25389,6276 28796,6234 28803,6757 25395,6800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1" timeOffset="351562.3033">27137 5334 2762 0,'0'0'216'16,"0"0"-21"-16,0-10 43 0,0 10-67 16,0 0-22-16,0-5-9 0,0 5-100 0,0 0-36 15,0 0-5-15,-23 0 10 16,-21 0 4-16,26 0-8 0,-8 0-5 16,-3 8-11-16,-2 3 15 0,3-1 5 15,-27 15 20-15,30-11-18 0,1 1-6 0,4 1-5 16,1 0-6-16,-6 10 6 0,19-14 8 15,1 0-6-15,5 0 3 16,0-4 1-16,0 11 1 0,24-12-3 0,-4-1-7 16,4 1-3-16,-1-1 7 0,0-2-4 15,29-2 11-15,-29-2-2 0,-5 0 3 16,-2 0-8-16,-1 0-5 0,1 0 0 16,-16 0 1-16,0 0 2 0,0 0-14 0,0 0 2 15,0 0-4-15,0 0 22 0,-16 0 1 16,1 0-4-16,-3 8 8 15,-21 4-12-15,16-3 1 0,-6-3-2 16,6 3 2-16,0-3-5 0,-1 1 4 0,-9 8 2 16,22-7 7-16,1 2-12 0,7 1 4 0,3-3-2 15,0 12 4-15,0-11 2 16,21 0 11-16,0 1 7 0,5-2 2 16,33 4 5-16,-20-7-20 0,5-1-8 0,3-2 2 15,2-2 5-15,2 0-18 16,61 0-74-16,-58 0-54 0,-2-9-121 15,2 9-113-15,-2-11-105 0,49-7-868 0,-54 7 725 16,2 0 141-16</inkml:trace>
          <inkml:trace contextRef="#ctx0" brushRef="#br1" timeOffset="351902.5876">27989 5427 2112 0,'0'-4'31'16,"0"0"30"-16,-26 2 133 0,8 2-111 15,18 0-19-15,-21 0-25 0,5 0-9 16,1 0-15-16,-8 9 3 0,23 1-9 16,-13 0 6-16,2-2-2 0,11 1-4 0,0 12 3 15,0-9-11-15,0-2 3 16,0 1 7-16,0 2 2 0,0 12 21 16,24-12-20-16,-1-3 8 0,5 4 14 0,6-1 22 0,2 2 17 15,50 12 91-15,-42-12-102 16,0 0 5-16,-5-1-22 0,-1 0 1 15,19 9 6-15,-39-15-37 0,-2 0 2 16,-8-1 5-16,-3-2 5 0,-5 3 55 0,0-5-36 16,-29 1-5-16,4-3-21 15,-6 2-1-15,-47-3-15 0,36 0-7 0,-4 0-5 16,-1 0 1-16,1 0-14 16,4 0-73-16,-35-19-341 0,38 19 100 0,3-11-22 15,10 2-65-15,-3 1-256 0,-15-10-386 16</inkml:trace>
          <inkml:trace contextRef="#ctx0" brushRef="#br1" timeOffset="350543.2289">25245 5498 2213 0,'0'-9'38'0,"3"-2"62"15,-1 2 59-15,1-10 243 0,-3 12-238 16,0-1-22-16,0 1-22 0,0 2-15 16,0-6 20-16,0 9-110 0,-21-1-13 15,8 3-2-15,0-1 0 0,-20 1 14 16,12 0-4-16,-2 11 9 0,-1 0 24 0,-4 3 13 15,-24 22 51-15,29-16-73 0,-1 0-8 16,6 5 0-16,3-2-5 16,7 3-2-16,8 19 45 0,0-22-25 0,0 0-2 15,26-2-6-15,2-2-7 0,37 13 19 16,-24-20-26-16,6-3-11 0,5 0 0 16,5-3-5-16,70 0-12 0,-63-6-36 15,1 0-16-15,0 0-104 0,-8 0-130 16,0 0-109-16,41-22-719 0,-57 10 374 15,1 1 147-15</inkml:trace>
          <inkml:trace contextRef="#ctx0" brushRef="#br1" timeOffset="351056.2861">25592 5330 2734 0,'-13'-3'44'0,"8"0"47"0,5 0 193 16,0 1-148-16,0 1-27 0,31-2-28 16,0-2-13-16,44-2 0 0,-28 3-53 0,4 0-12 15,6-2-4-15,5 3-7 16,73-3-94-16,-73 4-81 0,3 1-119 15,2 1-109-15,-7 0-174 0,-1 0-138 16</inkml:trace>
          <inkml:trace contextRef="#ctx0" brushRef="#br1" timeOffset="350840.2753">26084 5324 2630 0,'0'-5'65'0,"-8"2"82"0,8 0 64 0,0-2 252 16,0 5-324-16,0 0-56 0,0 0-48 0,0 0-18 15,0 0-17-15,0 0 32 16,0 11 18-16,0-1 2 0,0 4 10 16,18 26-4-16,3-16-38 0,-21 5-3 15,20 0-6-15,-4 2-9 0,-3 0 6 16,2 29-58-16,-4-31 54 0,-1-6-3 0,3-1 39 15,-3 0-45-15,9 14-50 16,-9-21-28-16,-2-4-71 0,-3 0-93 0,0-3-92 16,5 3-447-16,-10-10 226 0,0-1-89 15,3 0 100-15</inkml:trace>
        </inkml:traceGroup>
        <inkml:traceGroup>
          <inkml:annotationXML>
            <emma:emma xmlns:emma="http://www.w3.org/2003/04/emma" version="1.0">
              <emma:interpretation id="{7755DB64-E453-4FF4-982B-127471054D03}" emma:medium="tactile" emma:mode="ink">
                <msink:context xmlns:msink="http://schemas.microsoft.com/ink/2010/main" type="inkWord" rotatedBoundingBox="29443,6201 31974,6169 31983,6930 29452,6962"/>
              </emma:interpretation>
              <emma:one-of disjunction-type="recognition" id="oneOf28">
                <emma:interpretation id="interp40" emma:lang="" emma:confidence="0.5">
                  <emma:literal>d</emma:literal>
                </emma:interpretation>
                <emma:interpretation id="interp41" emma:lang="" emma:confidence="0">
                  <emma:literal>a</emma:literal>
                </emma:interpretation>
                <emma:interpretation id="interp42" emma:lang="" emma:confidence="0">
                  <emma:literal>.</emma:literal>
                </emma:interpretation>
                <emma:interpretation id="interp43" emma:lang="" emma:confidence="0">
                  <emma:literal>&amp;</emma:literal>
                </emma:interpretation>
                <emma:interpretation id="interp44" emma:lang="" emma:confidence="0">
                  <emma:literal>y</emma:literal>
                </emma:interpretation>
              </emma:one-of>
            </emma:emma>
          </inkml:annotationXML>
          <inkml:trace contextRef="#ctx0" brushRef="#br1" timeOffset="353370.2231">31172 5211 2890 0,'8'-9'147'0,"0"2"62"0,-3 2 35 0,-2 5-48 15,-3 0-74-15,0 0-43 16,0 0-84-16,0 0 5 0,0 0 21 15,0 9 6-15,0 2 23 0,20 20 21 16,-1-11-45-16,-6 3 0 0,2 3 4 16,1 2 1-16,12 36 30 0,-12-32-25 15,-3 2 6-15,2-2 11 0,-2 1-14 16,3-1 5-16,15 24-10 0,-16-30-27 16,-2-4-9-16,0 0 2 0,0-4 8 0,-3-2-4 15,11 6 19-15,-13-13-12 0,-3-5 22 16,0 1 38-16,0-3 55 15,0 0 271-15,-5-2-197 0,0 0-55 0,0 0-70 16,0 0-27-16,0-10-44 16,0-13-14-16,0 10 6 0,-15-2 4 0,15 0-8 15,-18-1-5-15,5 1-9 0,-16-12-31 16,14 16 31-16,-3 4 7 0,-3 0-1 16,-2 6-6-16,-32 1 98 0,27 0-86 15,-6 12 12-15,3 0-15 0,0 1-88 16,0 3 104-16,-21 19 0 0,32-14 3 15,4-2-1-15,6 1 1 0,10 2 0 16,0-4 11-16,18 19 4 0,5-18-1 0,6-4-14 16,4-1-10-16,4 1-53 15,4-2-150-15,42 6-433 0,-42-12 289 0,-7-2-31 16,2-1-114-16,-2-2-246 0,7-2-1000 16</inkml:trace>
          <inkml:trace contextRef="#ctx0" brushRef="#br1" timeOffset="352874.7913">29275 5566 2423 0,'29'-6'63'0,"-11"-1"84"0,8-5 306 15,-19 9-231-15,-1 0-66 0,-1-2-46 0,5 2-6 16,-10-4 19-16,0 7-96 0,0-2-15 16,0 1-19-16,0 1 4 0,0 0 4 15,-54 0-3-15,30 0 3 0,1 0 3 16,0 13 2-16,0-4-6 0,-29 12 8 16,26-12 0-16,0 2-9 0,0-1 6 15,3 2-8-15,-16 14 11 0,23-11-3 0,4 0-7 16,1 1 3-16,6 1 0 15,5 17 6-15,0-18-68 0,21-1 60 16,2-2 5-16,-2-1 13 0,5-2 55 16,25 5-54-16,-22-10-15 0,2-1 12 0,3-3-10 15,-1-1 20-15,29 0 27 16,-31 0-13-16,-2-10-12 0,-6 0 1 0,-5 1 2 16,11-9 11-16,-19 5-29 0,3 0-14 15,-8-2 11-15,0-1-11 0,-5 0 5 16,0-16 0-16,0 19 0 0,0 2-1 15,0 2-2-15,0 4-6 0,0 0-4 16,0 5 8-16,-15 0-3 0,15 0-1 0,-13 0-4 16,3 10-3-16,10-1 17 15,0 1 3-15,0 0 2 0,0 1-10 0,0 1-4 16,0 11 13-16,0-10-2 16,25-4-1-16,1 5-13 0,0-4 5 0,36 7 4 15,-31-11-12-15,3 1-31 0,5-2-49 16,0-1-51-16,38-2-314 0,-40-2 164 15,-1 0-24-15,0 0 12 0,-10 0 1 16,2-12 57-16,14-9-261 0,-27 9 274 16,-4 1 25-16,-4-1 115 0,-7-1 82 15,0-18 289-15,0 16-62 0,0 1-18 16,0-1-35-16,0 1 3 0,-23 1-14 16,23-7 172-16,-18 12-176 0,18 1 1 0,-10 3-8 15,10-1 11-15,0 1 89 16,0 2-166-16,0 2-27 0,0 0-29 15,0 0-17-15,0 0-10 0,0 0 4 16,0 0 14-16,15 0 8 0,3 10 12 0,0-2 27 16,27 11 94-16,-22-9-72 0,0 3-11 15,3 1-5-15,0 2-11 0,2 1-13 16,19 20-3-16,-26-20-20 0,-3-1-4 16,0-1-1-16,-3-2 3 0,6 6-7 0,-16-12-2 15,0-1 1-15,1-3 11 0,-6 0 12 16,2-3 7-16,-2 0 62 15,0 0-49-15,0 0-8 0,0 0-5 16,0 0 7-16,0-18 29 0,0 8-45 0,0 1-24 16,0-4-4-16,-18-1 3 0,18-21-4 15,0 16 7-15,0 0-8 0,0 1-1 16,0 3-9-16,0 0-6 0,21-4-5 16,-3 12 20-16,0 4 0 0,-2 1-1 0,7 2 0 15,21 0-6-15,-21 0 34 16,3 0-27-16,0 13 4 0,2-3 0 15,-2 4-20-15,26 16 23 0,-29-13 0 16,1 2-4-16,-4-2-2 0,1 1 1 0,10 13-5 16,-18-16-18-16,-3-1-83 15,-2-1 12-15,0-2-38 0,-3-1-69 0,5 3-408 16,-4-7 174-16,-4-2-60 0,1-3-203 16,5 1 46-16</inkml:trace>
        </inkml:traceGroup>
      </inkml:traceGroup>
      <inkml:traceGroup>
        <inkml:annotationXML>
          <emma:emma xmlns:emma="http://www.w3.org/2003/04/emma" version="1.0">
            <emma:interpretation id="{1E2668F2-16D5-499A-930D-C0275BC444A4}" emma:medium="tactile" emma:mode="ink">
              <msink:context xmlns:msink="http://schemas.microsoft.com/ink/2010/main" type="line" rotatedBoundingBox="3570,7582 33684,7389 33695,9135 3581,9328"/>
            </emma:interpretation>
          </emma:emma>
        </inkml:annotationXML>
        <inkml:traceGroup>
          <inkml:annotationXML>
            <emma:emma xmlns:emma="http://www.w3.org/2003/04/emma" version="1.0">
              <emma:interpretation id="{A07DD922-643B-4ED4-9534-AFC942456439}" emma:medium="tactile" emma:mode="ink">
                <msink:context xmlns:msink="http://schemas.microsoft.com/ink/2010/main" type="inkWord" rotatedBoundingBox="3572,7879 5026,7870 5030,8516 3576,8525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1" timeOffset="354978.6972">3451 7221 2348 0,'0'0'32'0,"-24"-7"71"0,6-1 266 0,18 8-171 16,-20-5-50-16,4 5-48 15,16 0-28-15,-31 0 8 0,16 0-56 16,-1 0-4-16,-2 0 0 0,-3 9-11 0,0 2 1 16,-25 16 0-16,25-9 0 0,3 0-7 15,0 3-1-15,5 1 1 0,-3 22 2 16,16-23-4-16,0 0 8 0,0-3-7 16,0 0 12-16,0 10 13 0,26-17-13 15,-2-3 11-15,-4 0 20 0,1-5 8 16,23 1 68-16,-23-4-77 0,-1 0-16 15,4-13-8-15,-4 4 0 0,4-1-6 16,9-14 36-16,-14 10-25 0,-4-1-2 16,-2-1-9-16,-5 1 7 0,0-15 2 15,-8 16-16-15,0-2-27 0,0 4 26 16,0-1 0-16,0-9 27 0,0 14-38 0,0 4-7 16,0 0-2-16,0 4 3 15,0 0 10-15,0 0 0 0,0 12 6 0,0 1-6 16,0 1 7-16,0 2-3 0,0 19-17 15,0-18 5-15,0 1 10 0,0 0-6 16,25-2 3-16,25 13-13 0,-27-18 17 16,0-1-1-16,3-3 1 0,-3 0 7 0,21-4 6 15,-23-3-12-15,0 0-1 16,-1 0 3-16,4-13 5 0,-1 0-1 16,18-18 9-16,-15 12-20 0,-2-1 14 0,-4-3 3 0,1 1 0 15,13-27 19-15,-27 25-12 16,6-3-5-16,-13-2-3 0,0 1-3 15,0-37-11-15,0 29 12 16,0 0 15-16,0 0 35 0,0 2-11 0,0-22 45 16,-23 36-88-16,23 4-28 0,0 5-8 15,0 11 8-15,0 0 14 0,0 16 0 16,0 4 7-16,0 4-1 0,0 7 2 16,0 5 6-16,0 45-16 0,0-38 5 0,26-2 7 15,-3 2-1-15,-23-1 2 0,52 33 2 16,-29-41-11-16,-5-3-34 15,-5-2-44-15,6-4-28 0,12 12-152 16,-18-23 134-16,-3-3-17 0,-2-4-63 0,-1-2-86 16,-7-5-54-16,0 0-344 0,0 0 395 0,0-11-108 15,0-1-77-15,0 0 23 16</inkml:trace>
          <inkml:trace contextRef="#ctx0" brushRef="#br1" timeOffset="355131.3107">3852 7330 2197 0,'-34'-11'30'16,"3"3"64"-16,8 1 67 0,-21-1 239 15,28 7-240-15,3-1-48 0,6 1-36 16,2 0-17-16,5 1 19 0,0 0-24 0,0 0 3 16,28 0-3-16,0 0-11 15,53 0-25-15,-30 0-44 0,6 0 16 0,13 0-31 16,11 0-74-16,79-18-452 0,-80 10 119 16,3-1-284-16,5 1 92 0,-2-2 84 15</inkml:trace>
        </inkml:traceGroup>
        <inkml:traceGroup>
          <inkml:annotationXML>
            <emma:emma xmlns:emma="http://www.w3.org/2003/04/emma" version="1.0">
              <emma:interpretation id="{0D69BC0C-9439-40CE-B451-3EEBE38253BD}" emma:medium="tactile" emma:mode="ink">
                <msink:context xmlns:msink="http://schemas.microsoft.com/ink/2010/main" type="inkWord" rotatedBoundingBox="5750,7815 8247,7799 8251,8487 5754,8503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1" timeOffset="355382.2629">5353 6904 2571 0,'-18'-17'95'0,"3"2"79"16,15 0 53-16,-13-2 199 0,0 12-338 15,13 1-59-15,0 4-13 0,0 0 33 0,0 13 136 16,0 1-81-16,0 4-30 0,0 6-22 15,0 5 16-15,46 39 14 0,-28-33-55 16,6 6-33-16,-6-1 10 0,3-2 2 16,-3 1 0-16,20 34 2 0,-17-41-14 15,-3-1-23-15,0-3-40 0,3-2-42 0,10 18-327 16,-20-27 116-16,4-3-60 16,-7-1-27-16,5-4-131 0,13 2-715 15</inkml:trace>
          <inkml:trace contextRef="#ctx0" brushRef="#br1" timeOffset="356090.3735">5928 7232 2289 0,'0'-19'38'0,"0"2"66"0,0 2 55 16,0 3 23-16,-21-8 83 0,21 13-218 16,-23 2-28-16,7 3-13 0,1 2 5 0,-1 0 12 15,-23 22 48-15,19-9-38 16,-1 4-2-16,0 2-13 0,3 3 1 0,-18 24 20 15,26-23-9-15,2 0 7 16,3 1-7-16,5-1 3 0,0 17 17 0,0-25-12 16,20 0 11-16,1-3 15 0,0-1 14 15,20-1 51-15,-20-10-89 0,2 0-19 16,0 0-9-16,1 0-6 16,2 0-1-16,20-25 11 0,-25 14-14 0,-3-1 1 15,0 0 2-15,-2 0-10 0,4-16 12 16,-7-15-10-16,-13 30-2 15,0 2 9-15,0 1-9 0,0 3 1 16,0 1 0-16,0 2-8 0,0 4 19 16,0 0-9-16,-20 0-4 0,20 14 4 0,-18 10-23 15,2-12 20-15,16 1-9 16,0 1 9-16,0-2-2 0,0 13 5 16,0-14 0-16,0-2 3 0,31-1 4 0,-5 0-5 15,-3-3 5-15,26 1 0 0,-23-6 5 16,0 0-8-16,0 0-10 0,-3 0 6 15,24-22-14-15,-26 12 19 0,-3 2 2 16,-3-2-4-16,-4 2 6 0,7-12-5 16,-18 9 4-16,0 1-4 0,0-3-13 15,0-1 3-15,0-17 4 0,0 17 14 0,0-1-8 16,0 2-1-16,0 0-13 16,0 5 14-16,0-5-17 0,0 10 19 15,0 0-14-15,26 3 7 0,41 0 23 16,-33 0-20-16,2 12-17 0,39 11 13 15,-34-9 2-15,1 0 6 0,2 1-4 16,-3 4 7-16,42 21-1 16,-52-22 4-16,5 0-5 0,-10 4 16 0,-8-5-3 0,-2 14 41 15,-16-19-13-15,0-2 17 16,0-2 1-16,0 0 27 0,0-8 70 16,0 0-96-16,-44 0-26 0,8 0-15 15,-3 0 3-15,3 0-14 0,-40-12 2 16,35 3-28-16,0-1 11 0,-1-1 2 0,1 0-3 15,-34-10-72-15,39 11-28 16,4 1-37-16,7-2-24 0,-1 1-75 16,-16-7-481-16,29 8 230 0,-2 1-247 0,15 0 18 15,-8-1 96-15</inkml:trace>
          <inkml:trace contextRef="#ctx0" brushRef="#br1" timeOffset="356603.7279">7080 7103 2193 0,'-24'0'16'0,"9"10"17"0,2-10 11 15,13 6 17-15,0-6 45 0,0 6-70 16,0-6-12-16,36 0-18 0,3 4-7 16,49-2-66-16,-36-2-69 0,5 4-149 15,5-4-309-15,3 0 16 0,2 0 85 16</inkml:trace>
          <inkml:trace contextRef="#ctx0" brushRef="#br1" timeOffset="356451.9833">7036 6931 2676 0,'13'-16'84'0,"7"-11"306"0,-9 17-127 0,-4 4-58 15,-1-2-65-15,-6 3-36 16,7 2-39-16,1 2 1 0,-8 1-43 0,0 0 6 16,10 0 0-16,1 0 4 0,15 19 18 15,-16-9-26-15,0 2 6 0,1 4 2 16,2 5 12-16,0 26 51 0,-13-21-31 15,7 3 36-15,-7 3-27 0,0 1-1 16,11 2-6-16,2 32 9 0,-3-33-25 16,0-2-17-16,-10 0-13 0,19-1-7 15,9 24 8-15,-10-34-4 0,-2 0-4 0,4-4 1 16,1-1 5-16,31 8 25 16,-26-16-39-16,5-3-22 0,-5 1-69 0,7-6-57 15,32 0-268-15,-36 0 200 0,-1-14 12 16,-2 3-62-16,-3-1-128 0,0-1-87 15,9-15-841-15,-22 11 659 0,-5 1 139 16</inkml:trace>
        </inkml:traceGroup>
        <inkml:traceGroup>
          <inkml:annotationXML>
            <emma:emma xmlns:emma="http://www.w3.org/2003/04/emma" version="1.0">
              <emma:interpretation id="{157E6A4D-1B02-4343-885D-0C88EC0AF66C}" emma:medium="tactile" emma:mode="ink">
                <msink:context xmlns:msink="http://schemas.microsoft.com/ink/2010/main" type="inkWord" rotatedBoundingBox="8694,8242 10595,8230 10599,8899 8699,8911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1" timeOffset="366828.7194">9049 7314 2771 0,'-20'0'77'16,"20"0"72"-16,-21 0 234 0,3 0-254 16,18 0-76-16,0 0-42 0,0 0 4 0,0 0 48 15,0 10-1-15,0 1-7 16,0-1-6-16,0 3-1 0,0 17 19 0,0-13-42 16,0-1-10-16,0-1 0 0,34 0-1 0,43 11 23 15,-48-15-24-15,-1-3 6 16,1 0 8-16,-3-4-2 0,5 0 15 15,26-4 44-15,-32 0-37 0,4 0 0 16,-1-10 5-16,-2 1 5 0,18-12 66 16,-28 10-69-16,-1-2-9 0,1-1-8 15,-3 1-4-15,2-14 4 0,-15 15-36 0,0 1-10 16,11 3-13-16,-11 2 4 16,0-1-50-16,0 7 39 0,0 0 2 0,0 0 9 15,10 9 13-15,-2 3 2 0,15 14-8 16,-10-13 52-16,3 3-54 0,7-3 8 15,5-1 8-15,29 7-39 0,-23-12 44 16,2-2-3-16,3-5-4 0,0 0 5 16,33 0 15-16,-33-10 19 0,-8-1 23 0,0 1 27 15,-5 0 37-15,-3-2 39 16,11-12 209-16,-24 13-221 0,-2-1-51 16,-8 0-46-16,0 1-27 0,0-13-15 0,0 12-23 0,0-1-4 15,0 0-25 1,-31 2-49-16,8-8-377 0,-8 12 147 0,7 1-3 15,4 3 60-15,-1 0 9 16,-13 3-376-16,19 0 222 0,4 0-98 0,11 0-240 16,-12 9 25-16</inkml:trace>
          <inkml:trace contextRef="#ctx0" brushRef="#br1" timeOffset="362374.4069">8521 7591 2644 0,'0'-5'46'0,"0"0"60"15,0 0 170-15,0 5-190 16,0 0-60-16,0 0-41 0,0 0 3 0,0 10 12 16,0 2 11-16,0 6 4 0,0 3-4 15,-23 6-5-15,-31 40 0 0,18-29-47 16,-3 2-111-16,-5 0-135 0,2 1-218 16,1-3-258-16</inkml:trace>
        </inkml:traceGroup>
        <inkml:traceGroup>
          <inkml:annotationXML>
            <emma:emma xmlns:emma="http://www.w3.org/2003/04/emma" version="1.0">
              <emma:interpretation id="{A424DA59-4303-4B4B-8C1A-F6927FA7D571}" emma:medium="tactile" emma:mode="ink">
                <msink:context xmlns:msink="http://schemas.microsoft.com/ink/2010/main" type="inkWord" rotatedBoundingBox="11050,7842 13005,7829 13009,8458 11054,8471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1" timeOffset="367960.5818">12194 6920 2639 0,'0'-22'102'15,"0"4"72"-15,0 4 30 0,0 4 6 0,0 2 15 16,0 8-133-16,0 0 16 16,0 9-17-16,0 6-15 0,44 21 1 15,-20-11-56-15,-4 2-20 0,1 2 2 0,0 4 7 16,12 31 2-16,-14-32-8 0,-7-3-15 15,7 3-52-15,1-2-80 0,-7-1-135 16,26 25-594-16,-18-28 217 0,7-3-81 16,-4-1 147-16</inkml:trace>
          <inkml:trace contextRef="#ctx0" brushRef="#br1" timeOffset="367278.8811">10778 7179 2458 0,'0'0'136'0,"21"0"319"15,-3 0-166 1,0 8-40-16,-7 1-151 0,-1-9 5 0,3 8-15 16,3-3-9-16,15-1 47 0,-11-4-92 0,1 0 7 15,-5 0-6-15,2 0 2 16,2 0 15-16,17 0 55 0,-22 0-45 0,-15-9-3 15,13 9 5-15,10-8-1 16,-23 1 48-16,0-1-90 0,0 2 4 0,0 0-17 16,0 0-3-16,0-7-5 15,0 6-4-15,0 2 4 0,-38 1-12 16,7-2-1-16,7 1 1 0,-2 0-13 16,-5 5 17-16,3 0-8 0,2 0 12 0,-3 0 8 15,-27 24-5-15,24-11-3 0,1 2-8 16,-2 0 14-16,2 4 0 0,-21 16 2 15,18 22-4-15,34-21 8 16,0-3-14-16,0-17 5 16,0 0 0-16,0-3 0 0,0 3 12 0,37-5 1 15,30 12 11-15,-34-16-22 16,-4 1-1-16,2-3-14 0,0-2-84 16,36-1-269-16,-38-2 76 0,-1 0-87 15,3 0-107-15,3-8-185 0,33-13-925 0</inkml:trace>
          <inkml:trace contextRef="#ctx0" brushRef="#br1" timeOffset="367460.5719">11602 6960 2694 0,'0'-1'62'0,"-21"1"45"0,21-2 4 0,0 2 44 16,-13 0-153-16,13 0 0 15,-13 9 6-15,0 1-6 0,0 1 7 16,-15 14-64-16,15-9-89 0,-8 1-128 0,8 0-147 16,-2-1-297-16,-9 13-446 0</inkml:trace>
          <inkml:trace contextRef="#ctx0" brushRef="#br1" timeOffset="367720.2768">11923 6903 2985 0,'0'-7'49'0,"0"-2"74"0,0 7-41 16,0 2 5-16,0 0 21 0,0 0 25 15,0 15-6-15,0 20 16 0,20-11-105 0,-20 3-11 16,0 3-16-16,0 2-4 15,24 35 6-15,-1-35-1 0,-23 3-9 16,23-3-3-16,-23 2-17 0,47 26-238 16,-34-33-51-16,-13-5-98 0,0-1-53 0,0-2-221 15,15-6-4-15</inkml:trace>
        </inkml:traceGroup>
        <inkml:traceGroup>
          <inkml:annotationXML>
            <emma:emma xmlns:emma="http://www.w3.org/2003/04/emma" version="1.0">
              <emma:interpretation id="{8C708FAA-C6DF-45E4-8A2A-0CE11AF7EEF3}" emma:medium="tactile" emma:mode="ink">
                <msink:context xmlns:msink="http://schemas.microsoft.com/ink/2010/main" type="inkWord" rotatedBoundingBox="13905,7878 17264,7857 17273,9240 13914,9262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1" timeOffset="368679.2686">13463 7069 2365 0,'-6'-3'32'0,"-1"-3"157"0,7 5-38 0,0 0 1 16,0-1-23-16,0 2-24 0,0 0-9 16,26 0 85-16,-1 0-77 0,4 0-16 15,5 10-16-15,-1 1-1 0,40 12 10 16,-32-9-55-16,1 1 4 0,-6 1-6 15,3 1 1-15,28 15 12 16,-39-16-26-16,-7-1 2 0,-3 1-2 0,-7-3-12 16,7 9 17-16,-18-11-7 0,0-3 5 15,0 0-8-15,0-1 4 0,0-3-4 16,-29 5 53-16,1-8-11 0,7 0 20 16,21-1-6-16,-31 0 8 0,-10 0 95 0,22-11-82 15,4 2-4-15,-3-3-42 16,5-1-8-16,-16-18-6 0,29 14-20 0,-10-1-2 15,10 0-14-15,0 1-3 0,0 2 4 16,0-8-11-16,0 13 23 0,34 5-5 16,-11 2-37-16,5 0 35 0,27 3-9 15,-27 0 47-15,3 0-32 0,6 0-7 16,-4 14 8-16,35 9-11 0,-35-11 11 16,1 1-5-16,2 3-4 15,49 30-169-15,-59-31 51 0,21 25-485 16,-37-28 289-16,-5 7-542 15,-5-12 118-15,0 0 45 16</inkml:trace>
          <inkml:trace contextRef="#ctx0" brushRef="#br1" timeOffset="368858.0191">14030 6943 2452 0,'-11'-5'43'0,"-7"-2"110"0,15 5-77 16,3 0-47-16,0 1-31 0,0 1-9 0,0 0-5 16,21 0-31-16,-5 0-77 15,7 0-96-15,0 9-128 0,37-1-796 0,-29 2 682 16</inkml:trace>
          <inkml:trace contextRef="#ctx0" brushRef="#br1" timeOffset="369492.0924">14840 7060 2584 0,'0'0'55'0,"0"0"58"0,-18 0 21 15,-3 0 107-15,3 0-189 16,7 0 0-16,-9 0-3 0,7 0-4 16,-26 24 19-16,16-12-52 0,2 2 10 0,-2 2-13 0,4 0-1 15,-14 23-1 1,22-20 2-16,4 1-3 0,-1 0 2 0,8 0-2 15,0 0-7-15,0 16 9 0,0-22 12 16,26-1-2-16,-3-2 6 0,-5-2-3 16,21-1 33-16,-18-8-14 0,2 0 7 15,0 0 5-15,-2 0 2 0,26-20 36 16,-29 11-54-16,3-3 3 0,-9 1 20 16,4-1-10-16,12-14 22 0,-17 13-71 15,-11-2 13-15,0-3-1 0,8-45 1 16,-8 41-24-16,0 1 6 15,0-17-8-15,0 22 18 0,0 5-6 16,0-6-19-16,0 17 12 0,0 0 13 16,0 0-8-16,0 24 3 0,0-9-6 15,0 2 4-15,0 5 7 0,0 3-13 16,41 39 13-16,6-29-6 0,-6 6 7 16,0 4-15-16,1 6 9 0,7 1-4 15,52 65 12-15,-44-55 5 0,90 122 0 16,-92-128-17-16,-9-5 1 15,-2 0 0-15,24 38-8 0,-45-50 5 16,-7-2 9-16,-9-6 8 0,-7-1-11 16,0-5 12-16,0 8 28 0,0-23-5 15,0-1 12-15,-33-7-2 0,4-2-9 0,-38 0 27 16,25-11-34-16,-2 0 10 16,-7-2 13-16,-9-3-5 0,-69-25 71 0,56 16-61 15,3-3 18-15,3-3 12 0,0-1 35 16,-60-37 147-16,80 37-160 0,-61-53 36 15,92 63-143-15,1 2-19 16,15 1 2-16,0 0-11 0,0-13-108 16,0 14-32-16,0 1-88 0,31-2-32 0,-3-2-14 15,39-20-298-15,-30 19 196 16,-4-3-92-16,6 1-171 0,5-1-155 16</inkml:trace>
          <inkml:trace contextRef="#ctx0" brushRef="#br1" timeOffset="370248.6884">15487 7060 2531 0,'-18'-25'58'16,"2"-1"115"-16,6 1 107 0,-3-17 325 0,-3 25-408 15,16 2-75-15,-13 3-17 0,13-4 90 16,0 16-185-1,0 0-10-15,0 0-27 0,0 0 22 0,0 8 5 16,0 4 7-16,0 3 12 16,0 27 19-16,34-14-5 0,-3 4-4 0,-5 1 2 15,2 5-2-15,24 37 10 0,-31-40-25 16,2 0 3-16,0-3-9 0,-2-4 9 16,13 20 2-16,-21-32-4 0,2-2-3 0,-15-1 5 15,8-7 54-15,-8-1 84 16,10-3 284-16,1-2-262 0,-11 0-96 15,5-11-61-15,13-27-35 16,-13 18-9-16,6-26-31 0,2 22 9 0,-3 0-5 16,8 1-12-16,-8 0-35 0,3 4-3 15,8-7-214-15,-11 18 170 0,-10 5 3 16,13 3 52-16,-2 0-6 0,7 9-28 16,-3 2 77-16,-2 1 12 0,8 1-1 15,-3 1 1-15,21 18 1 0,-16-13 35 0,3 0-3 16,-3-1 0-16,1 1 5 15,25 16-2-15,-26-22 1 0,-5 2-6 16,3-5 3-16,-3 3-2 0,-2-7 1 16,7 3 22-16,-13-9-10 0,-2 0 2 0,8 0-5 15,-6 0 10-15,13-28 25 16,-10 18-6-16,31-30 105 16,-33 25-90-16,-4 0 5 0,-7-2 16 0,11 1 6 0,-11-23 72 15,0 16-82-15,0 0-6 16,0-58 158-16,-29 55-110 15,29-1 16-15,-23-21 119 0,0 27-150 16,23 4-10-16,-34-19 156 16,34 27-186-16,-16 5-20 0,16-1-2 15,0 0 24-15,0 5-73 0,0 0-25 16,0 0-39 0,0 0 75-16,0 10 1 0,0 28 40 15,0-19-31-15,19 2 5 0,-19 4-3 16,44 32-12-16,-24-27 9 0,4 0-3 15,-1 1 1-15,0-1 8 0,26 28-2 16,-15-31-10-16,-6-3-43 16,53 34-735-16,-55-45 396 0,-3-1 58 15,5 6-150-15,-4-10-164 16,-19-8-430-16,-5 0 288 0,10-8 116 16,-5-3 169-16</inkml:trace>
          <inkml:trace contextRef="#ctx0" brushRef="#br1" timeOffset="370415.9785">16364 7157 3036 0,'-23'-4'125'0,"-3"0"91"16,13 2 53-16,3 0 32 0,10-1 55 15,0 2-254-15,0-2-32 0,0 2-46 16,0-2 38-16,52-5-75 0,-27 5 9 16,-1-2-56-16,4 1 4 0,11-2-57 0,5 1-63 15,54-6-491-15,-48 7 196 0,7-3-159 16,-8 1-182-16,2-2 108 0</inkml:trace>
        </inkml:traceGroup>
        <inkml:traceGroup>
          <inkml:annotationXML>
            <emma:emma xmlns:emma="http://www.w3.org/2003/04/emma" version="1.0">
              <emma:interpretation id="{8DF90790-C11E-4A39-ACDD-8EF8FC5305C0}" emma:medium="tactile" emma:mode="ink">
                <msink:context xmlns:msink="http://schemas.microsoft.com/ink/2010/main" type="inkWord" rotatedBoundingBox="18107,7693 19804,7682 19808,8271 18111,8281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1" timeOffset="372269.7502">17710 6798 1502 0,'0'0'49'0,"0"0"24"16,0 0 30-16,0 0 40 0,0 0 249 16,0 0-263-16,0 0 190 15,0 0-144-15,0 0 20 0,0-9-14 16,0 1-2-16,0-3 142 0,0 6-194 16,0-14 103-16,0 14-172 0,0-1-8 15,0 2 10-15,0-1 10 0,0-2 55 16,0 3-82-16,0 2-24 15,0-1-22-15,0 2-9 0,0 1-22 0,0 0 37 16,0 12-11-16,34 1 13 0,0 4 5 16,25 26 5-16,-25-18-6 0,2 3-9 15,-2 0 4-15,-1 1-8 0,1 0-4 16,20 25 5-16,-30-30 4 0,-6 0 11 16,-3-3 57-16,-2-3-61 0,-8 11-1 15,-5-17-69-15,0-1 65 0,0-2 5 16,0-2-5-16,-28 8 16 0,5-10-8 15,-50 5 4-15,50-7-15 16,-6-3 0-16,9 0 7 0,-9 0-10 0,-33-14 14 16,28 0-5-16,1 2-14 0,4-5-9 15,1-1 12-15,-16-19-8 0,26 19 5 16,7 1-5-16,11 2-3 16,0 2 4-16,0-6-2 0,0 13 14 0,29 2-3 15,-1-2-1-15,3 2 8 0,6 2-12 0,30-4 8 16,-34 2-6-16,6 2 10 15,0-2 0-15,0 2-9 0,28-8 14 16,-38 5-5-16,-6-1-7 0,5 0 0 16,-7-2 3-16,10-5-4 0,-20 6 3 0,-6-1-4 15,-5 0 16-15,0 0-9 16,0-11 7-16,0 8-14 0,0 0 2 16,0 0 9-16,0-2-5 0,0 1 2 0,-24-8 0 15,24 13-10-15,-20 0 3 0,20 3-12 16,0 2 4-16,0 2-21 0,0 0 24 15,0 0 2-15,0 8 9 0,0 4-6 16,0 33 13-16,0-26-4 0,28 28-14 16,-7-22 12-16,7 0-8 15,-7 2 4-15,2-3 2 0,19 28 5 0,-21-27-12 16,2-1 9-16,-2-2-6 16,-3-2 7-16,5 13 9 0,-13-22-2 0,1-1 0 15,-11-3 2-15,7-3 2 0,-7-1 21 16,0-3 78-16,0 0-54 0,0 0-12 15,0-9-11-15,0-1-17 16,0-16-6-16,0 13-86 0,0-3 67 0,-18 0-3 16,18 1 4-16,0-14 47 0,0 16-59 15,0 5 3-15,0 2 4 0,0 3-10 16,0 3-14-16,0 0 11 0,24 0 3 16,-4 11-4-16,-2-1 3 0,26 11-8 0,3 1 32 15,5-2-7 1,-26-10 0-16,2-2 7 0,1 1-1 0,-6-3 8 15,39 4-10-15,-33-7 10 16,-1 0-14-16,-2-2 11 0,-3-1 0 0,0 0-7 16,27 0 14-16,-32 0-8 0,8-11 1 15,-8 2-8-15,-3 1 0 0,14-9 8 16,-29 8-8-16,0-1 0 0,8 0-3 16,-8 0-4-16,0-16 2 0,0 13 3 0,0-2 1 15,0 0 0-15,-34 2 0 16,5-13-12-16,6 19-3 0,23 1 0 15,-23 2-14-15,23 4 19 0,-23 0-26 16,-11 14 32-16,18-1 2 0,1 4 37 16,2-1-34-16,13 6 4 0,-10 20-14 0,10-21 10 15,0 3 7-15,0-4-2 16,0 1-2-16,72 18-75 0,-44-20-21 0,6-3-39 16,0-1-59-16,5-3-145 0,46 7-705 15,-41-14 171-15,13-2 111 0,10-3 185 16</inkml:trace>
        </inkml:traceGroup>
        <inkml:traceGroup>
          <inkml:annotationXML>
            <emma:emma xmlns:emma="http://www.w3.org/2003/04/emma" version="1.0">
              <emma:interpretation id="{FE18C9C9-9165-4F29-A4C9-B6117175BEDA}" emma:medium="tactile" emma:mode="ink">
                <msink:context xmlns:msink="http://schemas.microsoft.com/ink/2010/main" type="inkWord" rotatedBoundingBox="20734,7472 24112,7450 24122,8964 20743,8986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1" timeOffset="372950.2953">20358 6896 2575 0,'-26'0'23'16,"6"10"68"-16,4-10 87 0,0 9 49 15,16-2 167-15,0 2-284 0,0-5-18 16,0 2 3-16,0 0-7 0,0 1 43 16,24-4-73-16,-24 0 15 0,20 0 15 0,1-3 30 15,-3 0 45-15,21 0 191 16,-21 0-162-16,3 0-10 0,0-14-30 16,-1 0-8-16,19-12 43 0,-18 13-93 0,0-3-4 15,-6-1 3-15,6-2-23 16,7-24 15-16,-4-34-67 0,-24 49-13 15,0-1-5-15,0-2 0 16,0 0-7-16,0 3-4 0,0-21-19 0,0 29-6 16,0 6-9-16,0 6 4 0,0 8 8 15,0 16 20-15,0 4 19 0,0 8 0 16,0 7 1-16,33 11 0 0,16 64 4 16,-20-46-10-16,-3 5 2 0,7 6-2 0,1 5 6 15,36 85 19-15,-34-83-15 0,0 1-2 16,1-1-6-16,-4-4 2 0,22 64 16 15,-37-80-8-15,-3-6 1 16,-7-5-13-16,-8-8 17 0,0 24 29 0,0-45-14 16,0-4-12-16,-34-7-3 0,11-5-5 15,-29-6 11-15,24-10-20 0,-1-4-1 16,-2-4 1-16,-7-5-62 0,-43-33 62 16,43 21-13-16,-1-5 56 0,0-6-67 0,0-5 7 15,5-1-10-15,-17-54-33 16,33 55 24-16,7 1 2 0,11 4-1 15,0 6-7-15,29-26-32 0,-1 40 34 16,3 1 7-16,0 4-4 0,5 2 0 0,45-17-25 16,-42 23 44-16,2-2 4 15,-2 2-2-15,-6 1 8 0,32-5-18 0,-39 12 15 16,-10 2-8-16,2 3 0 0,-3 0 2 16,24 0-45-16,-21 10-50 0,5-1-57 15,3 2-52-15,8 0-27 0,23 13-153 16,-29-13 249-16,1 0 19 0,-6-1-5 15,0 1-48-15,14 5-375 16,-24-11 213-16,-3-1-26 0,-10-2-33 0,0-2-242 16,0 0 35-16</inkml:trace>
          <inkml:trace contextRef="#ctx0" brushRef="#br1" timeOffset="373244.36">21197 6843 2086 0,'-16'-9'24'15,"-2"4"56"-15,5 5 52 0,-2 0 42 16,2 11 151-16,8-2-218 0,-1-1-16 16,6 3-6-16,0-4 28 0,0 9 124 15,0-9-125-15,0-2-10 0,24-2 10 16,-24-3 12-16,46 0 66 0,-25 0-165 16,2 0 15-16,-2 0-11 0,-3 0 15 0,5-8 19 15,16-6-7-15,-21 6-36 0,-18 1 2 16,16 0 14-16,-16-2 1 15,0-9 11-15,0 8-49 0,0 0 0 0,0 2-13 16,0 0-19-16,0-4-68 0,-23 8 16 16,-1 2-6-16,4 2-35 0,1 0-42 15,-25 11-355-15,24-1 158 0,-4 1-64 16,1 4-190-16,5-2-99 0,2 3 122 16</inkml:trace>
          <inkml:trace contextRef="#ctx0" brushRef="#br1" timeOffset="373672.7394">21585 7131 2380 0,'10'-8'56'16,"6"8"93"-16,10-8 265 16,-11 8-218-16,-4 0-66 0,4-8-19 0,1 8-20 15,4 0-15-15,24 0 38 0,-20 0-70 0,2 0-3 16,2 9 3-16,-5 0-4 15,19 8-25-15,-21-9 2 0,-3 0-13 16,-3 0 36-16,-2 0-32 0,5 3-7 16,-7-5 1-16,-6-1 0 0,-3-3 5 0,-2 1 4 15,0-2 48-15,0-1-13 0,0 0 5 16,0 0 4-16,0 0-1 16,0 0-9-16,0 0 3 0,0-9-39 0,0 1-1 15,0-2 3-15,0-1 4 16,0-14 3-16,0 12-8 0,0-3-8 0,-33 0-1 15,33 0 3-15,0-10-22 0,0 18 10 16,0-1-2-16,0 3 4 0,0 3-1 16,88 3-7-16,-29 13 11 15,-7 12 2-15,-24-10 2 0,1 0-2 16,-1 4-2-16,-4-1-7 0,27 21-57 16,-32-20-1-16,38 33-244 15,-39-37 127-15,-8-3-79 0,6 0-76 0,-3-1-36 16,10 5-425-16,-13-9 237 0,6-3 16 15,2-2 98-15</inkml:trace>
          <inkml:trace contextRef="#ctx0" brushRef="#br1" timeOffset="374353.0362">22936 7169 2492 0,'0'-12'57'0,"0"0"101"0,0-10 371 15,0 13-271-15,0 2-81 16,0-1-73-16,-21 1-28 0,3-1-12 15,18 5-65-15,-13 2-5 0,13 1 3 16,-13 0 2-16,-2 0 2 0,-8 11-8 0,10 0 8 16,-3 1 5-16,1 0 3 0,-1 3 5 15,-7 16-5-15,15-14-4 0,5-1-7 16,3 0 37-16,0-1-35 0,0 12 16 16,0-16-43-16,16-1 36 0,-16-2-5 15,23-1-4-15,-5-3 7 0,16 1 8 16,-16-5-5-16,0 0-6 0,0 0 9 15,1 0 1-15,17-18 25 0,-23 9-18 16,5 1 2-16,-5 0-2 0,2-2-2 16,-2-12 1-16,-13 9-19 0,0-1 7 0,0 1-13 15,0 1 11-15,0-12-8 16,0 17-1-16,0 2-6 0,0 2-2 0,0 3 1 16,0 0 3-16,0 0 9 0,0 0 2 0,0 11-1 15,0 1-2-15,0 0-2 16,0 13-6-16,0-11 1 0,0-1-2 15,0 2-2-15,0-2 14 0,31 10 3 16,-5-13-5-16,0-1-3 0,0-3 3 16,8 0 1-16,-6-3-1 0,26-1 3 15,-25-2-4-15,-6 0 8 0,6 0-5 16,-1-13 2-16,21-11-11 0,-23 12 7 16,-2-2 3-16,-4-1 7 0,-2-2-3 0,11-23-2 15,-21 16-15-15,-8-4 6 0,0-4-3 16,0-3 8-16,0-46-8 0,0 35 1 15,-29-1 3-15,29-1 7 0,-34-2-9 16,3 5 10-16,-20-33-9 0,33 47 8 16,-3 7-14-16,5 5 3 0,16 6-2 0,-36 6-11 15,23 7 15-15,0 0 0 16,0 16 9-16,0 2 3 0,-20 27-6 16,20-17-8-16,0 3 2 0,5 4 10 15,8 2 18-15,0 3 7 0,0 43 46 16,0-42-48-16,0-1-9 0,31-1-12 0,-8-1 3 15,8 29 4-15,-2-39-4 16,2-2-15-16,-5-1-18 0,5-2-37 0,26 12-160 16,-31-19 52-16,2-4-86 0,1-1-139 15,2-2-132-15,46 0-1093 0,-30-7 999 16</inkml:trace>
        </inkml:traceGroup>
        <inkml:traceGroup>
          <inkml:annotationXML>
            <emma:emma xmlns:emma="http://www.w3.org/2003/04/emma" version="1.0">
              <emma:interpretation id="{09D961ED-B292-45A7-A21B-FA152E2E2B8B}" emma:medium="tactile" emma:mode="ink">
                <msink:context xmlns:msink="http://schemas.microsoft.com/ink/2010/main" type="inkWord" rotatedBoundingBox="25076,7579 28793,7555 28798,8272 25081,8296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1" timeOffset="375600.4052">26275 6621 2562 0,'-10'-17'56'15,"2"6"39"-15,3 3 65 0,5 8 40 16,-8 11 240-16,8 5-256 0,0 0-43 16,0 4-40-16,0 7-6 0,0 4-15 0,0 40 67 15,21-33-98-15,0 4-1 16,-6 1-14-16,3 0-7 0,18 39 5 15,-17-45-29-15,-1-1-3 0,-3-3-12 16,3-2-41-16,-2-4-39 0,20 17-220 0,-20-25 93 16,-1-3-93-16,1-4-92 0,-1-2-97 15,24 0-931-15,-18-10 863 0</inkml:trace>
          <inkml:trace contextRef="#ctx0" brushRef="#br1" timeOffset="375370.6413">24624 7257 2117 0,'0'2'32'0,"0"-1"60"15,0-1 60-15,0 1 43 0,18 1 203 16,5-2-228-16,-7 0-8 0,2 0-27 15,5 0-9-15,34-10 62 0,-23 10-109 16,-3-12-13-16,0 3-10 0,8 0 5 16,20-5 28-16,-35 7-62 0,-1-1 0 0,-8 1-1 15,-2-1 7-15,-5-1-1 16,0-8-2-16,-8 6-26 0,0 3-3 16,0-4-3-16,0 0 4 0,-29-15-8 0,6 12 1 15,0 3-3-15,2-3-2 0,3 6-3 16,-16-7-28-16,34 11 13 0,-10 2 2 15,10 1 1-15,0 1-1 0,0 1 6 16,0 0-19-16,0 0 35 0,0 0 1 16,0 0 5-16,26 0-6 0,31 8-15 15,-21 4 12-15,5-2 7 0,6 1 2 16,0-1 6-16,7 2 3 0,52 14-10 16,-54-12 12-16,-6 1-8 0,-2-1 4 0,-7-1 3 15,20 12-7-15,-42-15-24 0,-4-1 24 16,-11 1 5-16,0-2-3 15,0 5 38-15,-32-6-40 0,1-3-1 16,-5 0-7-16,-3 0-2 0,-2-1 6 0,-52-2 7 16,46-1-2-16,1 0 15 0,4 0-42 15,1-10-48-15,-29-11-234 0,41 10 74 16,6-2-19-16,5 1-42 0,8-4-6 16,10 0 24-16,0-18-181 0,25 17 272 0,7 2 19 15,1-1 26-15,6 3 37 16,46-9 46-16,-38 13 128 0,-3 3 54 15,-3 2 31-15,1 2 30 0,30 2 153 16,-35 0-167-16,-6 0 3 0,0 12 8 0,0-2 17 16,-3 1-2-16,27 11 150 15,-30-10-223-15,1 0-34 0,-2-2-25 0,-1 1-4 16,18 4 50-16,-17-7-67 16,-6-5-5-16,0-3-4 0,3 1 5 0,-6-1-4 15,16 0 36-15,11 0-19 16,-22-18-54-16,-7 11 7 15,-5-3 3-15,-8-1 3 0,0-13 35 16,0 10-53-16,0-2 2 0,0 0-44 16,0-5 36-16,0-15-7 0,-26 21 16 0,26 2-9 15,-28 1 1-15,28 4-6 16,-29 3-2-16,-17 5 3 0,25 0 14 16,-2 0 2-16,2 11-4 0,0 1-2 0,-18 18-8 15,26-11 7-15,-2 3-2 0,2 0 6 16,13 2-4-16,0 1 1 0,0 24-4 15,0-24 8-15,0-1 3 0,0-3-3 16,0-1 5-16,62 12-2 0,-31-19-2 16,8-2-17-16,5-3-45 0,3-1-43 15,2-3-69-15,57-4-391 0,-54 0 175 16,-3 0-53-16,-3-11-53 0,-2 2-217 16,24-14-388-16</inkml:trace>
          <inkml:trace contextRef="#ctx0" brushRef="#br1" timeOffset="376009.6764">26762 7142 2293 0,'0'-5'40'0,"-16"-2"113"16,16 7-45-16,0 0 3 0,0 0 21 16,0 0 12-16,0 0 180 0,0 0-206 0,0 0-13 15,0 7-33-15,0-7 13 16,18 6 4-16,11-6 76 0,-8 0-112 16,-3 0-20-16,0 0-7 0,0 0-3 0,18 0 23 15,-20-8-33-15,-1 8 1 0,-2-10-4 16,-2 1 21-16,1 1 6 0,1-9 38 15,-7 9-50-15,12-2-11 0,-8-3-3 16,-10 0-6-16,0-12 3 0,0 12-9 0,0 4-1 16,0-2-1-16,-39 4-2 15,-7-1-10-15,9 8 11 0,22 0 4 16,-19 13-4-16,19 0 3 16,-3-1 2-16,-1 3 4 0,7 2-8 0,-7 18 6 15,14-17-5-15,5 1 2 0,0 0 3 16,0 0-6-16,0 14 11 15,24-19-6-15,-1-1-10 0,3-2-17 0,0-1-31 16,7-3-58-16,50 3-358 0,-34-8 95 16,3-1-76-16,5-1-61 0,3 0-206 15,61 0-451-15</inkml:trace>
          <inkml:trace contextRef="#ctx0" brushRef="#br1" timeOffset="376213.3404">27732 7123 2313 0,'0'-15'53'0,"-25"1"74"0,4 0 63 15,21 1 44-15,-39-8 133 16,24 13-263-16,-1 1-6 0,0 1 4 0,4 3 1 16,-4 3 0-16,-10 0 34 0,11 0-97 15,-1 10 4-15,1-1-11 0,-1 4-12 16,-7 13 18-16,15-12-25 0,5 3 28 16,3 0-41-16,0-2 3 0,0 3-2 15,0 12-22-15,24-17 26 0,2 0-1 16,-3-2-6-16,5-1 4 0,37 4-48 15,-26-10-23-15,0-1-58 0,-1-3-123 16,6 0-58-16,3 0-65 0,44-11-368 16,-47 3 295-16,0 0-134 0,2-4 69 0,-4 0 69 15</inkml:trace>
          <inkml:trace contextRef="#ctx0" brushRef="#br1" timeOffset="376624.2912">27901 7099 2254 0,'-13'-8'59'15,"2"3"32"-15,4 0 47 0,1 2 41 16,6 0-38-16,0-3 41 0,29 3-154 0,-3 0-24 16,5 0-6-16,3-1-2 15,41-2-23-15,-34 2-67 0,-2 2-93 16,0-1-102-16,0 2-138 0,-1-2-212 16,32-3-412-16</inkml:trace>
          <inkml:trace contextRef="#ctx0" brushRef="#br1" timeOffset="376478.8418">28141 6759 2513 0,'0'-28'127'0,"0"4"71"0,0 7 50 15,-25 6-1-15,25-4 93 16,-21 13-230-16,3 0-36 0,18 1-21 16,0 1-20-16,0 0-16 0,0 0 2 15,-29 0 0-15,29 0 15 0,0 16 6 0,0 1-2 16,0 4 8-16,0 31 31 0,0-21-36 16,24 2-15-16,-1 2-4 0,-2 1-6 15,17 36 2-15,-17-38-13 0,-3 0-2 16,3-1-3-16,-3-6-6 0,3 1-18 15,15 18-116-15,-23-29 9 0,2 0-77 16,-7-4-100-16,0-1-99 0,-3-4-56 16,-2 3-696-16,-3-9 560 0,0-2 105 0</inkml:trace>
        </inkml:traceGroup>
        <inkml:traceGroup>
          <inkml:annotationXML>
            <emma:emma xmlns:emma="http://www.w3.org/2003/04/emma" version="1.0">
              <emma:interpretation id="{4D18AE18-DDFC-4E4C-8AA9-67711FE3086E}" emma:medium="tactile" emma:mode="ink">
                <msink:context xmlns:msink="http://schemas.microsoft.com/ink/2010/main" type="inkWord" rotatedBoundingBox="29357,7885 32229,7866 32234,8688 29362,8706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1" timeOffset="378119.7276">30751 6988 2304 0,'-32'-23'123'0,"32"17"21"15,-18 1 38-15,5 5-20 16,0 0-21-16,3 0 25 0,0 0-54 0,-3 0-20 16,8 9-7-16,-1-3 2 0,-1 3-58 15,2 8 58-15,5-7-50 0,0-1 2 16,0 2-6-16,0-1-7 16,36 6 11-16,-3-3-6 0,-17-9-18 0,23 1 13 15,-21-5-17-15,3 0-24 16,-6 0 24-16,3 0 7 0,13-10 54 15,-18 10-41-15,-2-11-3 0,-1 3-7 16,-5-1-8-16,0 0-4 0,-2-11 0 16,-3 9-5-16,0 0-1 0,0 1 13 0,0-1-17 15,-23 2 0-15,-16-4-17 0,18 9 17 16,-2 2-2-16,-1 2 2 0,1 0 0 16,-3 0 3-16,-25 30 4 0,25-15-4 0,0-1 7 15,2 3 9 1,9 3-7-16,-8 20 5 0,15-20-14 0,8 2 3 15,0-1 3-15,0-1 4 0,23 1-7 16,24 14 12-16,-19-20-13 0,3 0 3 16,0-3-8-16,3-4-14 0,5-1-31 15,38-3-204-15,-38-4-18 0,3 0-95 16,4 0-71-16,-2 0-78 0,39-19-803 16</inkml:trace>
          <inkml:trace contextRef="#ctx0" brushRef="#br1" timeOffset="378470.9816">31216 7041 2183 0,'-15'-13'47'0,"15"-7"201"0,0 13-65 16,0 4-11-16,0-1-51 0,0 3-26 0,0 1-46 15,0 0-12-15,0 0 1 16,21 0 37-16,-1 10 21 0,4-1 28 16,2 2-1-16,36 14 58 0,-29-9-116 15,6 3-12-15,0 0-3 16,80 45 32-16,-83-42-79 0,-5-1 4 0,16 14-9 15,-29-19 4-15,-8-4 0 16,-4-4 5-16,-6 0-3 0,0 0 1 0,0 0 3 16,0-6 0-16,-24-1 1 0,1-1 6 15,0 0 2-15,2 0 10 0,-26 0 40 16,24-12-29-16,2 1-5 0,1-1-2 16,2-3-8-16,-11-17-10 0,11-8-8 15,13 0-15-15,5 20-16 16,0 2-11-16,0-1-20 0,44-28-296 15,-18 37 81-15,2-2-97 16,8 1-87-16,47-10-844 0,-36 11 677 16,2 1 128-16</inkml:trace>
          <inkml:trace contextRef="#ctx0" brushRef="#br1" timeOffset="377277.9316">29102 6978 2265 0,'0'-9'57'16,"0"-1"77"-16,0 1 64 0,0 2 43 15,0-1 13-15,0-5 103 0,0-3-155 16,0 10-189 0,0 6-14-16,-18 0-3 0,2 0-1 0,-12 10-2 15,9 1 11-15,1 2-5 16,0 2 4-16,-2 1-3 0,1 3 2 16,-9 22 2-16,18-20-3 0,4 0-3 0,6 1-1 15,0-3-3-15,0-1 9 16,21 13 1-16,-3-18-3 0,3-2-1 0,2-4-1 15,-2-2 6-15,23 0 2 0,-21-5-1 16,1 0-3-16,-1 0 0 0,-2 0 3 16,2-13 0-16,11-10 2 0,-19 14 0 15,-2-2 11-15,-3 0 8 0,-10-1 15 16,0-15 14-16,0 0-30 16,0 12-5-16,0-16 23 0,0 17-26 0,0 2-6 15,0 3-14-15,0 1 0 0,0 4-17 16,0 4 17-16,0 0 2 0,0 17 5 15,0 3 26-15,0 6 17 0,-15 37 110 16,15-24-72-16,0 1-4 0,0 5-28 16,0 1-16-16,0 0-11 0,0 47-12 15,21-47-8-15,-21-3-10 0,20-1 9 16,-7-4-33-16,10 24-175 0,-23-38 47 16,13-3-56-16,-7-7-65 0,-6-2-101 15,7-6-72-15,4-1-777 0,-6-5 577 16,3 0 113-16</inkml:trace>
          <inkml:trace contextRef="#ctx0" brushRef="#br1" timeOffset="377708.7688">29630 6906 2187 0,'-24'-3'30'0,"9"3"166"0,15 0-37 15,0 9 1-15,0 4-16 0,0-1-7 16,0 4-10-16,0 20 94 0,0-14-140 16,0 0-4-16,18 1-6 0,3 0 0 0,2 0-1 15,24 17 12-15,-6-23-40 16,-7-1-18-16,-1-2 3 0,-4-3 3 16,20 3 26-16,-18-8-14 0,-8-6-7 0,-5 0-1 15,-2 0 4-15,0 0-4 0,12-14 56 16,-12 2-37-16,-16-23 111 15,28 23-137-15,-28-4-7 0,0 0-24 16,0-2 15-16,21-2 6 0,-21-20 17 0,0 20-1 16,0 3-12-16,0 3 2 15,0 2-13-15,0-2-40 0,0 11 7 16,0 3-3-16,0 0 19 0,0 0-2 16,0 9 11-16,0 14-1 0,0-9 0 0,0 5-3 15,0-2 0-15,0 2 6 0,0 0-1 16,31 18-16-16,-8-20-30 0,-5-1-24 15,6 0-33-15,-1-4-16 0,26 11-190 16,-23-16 37-16,2 0-128 16,3-5-99-16,8 1-170 0,0-3-108 0</inkml:trace>
        </inkml:traceGroup>
        <inkml:traceGroup>
          <inkml:annotationXML>
            <emma:emma xmlns:emma="http://www.w3.org/2003/04/emma" version="1.0">
              <emma:interpretation id="{05176B58-7A31-485A-9323-44EFA6FDEDDD}" emma:medium="tactile" emma:mode="ink">
                <msink:context xmlns:msink="http://schemas.microsoft.com/ink/2010/main" type="inkWord" rotatedBoundingBox="32643,7906 33687,7899 33695,9071 32650,9077"/>
              </emma:interpretation>
              <emma:one-of disjunction-type="recognition" id="oneOf38">
                <emma:interpretation id="interp54" emma:lang="" emma:confidence="0.5">
                  <emma:literal>y.</emma:literal>
                </emma:interpretation>
                <emma:interpretation id="interp55" emma:lang="" emma:confidence="0.5">
                  <emma:literal>y -</emma:literal>
                </emma:interpretation>
                <emma:interpretation id="interp56" emma:lang="" emma:confidence="0">
                  <emma:literal>y</emma:literal>
                </emma:interpretation>
                <emma:interpretation id="interp57" emma:lang="" emma:confidence="0">
                  <emma:literal>y _</emma:literal>
                </emma:interpretation>
                <emma:interpretation id="interp58" emma:lang="" emma:confidence="0">
                  <emma:literal>y .</emma:literal>
                </emma:interpretation>
              </emma:one-of>
            </emma:emma>
          </inkml:annotationXML>
          <inkml:trace contextRef="#ctx0" brushRef="#br1" timeOffset="379033.2346">32221 6922 2347 0,'0'0'35'0,"0"0"25"0,0 0 26 16,0 0 38-16,0 0 23 0,0 0 193 0,0 13-176 16,-18 1-38-16,18-2-17 15,-16 33 162-15,16-29-207 0,0 2-30 16,0 0-5-16,16 18-1 16,2-17-9-16,0-2-3 0,0 0-5 0,5-3-1 15,21 7 5-15,-20-13-3 0,-4 0 10 16,4-5-6-16,-1 0 6 0,0-3 2 15,24 0 13-15,-24 0-15 0,-2-11 2 16,-1 0 17-16,1 4 8 0,-3-3 9 16,13-12 34-16,-15 13-60 0,-8-5-12 0,-1 1-6 15,1-3-1-15,-3-19-16 16,-5 18 3-16,0-2-3 0,0 0 6 16,0 2-6-16,0 2-1 0,0-7-7 0,0 14 1 15,0 2-3-15,0 4-3 0,-15 2-3 16,15 0 10-16,0 0 3 0,0 0 10 15,-13 13-7-15,13 2-3 16,0 2 3-16,0 29 2 0,0 12 8 16,36 12 11-16,-36-31-8 0,0 4 10 15,23 1-7-15,-2 6-5 0,2 2-3 16,24 59 7-16,-24-54-5 0,3-1 0 16,0-1-10-16,-3-1 5 0,-2-2-5 0,10 40 5 15,-20-50-14-15,-11-4 5 0,0-3 2 16,0-6-2-16,0-5 14 0,-52 13 8 15,23-24-3-15,3-5-6 0,-2-2 4 16,2-3 5-16,-18-3 86 16,18 0-13-16,0 0 12 0,-2-12-26 0,-3-1-13 15,0 0-29-15,-44-20-14 0,38 15-18 16,1-4-8-16,0-1-26 0,2-2-41 16,6-2-61-16,-11-31-244 0,13 30 193 0,3-4-41 15,7 1-129-15,3-2-162 16,6-40-1195-16,7 37 1003 0</inkml:trace>
          <inkml:trace contextRef="#ctx0" brushRef="#br1" timeOffset="379184.1058">33142 7291 2991 0,'24'6'91'0,"-6"-6"73"15,0 6 37-15,-5-6 15 0,5 0-43 16,-18 0-177-16,0 0-358 15,0 0-69-15,0 0-261 0,0 0-155 16,0 0 130-16</inkml:trace>
        </inkml:traceGroup>
      </inkml:traceGroup>
    </inkml:traceGroup>
    <inkml:traceGroup>
      <inkml:annotationXML>
        <emma:emma xmlns:emma="http://www.w3.org/2003/04/emma" version="1.0">
          <emma:interpretation id="{3A01005F-C68B-4597-8996-3BB6BB785E06}" emma:medium="tactile" emma:mode="ink">
            <msink:context xmlns:msink="http://schemas.microsoft.com/ink/2010/main" type="paragraph" rotatedBoundingBox="718,9712 33550,9499 33561,11251 729,11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58B806-5FA5-483D-B33D-736DF8038940}" emma:medium="tactile" emma:mode="ink">
              <msink:context xmlns:msink="http://schemas.microsoft.com/ink/2010/main" type="line" rotatedBoundingBox="718,9712 33550,9499 33561,11251 729,11464"/>
            </emma:interpretation>
          </emma:emma>
        </inkml:annotationXML>
        <inkml:traceGroup>
          <inkml:annotationXML>
            <emma:emma xmlns:emma="http://www.w3.org/2003/04/emma" version="1.0">
              <emma:interpretation id="{F023814A-6594-4917-9C32-BB3DA96D29F5}" emma:medium="tactile" emma:mode="ink">
                <msink:context xmlns:msink="http://schemas.microsoft.com/ink/2010/main" type="inkWord" rotatedBoundingBox="739,10066 866,10579 829,10588 702,10075"/>
              </emma:interpretation>
              <emma:one-of disjunction-type="recognition" id="oneOf39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2" timeOffset="548936.0481">264 9097 2517 0,'0'-1'46'15,"0"-2"81"-15,0 2 82 0,0 1 54 16,0 0-12-16,0-4 52 0,0 3-238 0,0 1-39 16,0 0-27-16,0 0-9 15,0 0-1-15,0 0 19 0,0 13 0 0,0 0-6 16,0 3-2-16,31 51 6 16,-7 18-12-16,-4-57 11 15,-20 27-12-15,13-2-1 16,3-3-196-16,-16-28-29 0,0 1-103 15,0-3-19-15,0 0-59 0,0 13-827 0,26-19 720 16</inkml:trace>
        </inkml:traceGroup>
        <inkml:traceGroup>
          <inkml:annotationXML>
            <emma:emma xmlns:emma="http://www.w3.org/2003/04/emma" version="1.0">
              <emma:interpretation id="{B75534F5-DE9B-4299-8B5E-B128F48558F2}" emma:medium="tactile" emma:mode="ink">
                <msink:context xmlns:msink="http://schemas.microsoft.com/ink/2010/main" type="inkWord" rotatedBoundingBox="904,9928 1417,9925 1423,10886 911,10889"/>
              </emma:interpretation>
            </emma:emma>
          </inkml:annotationXML>
          <inkml:trace contextRef="#ctx0" brushRef="#br2" timeOffset="552010.0067">448 8972 2149 0,'0'-5'40'15,"0"1"48"-15,0 1 49 0,18 3 50 16,-18-4 14-16,16 0 142 0,-6 2-208 16,1 0-29-16,-11 1-11 0,10 0-5 0,0-1 49 15,3 2-83-15,3 0-15 0,-1 0-14 16,3 0-14-16,32 10 18 0,-22 3-11 15,8 2 4-15,-2 6 6 0,5 5 1 16,33 38 39-16,-41-25-56 0,0 1-5 16,-5 6-7-16,-8 2-5 0,-5 2 7 15,-13 48-12-15,0-50 7 0,0 2-9 16,-26 1-47-16,-2-3-75 0,-47 50-522 16,23-49 152-16,-132 98-1682 0</inkml:trace>
        </inkml:traceGroup>
        <inkml:traceGroup>
          <inkml:annotationXML>
            <emma:emma xmlns:emma="http://www.w3.org/2003/04/emma" version="1.0">
              <emma:interpretation id="{C7255C6C-B246-482B-9DDF-FCFD8669AE56}" emma:medium="tactile" emma:mode="ink">
                <msink:context xmlns:msink="http://schemas.microsoft.com/ink/2010/main" type="inkWord" rotatedBoundingBox="1023,10334 1093,10333 1094,10393 1024,10394"/>
              </emma:interpretation>
            </emma:emma>
          </inkml:annotationXML>
          <inkml:trace contextRef="#ctx0" brushRef="#br2" timeOffset="387216.5819">637 9359 2199 0,'0'0'38'0,"0"-2"38"0,0 1 30 0,0 1 133 16,0 0-166-16,-31 0-32 0,31 0-28 15,0 0-13-15,0 0 2 0,0 0 1 16,0 7-1-16,0-7 0 0,0 9 13 16,0-3 14-16,0 11 58 0,0-10-51 15,0-3-2-15,0-2 28 16,0 0 215-16,0-2-191 15,0 0 0-15,0 0 3 0,0 0 92 0,0 0-100 16,0 0-11-16,0 0-16 0,0-8-2 16,0 2 8-16,0 6-34 0,0-8-5 15,0 3 1-15,0 1-10 0,0-1-1 16,0-1 0-16,0 3-9 0,0 1-5 16,0 1 5-16,0 0-10 0,0 1-2 0,0 0 5 15,0 0-2-15,0 0 1 16,0 0 2-16,0 0-2 0,0 0 9 15,0 7-2-15,0-7-2 0,-13 10-7 16,13-5-9-16,0 1 7 0,0-1 10 0,0-5 5 16,0 3-8-16,0-3 10 15,0 0-5-15,0 0 3 16,0 0-4-16,0 0 12 0,0 0-7 16,0 0 3-16,0 0 9 0,0 0 5 0,0 0-19 15,0-6-3-15,0 6-1 0,0-6 1 16,0-1-4-16,0 3-6 0,0 2 2 15,0-2-5-15,0-2-121 16,0 3 29-16,0 1-83 0,0-1-465 16,0 3 191-16,0-1-220 0,-26-1-33 0,26 1 95 15</inkml:trace>
        </inkml:traceGroup>
        <inkml:traceGroup>
          <inkml:annotationXML>
            <emma:emma xmlns:emma="http://www.w3.org/2003/04/emma" version="1.0">
              <emma:interpretation id="{B65389DF-3D53-43D2-9E88-11ED081B23AA}" emma:medium="tactile" emma:mode="ink">
                <msink:context xmlns:msink="http://schemas.microsoft.com/ink/2010/main" type="inkWord" rotatedBoundingBox="1728,10040 5010,10019 5014,10600 1731,10621"/>
              </emma:interpretation>
              <emma:one-of disjunction-type="recognition" id="oneOf40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2" timeOffset="388491.2844">2193 9356 2342 0,'0'-5'89'15,"0"1"62"-15,0 0 66 0,0 1 19 16,0-3 149-16,0 5-249 0,-13-2-23 16,13 1-31-16,0 1-20 0,0-1-19 0,0 2-19 15,0 0-29-15,0 0-2 0,0 0 0 16,0 0 5-16,0 13-8 0,0-2 5 15,0 2-4-15,0 1 11 0,0 1 4 16,0 16 4-16,0-13-4 0,26-2-2 16,-26-2 3-16,28 0 4 0,19 9 1 15,-47-13 6-15,26-2 12 0,2-3 26 16,-7-2-13-16,-21 1 11 0,39-2 40 0,-39-2-36 16,18 0-9-16,-18 0-2 0,18 0 5 15,3-13 14-15,-21 4-37 16,13-1-6-16,-13 2 0 0,0 0-10 0,0-11 4 15,0 11-19-15,0 0 2 16,0 2-12-16,0 0-12 0,0-2-36 16,0 6-48-16,0 2 9 0,0 0 72 15,0 0 10-15,0 11 2 16,0 14-5-16,33-17 10 0,-33-1 9 16,65 7-13-16,-39-8 17 0,2-4-10 15,3-2 11-15,3 0-10 0,38 0 20 16,-35 0-8-16,-6 0 7 15,49-19-4-15,-62 19-12 0,-5-9 4 0,-13 1-3 16,10-5 9-16,-10 5-8 16,0 2 0-16,0-2 0 0,0 0 8 0,0-12-13 15,0 9 4-15,0-1-8 16,0 0 19-16,-25 2-11 0,1-10 3 16,24 11-8-16,0 2 13 0,0 2-12 0,0 0-3 15,0 3-6-15,0-3-38 0,0 4 30 16,0 1 6-16,0 0 10 0,0 0-7 15,70 0-5-15,-34 12 9 0,3 0 10 16,3-1-3-16,2 2 7 0,46 15 0 0,-46-13 0 16,0 1-3-16,3 1 1 15,-8-2-7-15,49 30-13 16,-68-31 17-16,1 7 8 0,-21-12 12 16,0-2 15-16,0-1 7 0,0 0 8 0,-31 4 31 15,3-6-49-15,-4-1-7 0,1 0-30 16,-2-2 24-16,-1 0 5 0,-41-1 20 15,41 0-33-15,-2 0-6 0,0 0 1 16,0-10 0-16,-26-9-11 0,36 11-35 16,2-2-46-16,6 1-51 0,3 0-86 0,-3-11-443 15,18 9 236-15,0 1-79 16,0-2-208-16,0 0 66 0,0-2 123 0</inkml:trace>
          <inkml:trace contextRef="#ctx0" brushRef="#br2" timeOffset="387600.5566">1768 9101 2274 0,'0'-4'34'15,"0"1"40"-15,0 1 29 0,0 2 27 0,0 0-8 16,-44 0 46-16,29 0-103 0,-3 0 0 15,-3 0 20-15,3 0 8 0,-29 18 76 16,21-7-112-16,-2-1-13 0,-3 4-8 16,0 1-3-16,-31 21 41 0,33-13-28 15,1 1 27-15,2 4-5 0,2 0 9 16,4 2-6-16,-6 32 23 0,26-32-61 16,0-1-15-16,0 0-1 0,0-3 1 0,34 19 33 15,-3-25-17-15,2-3-9 16,6-3-3-16,5-2-7 0,52 3-11 15,-44-13 5-15,2-2-9 0,0 0-10 16,3 0-32-16,47-9-176 0,-58 0 7 0,4 1-109 16,-4-1-96-16,81-18-1436 15,-86 16 1277-15,-4 1 150 0</inkml:trace>
          <inkml:trace contextRef="#ctx0" brushRef="#br2" timeOffset="389148.8073">3637 9070 2945 0,'0'-11'70'0,"3"-5"327"15,-3 14-335-15,0 2-39 0,0 0 24 16,7 0 21-16,14 26 105 0,-8-9-107 0,3 4-3 16,-1 3-1-16,6 4-8 0,18 35 23 15,-21-28-59-15,3 1-3 0,-3-2-3 16,-3 2-11-16,3-2 0 15,16 27 2-15,-16-33 0 0,-5-5 2 0,-3 1-4 16,1-6-13-16,-4 14-14 0,4-22 3 16,-11-3 3-16,0-1 4 0,0-2-4 15,0-2 1-15,0-2 10 16,0 0-1-16,-26 0-1 0,26 0 4 0,-34-10 1 16,-23-9 11-16,29 8-4 0,2-2 0 0,-2 0-10 15,9 0 1-15,-19-15 2 16,22 16 9-16,6 0 0 0,10 2-15 15,0-1-2-15,0-5-9 0,0 10 19 16,0 1-8-16,0-1 5 0,31 1-2 0,31-5 9 16,-28 5-5-1,61-9 13-15,-64 11 0 0,0 0-4 0,-5 1-6 16,3 1-3-16,12 1-3 16,-20 0 4-16,-6 0 2 0,4 0 6 0,-4 0-7 15,-2 9-3-15,8 7-21 0,-21-7 1 16,10-1 21-16,-10 1 4 0,10 2 8 15,1 12 14-15,-11-11-14 0,10 2-12 16,0 0 11-16,1 1-1 0,17 12-5 16,-12-14-2-16,-1 1-1 0,9-5 3 15,-4 1 8-15,27 4-2 0,-26-9 1 16,-1-2-4-16,1-3 12 0,0 0 13 0,-6 0 16 16,16 0 64-16,-15-13-60 0,-16 3-4 15,15 0-7-15,1-1 6 0,-16-13 30 16,0 12-51-16,0-2 1 0,0 0-9 15,0 1-3-15,0-14 0 0,0 16-13 16,0 1 0-16,0 2-8 0,0-1 13 16,-36-3-8-16,2 9 1 0,8-1-2 15,0 2-4-15,3 0-7 0,0 2-40 16,-19 0-145-16,27 0 47 0,-3 0-44 16,2 8-90-16,3-8-78 0,0 17-421 15,13-10 320-15,0-7-141 0,0 7 90 0</inkml:trace>
        </inkml:traceGroup>
        <inkml:traceGroup>
          <inkml:annotationXML>
            <emma:emma xmlns:emma="http://www.w3.org/2003/04/emma" version="1.0">
              <emma:interpretation id="{ADA3800A-AEAA-45F1-8470-64641EF1A437}" emma:medium="tactile" emma:mode="ink">
                <msink:context xmlns:msink="http://schemas.microsoft.com/ink/2010/main" type="inkWord" rotatedBoundingBox="5179,10226 8732,10203 8735,10644 5182,10667"/>
              </emma:interpretation>
              <emma:one-of disjunction-type="recognition" id="oneOf41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2" timeOffset="390716.1895">6948 9250 2325 0,'-16'-6'90'15,"3"-4"516"-15,13 8-410 0,0 1-53 16,0 1-11-16,0-3-19 0,0 3 34 16,0 0-119-16,0 0-6 0,0 0 1 0,0 0 11 15,0 12 53-15,34-1-49 16,59 25 75-16,-62-24-81 0,-2 4 2 16,2 0 11-16,5 2 12 0,29 18 31 0,-34-16-63 15,0-3-18-15,0 1 9 16,-5 0-8-16,-3-2-1 0,8 9 35 15,-31-14-34-15,10-2-3 0,-10-1 3 16,0-2-23-16,0 4 37 0,0-6-8 0,0-2-4 16,-36-1 8-16,8 1 11 15,-24-2 100-15,52 0-48 0,-31 0 23 16,0 0-18-16,7-11 13 0,-22-12 81 0,28 10-98 16,0-1-28-16,18-2-20 0,-16-1-6 15,16-1-28-15,0-16-15 0,0 17-3 16,0 2-27-16,0 2-27 0,34 1-78 15,25-8-255-15,-28 13 189 16,0 0 19-16,78-13-438 0,-75 15 305 16,2 2-98-16,36-9-903 0,-33 7 660 0,0-1 139 15</inkml:trace>
          <inkml:trace contextRef="#ctx0" brushRef="#br2" timeOffset="389810.7883">4724 9413 2349 0,'0'-3'42'15,"0"-1"67"-15,0-1 62 0,0 1 57 16,0-2 154-16,0 3-254 0,0 1-56 15,0 1-25-15,0 0-14 0,0 1 19 16,0 0-15-16,0 0 3 0,24 0-4 16,-24 0-7-16,46 21 24 0,-25-13-39 15,0 3 0-15,-1-1-8 0,-2 2 7 0,26 13 3 16,3 11 1 0,-29-15-11-16,-18-12-3 0,8 4-2 15,-8-7 8-15,0-2 8 0,0 0 16 16,0 0 116-16,0-4-87 15,0 0 21-15,0 0 171 0,0 0-127 0,0 0-17 16,0 0-42-16,0-8-10 16,0-7 6-16,0 7-41 0,0-2-18 0,0 0-9 15,0-3 0-15,0-12-26 16,0 12 22-16,0 1-10 0,0 2 5 16,0 1-4-16,0-2-18 0,0 9 14 0,26 2-1 15,-26 0 5-15,33 0-5 0,-7 0 1 16,29 20-14-16,-30-10 17 0,-1-2 31 15,-1 2-17-15,0-1-9 0,16 6-29 16,-23-8 29-16,-6-1 13 0,-10 0 0 0,0-2 8 16,10-2 9-16,-10-2-13 15,0 0 5-15,0 0 4 0,0 0 0 16,0 0 8-16,0 0-12 0,0 0-4 0,0-8-4 0,0 0 0 16,0-1-5-16,0-13 9 15,0 8-1-15,0-4-3 0,0-1-12 16,29 0-1-16,7-21-27 15,-10 21 23-15,0 1 8 0,0 3 0 0,-3 3-2 16,24-1-15-16,-27 13 12 16,1 0 10-16,2 0-2 0,-4 0 0 0,4 11-3 15,23 15 3-15,-25-13 4 0,-3 2 7 16,3 0-11-16,-3 2 4 0,13 14-27 0,-15-16 34 16,-3 1-11-16,0-2 4 0,-3-1-69 15,0 9-167-15,-10-12 84 16,5-3-9-16,-5 1-55 0,0-3-102 15,6 3-454-15,-6-6 320 0,13-2-190 16,2 2 60-16,3-2 74 0</inkml:trace>
          <inkml:trace contextRef="#ctx0" brushRef="#br2" timeOffset="390322.1132">6119 9291 2203 0,'0'-4'23'0,"0"2"24"0,0-1 12 15,0 3 22-15,0 0 154 16,0 0-152-16,0 17 102 0,0-8-76 16,0 0 2-16,0 1-6 0,0 1-2 0,0-2 4 15,0 12 67-15,0-11-88 16,0-2-20-16,24 0 8 0,-1-2-10 0,16 6 42 16,-21-11-65-16,3 2 5 0,-3-3-5 15,0 0-2-15,23 0 32 16,6-8 33-16,-29 0-34 15,-2-7 10-15,-16 10-46 0,0-1-12 16,0 0-12-16,0-1-1 0,0 0-15 0,0-9-1 16,0 5-14-16,-32-14 7 15,32 17 20-15,-33 1-15 16,7 3 1-16,-8-2-7 0,6 5 7 16,5 1 3-16,2 0 5 0,-2 0-5 0,2 0 1 15,-21 20-5-15,19-10 12 0,5 0 0 16,0 1-7-16,2 2 3 0,3 12-6 15,0-9 12-15,13-1 3 0,0 1-9 0,0 0 7 16,0 16 0-16,0-17 9 16,0 1-16-16,0-2 13 0,31-1 1 15,19 10 28-15,-6-15-21 0,-8 1-13 16,5-1 0-16,1-4 4 0,4 2-52 16,48-1-70-16,-45-5-19 0,-13 0 2 15,5 0-73-15,9 0-68 0,48 0-437 16,-52-11 301-16,1 2-33 0,0 1-159 0,-3 0-22 15</inkml:trace>
          <inkml:trace contextRef="#ctx0" brushRef="#br2" timeOffset="392171.9014">7879 9663 2964 0,'0'0'85'0,"0"0"70"15,0 0 49-15,0 0 26 0,0 0-71 16,19 0-11-16,-19-6-120 0,20 6-20 16,1 0-4-16,-3-8-7 0,24 8 10 0,-19 0-4 15,3 0-5-15,54 0-385 16,-54 0 34-16,0 0-84 15,7 0-171-15,32 0-825 0</inkml:trace>
        </inkml:traceGroup>
        <inkml:traceGroup>
          <inkml:annotationXML>
            <emma:emma xmlns:emma="http://www.w3.org/2003/04/emma" version="1.0">
              <emma:interpretation id="{F08F855E-FE7C-4250-9B9C-A40331A93D9F}" emma:medium="tactile" emma:mode="ink">
                <msink:context xmlns:msink="http://schemas.microsoft.com/ink/2010/main" type="inkWord" rotatedBoundingBox="9101,10045 12756,10022 12763,11154 9109,11178"/>
              </emma:interpretation>
              <emma:one-of disjunction-type="recognition" id="oneOf42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2" timeOffset="392653.8916">8871 9287 2567 0,'0'-12'214'16,"0"3"195"-16,0 6-228 0,0-1-44 16,0 3-64-16,0-1-28 0,0 2-28 0,0 0-6 15,0 0 2-15,-34 10 3 0,6 0-2 16,4 1 4-16,4 14 6 0,-11-10-14 15,10 0-5-15,5 0 2 0,16 0-7 0,-15 14 11 16,15-14-4-16,0-3 1 16,0 1-8-16,0-1 9 0,44 10 8 0,-8-12-16 15,0-1-4-15,3 0-1 16,0-1-37-16,8 0 50 0,48 10-13 0,-61-11 30 16,5 1-36-16,0 0 5 0,-3 1 4 15,21 6-1-15,-36-9 4 0,-8 0 0 16,-3-1 6-16,-10 1 11 0,0 1 62 15,0-2-34-15,0-2-16 16,-29-1-12-16,-2 2-8 0,0 0-4 0,-44-1 9 16,34-3-13-16,-1 0 0 0,-2 0 2 15,0 0-10-15,-33-11-55 0,46 1-49 16,0 0-86-16,0 2-93 0,5 0-89 16,-13-7-506-16,21 8 211 0,5 1 83 0,-3-1 120 15</inkml:trace>
          <inkml:trace contextRef="#ctx0" brushRef="#br2" timeOffset="392897.9044">9246 9363 2332 0,'16'-1'26'0,"2"1"80"0,-3 0 84 15,3 0 45-15,19 14 253 0,-17-2-316 16,4 3-23-16,-4 3-35 0,6 5-22 15,49 63 78-15,-46-50-123 16,28 44 46-16,-31-37-61 0,0 1-7 0,2 0-17 16,-5 1-8-16,29 44-15 15,-34-49 14-15,44 70-27 0,-44-82-49 16,-5-5-77-16,0-2-87 0,-2-2-73 0,-6 2-390 16,-5-13 346-16,0-3-167 15,0-5-105-15,0 0 61 0</inkml:trace>
          <inkml:trace contextRef="#ctx0" brushRef="#br2" timeOffset="393168.1466">9365 9345 2221 0,'0'-10'40'16,"0"2"19"-16,0 2 49 0,0 0 138 0,34 5-119 15,-6 1-6-15,3 0 13 0,3 0 10 16,41 31 106-16,-39-14-168 0,3 1-9 0,-3 4-15 16,-2 0-9-16,18 25 60 15,-31-24-72-15,-9 1-4 0,-4-1-21 16,-8-2 0-16,0 18 2 0,0-21-10 16,0-2-11-16,-31-3 3 0,5 1-2 15,3-2-44-15,-18 5-250 0,22-11 4 0,1-2-73 16,-2-4-63-16,2 0-271 15,-16 0-545-15</inkml:trace>
          <inkml:trace contextRef="#ctx0" brushRef="#br2" timeOffset="394061.2634">10056 9331 2520 0,'0'-1'17'0,"0"1"146"15,6 0-21-15,1 0 13 0,-7 12-11 16,5-3-9-16,8 13 83 0,-2-10-138 16,2 0-12-16,2 1-5 15,37 17 128-15,-31-22-145 0,2 0-7 0,24 2 31 16,-19-7-36-16,-5-1-13 16,3-2 3-16,-2 0-2 0,20 0 21 0,-24 0-20 15,1 0 2-15,-6-11 0 0,-15 3-2 16,13-7 13-16,0 9-16 0,-13-1-6 15,0-1 3-15,0-2-4 0,0 0-8 0,0-12-5 16,0 11-4-16,-31 1 0 16,3 0-2-16,-1 1 2 0,-30-3-11 15,28 9 7-15,0 3 1 0,-3 0 6 16,3 0-1-16,-31 19 4 0,31-7-10 0,5 1 1 16,3 2 8-16,-1 2-1 0,-4 22-2 15,28-17-2-15,0-2 25 0,0 3-16 16,0 0-5-16,0 0 2 0,0 20-26 15,36-24 33-15,-2-2-9 0,-1-3 9 16,4-1-3-16,45 4-39 0,-40-12-32 16,4-3-42-16,4-2-47 0,-1 0-59 15,49 0-382-15,-51-13 265 0,2 2-13 16,-5 0 22-16,-3 1-51 0,29-16-536 16,-44 13 505-16,-5-2 121 0,-21-1 177 0,0-1 85 15,0 0 207-15,0-16 656 0,0 18-414 16,0 0-128-16,0 0-154 0,0 4 6 15,-31-10 193-15,31 15-195 0,-26-2-7 0,26 2-9 16,0 1 5-16,-23-3 107 16,23 5-157-16,0 1-21 0,0 0-32 15,0 0-15-15,0 2-13 0,0 0-16 16,0 0 5-16,0 0 2 0,0 0 2 16,0 0 7-16,0 21 5 0,0-11 11 0,38 1 0 15,-9 0 7-15,-1 2 17 16,6 11 32-16,-6-10-46 0,-4-1-10 0,-1 3-4 15,-2-2 3-15,18 12 11 0,-39-13-13 16,20-3-18-16,-4 1 6 0,-16-3-6 16,0-1 5-16,0 1 35 0,0-5-19 15,0-1 2-15,0-2 16 0,0 0 7 16,0 0 59-16,0 0-64 0,0 0-5 16,0 0-1-16,0-11-4 0,0-21 8 15,-29 19-33-15,29-17 1 16,-28 14-16-16,28 0 10 0,0-1-10 15,0 1 1-15,0-14-12 0,0 18 12 0,0 3-11 16,28 2 11-16,1 3-3 16,33 2-3-16,-31 2-7 0,3 0 12 15,-1 9 3-15,4 1-2 0,1 1 1 16,32 13 6-16,-31-8-3 0,-8 0 6 0,0 2-17 16,0-1 8-16,24 17-7 0,-37-17-10 15,0-2-40-15,-5-2-33 0,-5-3-23 16,-1 8-201-16,-7-12 68 0,0-2-89 15,0-1-58-15,0-2-118 0,0-1-869 16,0 0 862-16</inkml:trace>
          <inkml:trace contextRef="#ctx0" brushRef="#br2" timeOffset="394569.9625">11863 9074 2943 0,'0'-9'143'16,"0"-1"47"-16,0-2 303 0,0 10-449 15,0 2-29-15,0 0 8 16,0 0 79-16,0 14-31 0,0 2-18 16,0 2-4-16,23 27 64 15,34 9 17-15,-15 6 2 0,-22-29-83 16,1 0 9-16,-3-1-41 0,-2-2 0 15,2 0-14-15,16 22 7 0,-19-29-2 16,-2-2-1-16,0-2-11 0,-13-3 4 0,15 6 10 16,-15-16 8-16,13 2-5 15,-13-4 14-15,0 1-8 0,0-3 10 0,0 0-24 16,0 0-14-16,0 0 14 0,0-11-9 16,0-7 14-16,0 8-17 0,0-2-1 0,0-2-4 15,0 1 12-15,0-2-8 0,0-12-13 16,-36 14 5-16,36 2 11 15,-33 3-8-15,9 2 5 0,-20-3-5 0,21 9 13 0,2 0 2 16,-10 0-11 0,5 0 3-16,-18 18-4 0,21-8 13 0,5 1-8 15,0 2 3-15,2 32-2 16,16-30 3-16,0 1 4 0,0 18 10 16,0-19-9-16,0 1 3 0,0 0-3 0,39-1 12 15,26 11 5-15,-32-17-17 16,4 0-23-16,4-2-71 0,-7-3-62 15,5-1-52-15,36-3-444 0,-44 0 185 16,0 0-226-16,-3-9-175 0,-2-1 121 0</inkml:trace>
        </inkml:traceGroup>
        <inkml:traceGroup>
          <inkml:annotationXML>
            <emma:emma xmlns:emma="http://www.w3.org/2003/04/emma" version="1.0">
              <emma:interpretation id="{0E2E82AB-0892-468A-ACAB-4446B1E5B432}" emma:medium="tactile" emma:mode="ink">
                <msink:context xmlns:msink="http://schemas.microsoft.com/ink/2010/main" type="inkWord" rotatedBoundingBox="13470,10122 16143,10104 16147,10621 13474,10638"/>
              </emma:interpretation>
              <emma:one-of disjunction-type="recognition" id="oneOf43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2" timeOffset="395988.0248">13641 9341 2525 0,'0'0'144'16,"0"0"-6"-16,0 0 31 0,0 0-31 15,0 0-37-15,52 0-7 0,-26 0-88 0,2 0 4 16,9-10-14-16,1 10 0 16,1-9 3-16,42 2-46 0,-37 1-96 0,0 0-96 15,-6 6-99-15,1-5-125 16,36 2-783-16</inkml:trace>
          <inkml:trace contextRef="#ctx0" brushRef="#br2" timeOffset="395740.9753">13846 9244 2206 0,'0'-12'27'0,"0"3"58"0,0-10 285 0,0 11-130 16,0 0-19-16,0 0-36 0,-24 2-28 15,24-7 63-15,0 13-209 16,0-1-26-16,0 1 8 0,0 0 21 16,0 0 31-16,0 12 11 0,0 16 52 15,0-11-62-15,0 2-11 0,0 3 11 0,0 2-9 16,0 2-13-1,26 52 36-15,0-29-50 0,-5-26-9 16,18 34 8-16,-39-41-11 16,18 0 1-16,-3-3-27 0,-4-3-34 0,7 9-200 15,-18-13 34-15,2-1-78 16,-2-1-70-16,0-2-89 0,0-2-928 0,0 0 829 16</inkml:trace>
          <inkml:trace contextRef="#ctx0" brushRef="#br2" timeOffset="395509.0642">13315 9334 1979 0,'0'0'38'0,"0"-1"48"0,10 1 54 15,-10 0 231-15,0-2-202 16,0 1-20-16,0-1-16 0,0 1 20 0,0-1 100 15,0-1-159-15,0 3-41 0,0-1-10 16,0-1 3-16,0 2-6 0,-28 0 34 16,-8 0-40-16,5 0-8 0,10 0-1 15,-2 0-4-15,-21 19 21 0,20-12-27 16,1 2 4-16,0 2 40 0,5 3-38 16,-3 19 20-16,21-17-62 0,-16 4 41 0,16 1-8 15,0 0 2-15,0 20 0 0,0-23-7 16,0-1-5-16,0 1-4 0,0-2-7 15,0-3 12-15,81 9 10 0,-42-13 0 0,5-4-12 16,2-2-7 0,3-3-36-16,47 0-122 0,-44 0 24 0,-3-12-47 15,0 1-60-15,-2 1-60 0,28-14-391 16,-42 13 314-16,-4-3-198 0,-3 0 40 0,-11-3 63 16</inkml:trace>
          <inkml:trace contextRef="#ctx0" brushRef="#br2" timeOffset="396678.4832">14586 9275 1798 0,'0'0'29'16,"0"0"18"-16,0 0 18 0,0 0 13 15,0 0 28-15,0 0-72 0,0 0-12 0,0 0-12 16,0 0-7-16,0 0-6 16,0 0 0-16,0 0 2 0,0 0 1 0,0 0 0 15,0 0 13-15,0 0 32 16,0 0 23-16,0 0 42 0,0 0 28 0,18-7 7 16,-18 7 176-16,0-4-165 0,13 4-11 15,-13-4-21-15,0 4-1 0,10-6 64 16,-10 4-122-16,0 0-13 0,0-1 0 15,0 3-7-15,0-7 74 0,0 7-89 16,0-1 3-16,0-2-8 0,0 1-21 0,0 0 28 16,0 1-26-16,0 1-12 15,0 0-1-15,0 0-1 0,0 0 5 16,0 0 0-16,-28 0 6 0,5 0-4 0,23 9-6 16,-29 1 11-16,-15 6-5 0,26-7 4 15,3-1 0-15,-19 21-5 16,34-19 4-16,0-2-5 0,0 0 3 15,0 8 5-15,0-8 2 0,0-2-6 16,0 0 0-16,0 0 8 0,26 3 3 16,2-4-5-16,-4-3-7 0,-24-1-2 15,28 2-2-15,16-3 5 0,-44 0-4 16,18 0 8-16,-18 0-6 0,0 0 0 0,16 0 1 16,-16 0-4-16,0 0 2 0,0 0-3 15,0 0-5-15,0 0 7 0,0 0-5 16,0 0 5-16,0 0 6 0,0 0-21 15,0 8 17-15,-26 9-3 16,26-8 19-16,0-1-13 0,-29 2 7 0,29 1-11 16,0 8 8-16,0-9-2 0,0 1 2 15,0-3-5-15,0 2 1 0,0-1-20 16,68 4 34-16,-68-7-11 0,0-2 18 16,33 0-25-16,6-1 2 0,28-3-3 15,-33 0-29-15,0 0-31 0,2 0-53 0,-2 0-53 16,30-10-370-16,-40 3 178 15,-24 7-58-15,33-10-150 0,-9 2-134 0</inkml:trace>
          <inkml:trace contextRef="#ctx0" brushRef="#br2" timeOffset="397810.5509">15329 9123 2670 0,'13'0'61'0,"-3"0"59"16,-10 0 45-16,11 0 161 0,1 0-245 0,-12 0-47 16,0 0-17-16,0 0-12 0,11 8 12 15,-1-2-17-15,-2 2 9 16,2-2-8-16,1 0-15 0,12 9-254 0,-13-8-25 15,-10-1-106-15,18 1-185 0,-2 0-123 16,-3-1 124-16</inkml:trace>
          <inkml:trace contextRef="#ctx0" brushRef="#br2" timeOffset="397967.2319">15678 9435 2604 0,'0'13'195'16,"0"-9"-17"-16,0 0 35 0,11-2-54 15,-11-2-34-15,0 0-21 0,0 0-103 0,0 0-37 16,0 0-86-16,0 0-111 0,0 0-527 16,0 0 72-16,0 0 29 15</inkml:trace>
        </inkml:traceGroup>
        <inkml:traceGroup>
          <inkml:annotationXML>
            <emma:emma xmlns:emma="http://www.w3.org/2003/04/emma" version="1.0">
              <emma:interpretation id="{C6064CB3-6DD6-449B-B46A-1B8B13C5128C}" emma:medium="tactile" emma:mode="ink">
                <msink:context xmlns:msink="http://schemas.microsoft.com/ink/2010/main" type="inkWord" rotatedBoundingBox="16953,10110 20943,10084 20951,11333 16961,11358"/>
              </emma:interpretation>
              <emma:one-of disjunction-type="recognition" id="oneOf44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2" timeOffset="400767.7838">17741 9234 1767 0,'0'0'41'0,"0"0"43"16,0 0 36-16,0 0 42 0,0 0 2 15,0 0 181-15,0 0-171 0,0 0 0 16,0 0-12-16,0 0-1 0,0 0 106 16,0 0-172-16,0 0-22 0,0 0-24 0,-20 0-1 15,1 0 18-15,19 0-42 16,-15 0 0-16,2-6 3 0,-3 6 3 15,-17 0 21-15,20 0-36 0,-3 0-3 0,-12 0 7 0,7 0-3 16,-2 0 0 0,-16 11-5-16,16-2-6 0,5 2-9 0,-3 1-3 15,21 4 9-15,-39 16-7 0,21-13 17 16,18 2-11-16,0-1-4 0,-16 1 14 16,16 16-23-16,0-18 17 0,0-3-9 15,0-1 8-15,0-3 0 0,65 8-8 16,-65-13 9-16,86 2 11 15,-63-9-17-15,0 0 3 0,-2 0 4 16,2 0-3-16,21-25 10 0,-21 14-10 16,29-22 53-16,-36 21-12 15,-1-1 3-15,-15 0 15 0,18-2-20 0,-2-19 18 16,-16 14-47-16,0 1 3 16,0-2-11-16,0-1 20 0,0-15 38 0,0 24-30 15,0-2-20-15,0 7-13 0,0 1-8 16,0 1-21-16,0 6 20 0,0 0 4 15,0 0 0-15,0 0-3 0,0 9 1 0,0 14 0 16,0-8 17-16,0 2-10 16,0 3 3-16,0 4-4 0,0 29-10 0,0-24 22 15,28 3 16-15,1 4 10 16,10 2 12-16,36 49 30 0,-36-43-48 16,12 5 3-16,-1 3 12 0,6 1-33 15,51 57 38-15,-56-58-30 0,-7-1 25 16,0 0-19-16,-10-4 11 0,-11-3 8 0,6 30 124 15,-29-42-55-15,0-6 5 0,0-3 8 16,0-4 2-16,-29 7 91 0,-4-18-147 16,4-1-22-16,-4-6-18 0,-6-1-8 15,-57 0 15-15,47 0-25 0,-8-12 2 16,0-1-4-16,-10-4-3 0,-63-29 13 0,-51-46-10 16,127 58-17-16,7-3 6 15,13 2-3-15,8 0 3 0,8-1 0 16,18-27-16-16,0 36 4 15,0 3 1-15,34-33-12 16,0 39 12-16,-1 5-2 0,24-9-9 16,-28 12-17-16,10 2-57 0,-6 1-77 0,-4-1-108 15,33-2-394-15,-34 5 354 0,3-2 56 16,-7 3 46-16,-6-1-15 0,-3 0-42 16,14-1-454-16,-19 2 276 0,-10 1-230 0,13 0-17 15,-3-2 87-15</inkml:trace>
          <inkml:trace contextRef="#ctx0" brushRef="#br2" timeOffset="399917.0318">16830 9350 2263 0,'0'-5'32'0,"0"1"58"16,0 1 23-16,0-10 254 0,0 7-213 15,0 1 15-15,0-3-56 16,-21 2-7-16,-2-5 42 0,8 5-99 0,-3 2-9 15,2 1-8-15,3 1-4 0,-21-4 15 16,19 6-25-16,2 0-8 16,-8 0-5-16,8 0 7 0,-15 13-6 0,12-3 1 15,-2 2-8-15,3 2 5 0,-4 2 2 16,9 2 0-16,-13 22-2 0,23-19-7 0,0-1-2 16,0 1 2-16,0 0 1 15,0 12 14-15,0-15-3 0,28-5-7 16,6-2 1-16,-6 0 3 0,35-1 30 15,-30-10-8-15,1 0 19 0,0 0-1 0,-6 0-3 16,29-21 29-16,-29 11-39 16,-2-1 5-16,-8 0 3 0,6-1 11 0,-4-1-2 15,-7-15 13-15,3 12-47 16,-16 1-11-16,0-2-3 0,0-2-4 0,0-13-6 16,0 18 12-16,0 1-1 0,0 3-4 15,0 1 8-15,0 1-16 0,0 6-1 16,0 1-6-16,0 1 4 0,0 0 11 15,-23 0 3-15,23 21 2 0,0-10-2 16,-21 2-2-16,21-1-8 0,0 4 13 0,0 15-7 16,0-16 4-16,0-1-2 15,0 1-4-15,0-2 0 0,44 10 9 16,-10-12 1-16,-1-4 44 0,1 0-57 16,-1-3-39-16,30 1-197 0,-30-5 78 0,1 0-63 15,0 0-85-15,-1 0-76 0,-4-11-49 16,43-11-699-16,-43 11 544 0,4 0 108 15</inkml:trace>
          <inkml:trace contextRef="#ctx0" brushRef="#br2" timeOffset="401508.0153">18727 9278 2822 0,'29'-7'97'0,"-29"-9"332"0,28 9-149 16,-28 1-73-16,0 0-68 16,0-2-30-16,0 4-14 0,0-5 63 0,0 6-96 15,0 0-23-15,0 2-15 0,0 0-10 16,-33 1 17-16,9 0-22 0,6 0 1 16,-2 10-13-16,-4-1-3 0,-22 15 4 15,25-10-2-15,3 4-18 0,-3-1 25 16,8 3-2-16,13-1-2 0,-15 23 21 15,15-22-26-15,0-2 13 0,0-1-8 16,0-2-4-16,28 14 5 0,-28-20 8 16,39 0 1-16,-10-3-4 0,-1-2 7 15,26-4-5-15,-25 0-5 0,-1 0 7 16,1-13-3-16,-1 3 3 0,24-11 6 16,-31 10-6-16,-3-1 13 0,-3 0 9 0,-15 0 2 15,0-4-6-15,16-16-22 0,-16 14-9 16,0-1 7-16,0-1 2 0,0 0 2 15,0-13-7-15,-31 18-9 0,31 4-7 0,0 3-5 16,-23 2-3-16,23 3-2 16,0 3 17-16,0 0 2 0,0 0-4 15,0 11 7-15,0 15 1 0,0-10 3 16,0 3-1-16,0 2-5 0,0 4 0 16,0 30 2-16,33-25 0 0,11 4 8 15,-2 4-6-15,2-1 0 0,5 5 6 16,49 46-3-16,-54-46 6 0,10 1-8 0,-7-1-8 15,-8-1 8-15,36 35-1 16,-49-43 5-16,-3-3 4 0,-23-5 8 0,21-2 42 16,-21 10 263-16,0-21-70 0,0-3 16 15,0-3-37-15,0-1-28 0,-44-3-45 16,-39-2 62-16,36 0-148 0,-2-13-22 16,-13-1-25-16,-5-2-8 0,-76-29-7 15,76 19-6-15,0-1 1 0,5-3-6 16,-91-64-47-16,114 65-65 15,-23-29-485-15,36 31 166 0,13 1-8 16,3 0 69-16,10 2 42 0,0-24-359 16,0 24 272-16,0 0-62 0,0 3-160 0,39-2-68 15,-6 2 131-15</inkml:trace>
          <inkml:trace contextRef="#ctx0" brushRef="#br2" timeOffset="402169.7804">19020 9205 2526 0,'0'-9'60'15,"10"3"73"-15,-10-3 45 0,11 0 218 16,-4 6-283-16,-7 0-35 0,16 1-29 16,-6-1 1-16,19 3 92 0,-16 0-67 15,10 0-15-15,5 0-6 0,-2 0-8 16,49 24 43-16,-41-13-57 0,5 2-8 0,0 2-12 16,0-3 6-16,28 20-5 0,-34-18-8 15,-9 2-7-15,-1 0 9 0,0-2-2 16,-12 0 8-16,-11 12 46 0,0-14 3 15,0-1 21-15,0-2 11 0,0-1 2 0,-36 4 120 16,36-8-73-16,-45-4 25 16,12 0-33-16,4 0 17 0,-2 0 44 15,31 0-124-15,-31-12-44 0,5 0-16 16,26 0-8-16,-23-15-20 0,8 11-60 0,15-1-72 16,0-1-61-16,0-1-69 15,0-21-223-15,0 20 303 0,0 2 44 16,38 1-6-16,1 0-43 0,5 2-24 0,47-12-242 15,-42 18 289-15,-2-1 54 16,-3 5 55-16,-3-1 21 0,21 4 32 0,-31 2 16 16,-13 0 0-16,0 0-1 0,-7 0 21 15,9 17 103-15,-12-8-32 0,-3 0-3 16,-5 0-4-16,0 2 1 0,0 9 82 0,0-9-85 16,0-1-5-16,0 1-8 0,29-3 7 15,-29 0-12-15,26 4 43 16,-3-5-64-16,-5-3 7 0,0-1 4 15,-7-1 6-15,27 0 35 0,-22-2-64 0,2 0 1 16,-2 0-1-16,2 0 9 16,10-11 15-16,-10 4-23 0,-7-1 2 0,-1 1 10 15,-10 0 7-15,0-12 0 16,0 10-38-16,0-2-10 0,0 0 5 0,0 0 12 16,0 0-7-16,0-7 10 0,-23 11-26 0,23 0 1 15,-34 2-2-15,13 3 5 16,-25 2 1-16,17 0-9 0,3 10 3 15,-2 1 7-15,0 1 1 0,-35 17 10 16,40-13-18-16,2 3 12 0,8 1 13 0,13 3-10 16,-15 19 23-16,15-21-19 15,0 0 6-15,0-1-12 0,0 1 13 0,31-4-10 16,29 13 0-16,-29-17-7 16,0-4 2-16,7-2-5 0,-1-1-21 0,43-2-186 15,-39-4 60-15,3 0-91 0,-5 0-90 16,10-11-118-16,47-9-787 0,-54 9 492 15,2-2 166-15</inkml:trace>
        </inkml:traceGroup>
        <inkml:traceGroup>
          <inkml:annotationXML>
            <emma:emma xmlns:emma="http://www.w3.org/2003/04/emma" version="1.0">
              <emma:interpretation id="{82312161-E55B-46C8-8719-CA97FB200D46}" emma:medium="tactile" emma:mode="ink">
                <msink:context xmlns:msink="http://schemas.microsoft.com/ink/2010/main" type="inkWord" rotatedBoundingBox="21024,9580 24669,9557 24679,11140 21035,11164"/>
              </emma:interpretation>
              <emma:one-of disjunction-type="recognition" id="oneOf45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2" timeOffset="405351.5478">23200 9071 2203 0,'0'0'76'0,"0"0"27"15,-28 0 22-15,28 0-26 0,0 0-3 16,-16 0 122-16,16 0-92 0,0 0-10 16,0 7-25-16,0-7 13 0,0 16 56 0,0-9-89 15,0-1-18-15,18 0-8 16,-18-2 0-16,44 5 53 0,-20-6-53 15,-6 1-5-15,5-3-15 0,5 2 3 0,29-3 7 16,-31 0-18-16,57 0 38 16,-65 0-29-16,3 0 1 0,-5 0 6 15,-6-8-3-15,5 0 50 0,-15 1-52 16,0 7-6-16,0-9-23 0,0 3 3 16,0-10-8-16,0 8 7 0,0 1-9 15,0 0 6-15,0-2 3 0,-31 3-7 16,-23-9 3-16,31 11-4 0,-3 1 6 15,-3 1-1-15,-2 2-1 0,-31 0-1 0,34 0 4 16,-3 10 1-16,0 0 1 16,2-1-4-16,-20 15 1 0,28-13-2 15,6 4 2-15,-1 1-1 0,6 0-1 16,10 19 6-16,0-16-2 0,0 0 1 0,0 0-6 16,0 0 12-16,0 0-10 0,54 15 5 15,-28-19-5-15,2-2 7 16,4-3 3-16,6 0 4 0,37 2-1 0,-31-10 12 15,-2-2-28-15,-3 0 6 0,0 0 8 16,33 0-24-16,-41-10 20 0,0-1-10 0,-8 3 6 16,1 0 3-16,9-11-1 15,-20 10 0-15,0-2 0 0,-13-1-6 16,0-1 3-16,13-3-2 0,-13-17 1 0,0 17 0 16,0 0-3-16,0 1-3 0,0 2 2 15,13-3-14-15,-13 9 9 0,10 2-2 16,-10 1 8-16,13 3-1 0,18 0-4 15,-15 1 5-15,5 0-1 16,-1 0 8-16,6 11-2 0,31 8-3 0,-28-7-1 16,2 0 2-16,65 32-13 15,-68-29 8-15,-5 0 4 0,1 0 7 16,7 14-4-16,-24-19 3 0,-7-1-2 16,0 1-2-16,0-1 12 0,0-1-6 15,-31 2 23-15,31-6-24 0,-31-1 7 16,5 1-2-16,1-2-4 0,-27-2 3 0,28 0-9 15,24 0-16-15,-33 0-27 0,4-10-38 16,-25-6-173-16,28 8 70 0,3 1-65 16,0 0-68-16,-1-1-68 0,-20-9-444 15,26 10 226-15,3-1 53 0,-1-2 110 16</inkml:trace>
          <inkml:trace contextRef="#ctx0" brushRef="#br2" timeOffset="403456.2201">20775 9158 1835 0,'13'-2'36'16,"-3"2"24"-16,-10-2 38 0,16 0 170 15,-16-1-129-15,10 2 5 0,-10-2 10 16,0 1 40-16,0-1 183 0,0 0-210 15,0 0-18-15,0 3-19 0,0-1-4 16,0-3 50-16,0 4-110 0,0-1 2 0,0 0-2 16,0 0 6-16,0 1 0 15,0-3 56-15,0 2-72 0,0 1-9 16,0 0-18-16,0 0 4 0,0 0 2 0,-31 0-13 16,8 0-3-16,23 9 12 15,-29-3-9-15,-15 9-14 0,21-6-22 0,5 2 15 16,-3 1 3-16,3 0-3 15,-16 16-5-15,34-12 8 0,-10 2 0 0,10 32-8 16,0-33-5-16,0-1 2 16,0 0 15-16,0 12 4 0,0-16-5 15,0-1-7-15,34-3 0 0,-6 0 5 16,1-2 20-16,25 0 1 0,-20-6-13 0,-6 0-25 16,6 0 13-16,-1 0 8 15,35-9-4-15,-40-5 4 0,1 4-4 16,-4 1 0-16,-4-2 0 0,10-10 8 15,-31 10-5-15,13 0 14 0,-13-1-5 16,0-1 1-16,0-19-1 0,0 15-12 16,0 1-5-16,0-2 4 0,0 1-4 0,0 2-4 15,0-11-19-15,0 17 15 0,0 1-14 16,0 3 13-16,0 2-21 0,0 3-5 16,-23 0 23-16,23 0 8 0,0 0-5 15,-18 38 1-15,18-24 9 16,0 5-1-16,0 24-1 0,0-17 1 15,0 0-1-15,0 5 0 0,0 3-1 0,72 42 5 16,-41-34 8-16,6 1-19 16,-1 4 0-16,3 0 11 0,43 47-3 0,-48-49 12 15,2 1-14-15,-2-2 5 16,0-1 7-16,-11 32 2 0,-23-42 25 0,0-3 42 16,10-2 21-16,-10 34 272 15,0-50-277-15,-28-1-22 0,-29 4 54 16,26-13-66-16,-5-2 3 0,-3 0 0 15,-3 0 4-15,-53-10 66 0,48 1-86 16,-5-3-7-16,3-4-15 0,-3-1-1 16,-46-31 6-16,56 18-30 0,1-1-7 15,7-5 13-15,1 0-7 0,12-3 8 16,-7-38-7-16,28 40-10 0,0 2 0 16,0 0 1-16,0 3-6 0,33-22-22 0,-7 33-5 15,-3 2-45-15,6 4-58 0,-3 1-76 16,28-5-416-16,-28 11 311 0,-3 1 30 15,1 2 64-15,4-1 2 0,16-2-333 0,-23 6 183 16,-3-3-62-16,5 3-71 16,-2-2-218-16</inkml:trace>
          <inkml:trace contextRef="#ctx0" brushRef="#br2" timeOffset="404128.7228">21758 9252 1960 0,'0'-5'39'0,"0"-8"183"16,0 7-29-16,0 2 7 0,0-1 0 0,0-2 6 16,0-8 143-16,0 8-231 0,0 1-30 0,0-4-24 15,0 3 7-15,0-7 42 16,0 9-84-16,-23 0-18 0,23 2-9 15,-21 0-1-15,1 3-5 0,-4 0 3 16,1 0-4-16,0 14 7 0,5-3 6 0,-3 1-9 16,-15 17 7-16,23-14-8 15,-5 1 3-15,18 2-9 0,0-2 8 16,0 18 0-16,0-20-6 0,0 1 6 0,0-2 6 16,0-3 3-16,62 6 20 0,-39-10-31 15,-2-2-1-15,2-2 4 0,0-2-2 16,1 0 10-16,22 0 4 0,-20 0 2 15,-10-9 1-15,2 1 21 0,-3 0 11 0,1-7 40 16,-6 7-58-16,-10 1-14 16,0-1-4-16,0-1-2 0,0-10-17 0,0 10 6 15,0 1-2-15,0-2 3 16,0 4 1-16,-26-1-9 0,26 7 3 0,-23 0 6 16,23 0 0-16,-23 0-3 0,23 12-3 15,-23 12-8-15,4-13 12 0,19 3 1 16,0-1 3-16,0 3 0 15,0 12-8-15,0-14-1 0,0 0 8 0,34-1-2 16,-3-2 33-16,39 8-55 0,-36-11-22 16,-1-3-59-16,6-2-22 15,80-3-482-15,-80 0 351 0,-5-11-21 16,38-10-280-16,-41 10 268 0,0-2-132 0,-2-1-70 16,-3-2 33-16</inkml:trace>
          <inkml:trace contextRef="#ctx0" brushRef="#br2" timeOffset="404579.6374">22450 8792 2227 0,'0'-47'16'16,"0"6"38"-16,0 5 67 0,-16 7 43 15,0-19 191-15,16 42-335 0,0 6 122 16,-12 0-10-16,12 10 25 0,0 3-30 16,0 5-16-16,-8 27 44 0,8-15-92 15,0 2-7-15,0 8 0 16,23 88 77-16,-2-83-102 0,0 4-7 15,23 42 5-15,-21-49-29 0,3-3-1 16,0-2 2-16,-1-1 4 0,22 26 4 0,-24-37-8 16,-7-2-3-16,7-3-5 15,-7-2-34-15,4 7-115 0,-17-17 33 0,7-1-27 16,-4-2-33-16,-6-3-47 0,0-2-35 0,0 0-291 16,0 0 296-16,0-10 31 15,0 1 29-15,-32-2 5 0,-27-20-61 16,30 14 225-16,-4-2 82 0,-1-3 61 15,1 0 45-15,-32-21 176 0,36 20-166 0,1 4 30 16,-27-26 469 0,45 34-455-16,2 3-15 0,8 0-18 15,0-2 56-15,0 5-200 0,0 1-19 16,0 0-16-16,0-1-1 0,55-4 7 16,43-5-4-16,-20 6-10 15,7 3-135-15,-41 2-39 0,3-1-99 16,-1 1-67-16,-2-1-67 0,3 1-189 15,51-3-638-15</inkml:trace>
        </inkml:traceGroup>
        <inkml:traceGroup>
          <inkml:annotationXML>
            <emma:emma xmlns:emma="http://www.w3.org/2003/04/emma" version="1.0">
              <emma:interpretation id="{A8BBB822-6277-40E4-97BC-D2B1AC091E1F}" emma:medium="tactile" emma:mode="ink">
                <msink:context xmlns:msink="http://schemas.microsoft.com/ink/2010/main" type="inkWord" rotatedBoundingBox="25706,10034 27601,10021 27606,10769 25711,10781"/>
              </emma:interpretation>
              <emma:one-of disjunction-type="recognition" id="oneOf46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2" timeOffset="406775.6845">25318 9142 2176 0,'-16'-15'23'0,"0"1"69"0,4 2 72 16,-1-6 249-16,7 12-271 15,1-10 22-15,5 14-147 0,0-3-19 16,0 3-1-16,26 0 3 0,31 2 17 16,-18 0 15-16,7 0 22 0,6 9 22 15,8 2 19-15,69 14 59 0,-62-8-103 0,-4 0-17 16,-4 3-6-16,-2 0 2 15,-10-1-5-15,28 21 8 0,-49-21-26 16,-8-3 3-16,-8 0 3 0,-10-1 24 16,0 12 67-16,0-15-67 0,-36-2-24 15,-3 0-4-15,0-2-20 0,-38 4 18 0,43-9-22 16,-5-1-52-16,3-2-66 0,0 0-94 16,2 0-86-16,-26 0-432 0,35-13 302 15,-1 4-206-15,8-1 72 0,2 2 78 16</inkml:trace>
          <inkml:trace contextRef="#ctx0" brushRef="#br2" timeOffset="406477.7162">25561 9101 2817 0,'-16'-7'109'0,"-2"-4"321"0,10 6-168 0,8 2-101 16,0 2-86-16,0-2-44 0,0 3-20 16,0 0 80-16,0 15-24 0,0 4 7 15,26 4-24-15,3 2 3 0,25 39 39 16,-28-29-60-16,2 4-16 0,1 1-5 16,-1 2-11-16,29 39-2 0,-28-42 1 15,2 1 0-15,-5-3-28 0,2 0-44 0,14 28-214 16,-24-39 47-16,-5-1-81 15,-3-5-56-15,-5-2-51 0,-5-6 1 0,0 5-749 0,0-14 674 16</inkml:trace>
          <inkml:trace contextRef="#ctx0" brushRef="#br2" timeOffset="407184.1187">26174 9142 2108 0,'13'-1'37'0,"-5"1"38"15,10 0 133-15,-5 0-121 0,-3 12-7 16,1-3-9-16,2 1 11 15,18 9 88-15,-16-10-85 0,3 2 1 0,3-3-2 16,0-1 1-16,2-1 8 16,24 4 95-16,-27-5-111 0,1-5-12 0,0 0-10 15,-3 0 6-15,13 0 52 0,-21 0-65 16,1-11-16-16,-4 11-9 0,-1-12 9 16,-1 3-11-16,-5-7 2 0,0 7-25 0,0-2-1 15,0-1 1-15,0 1-3 16,-44-14 0-16,26 12 3 0,-3 4-3 15,0 0 2-15,-2 3-5 0,0 1 3 16,-29 5 6-16,29 0 0 0,-6 0 0 0,3 16-1 16,0-3-6-16,-15 17 1 0,23-14 0 15,2 1 8-15,6 2 0 0,5 1-3 16,5 0 5-16,0 18-15 0,23-20 11 0,3 0-1 16,0-3 4-16,5-1 1 15,39 8-27-15,-29-15-37 0,-2-1-77 16,2-4-113-16,3-2-108 0,-2 0-69 15,30 0-516-15,-38-10 324 0,-6 2 89 0,1 0 120 16</inkml:trace>
          <inkml:trace contextRef="#ctx0" brushRef="#br2" timeOffset="407560.9915">26695 9107 2058 0,'0'-5'23'0,"0"2"3"16,0-1 6-16,0 3-10 0,0 1 85 15,0 0-24-15,20 0 11 0,1 11-4 16,2-1 16-16,1 1 13 0,30 12 145 16,-26-8-166-16,3 1-12 0,3 0-10 15,-5 0-4-15,25 19 54 0,-31-19-95 16,-2-1-12-16,-8 0-6 0,0-2 10 0,-8-3 4 16,-5 7 63-16,0-5 109 15,-36-8-56-15,20-4-93 16,-2 0-9-16,0 0-4 0,-21 0 25 15,21-11-38-15,0 3-8 0,-26-24 1 16,34 21-27-16,2-5-7 16,3 3 4-16,5-19-65 0,0 18-9 15,0-1-54-15,28 2-59 0,-2 1-87 16,5 1-59-16,39-8-483 0,-31 11 223 0,7 2-15 16,1-1 114-16</inkml:trace>
        </inkml:traceGroup>
        <inkml:traceGroup>
          <inkml:annotationXML>
            <emma:emma xmlns:emma="http://www.w3.org/2003/04/emma" version="1.0">
              <emma:interpretation id="{792F8907-029E-45DF-B705-71C709090DC8}" emma:medium="tactile" emma:mode="ink">
                <msink:context xmlns:msink="http://schemas.microsoft.com/ink/2010/main" type="inkWord" rotatedBoundingBox="28111,9875 33552,9839 33556,10467 28115,10502"/>
              </emma:interpretation>
              <emma:one-of disjunction-type="recognition" id="oneOf47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2" timeOffset="408449.6708">28380 9154 2193 0,'-16'-8'116'0,"6"-4"234"16,-1 11-177-16,11-3-45 0,-7 2-49 0,7 1-27 16,-6-1-33-16,6 2 15 0,-5 0 9 15,5 0 13-15,-2 13 6 0,2-1 4 16,0 13 16-16,0-9-52 0,0-1-17 15,0 0-1-15,0 1 6 0,0 0-2 0,20 14 25 16,-2-18-20-16,-2-1-8 16,-3-2 3-16,0-2 2 0,2-3 4 15,16 0 54-15,-12-4-29 0,1 0 7 16,1 0-10-16,0 0 9 0,20-19 30 0,-23 11-46 16,-2-1-6-16,-1 1-7 0,-4-1-6 15,2 1-3-15,0-9 1 0,-11 9-10 16,1 1-9-16,-1 3-3 15,-2 0 0-15,0 4-8 0,0 0 5 0,0 0 4 16,0 0 7-16,0 11-6 0,0-3 3 0,0 3 2 16,0 7-5-16,24-7 0 15,-4-2 4-15,4 1-6 0,1-1 6 16,35 5 1-16,-29-9 4 0,3-1 1 16,-1-1-4-16,4-3 1 0,-6 0 1 15,23 0-2-15,-36 0 1 0,3-11-3 0,-6 3 3 16,-4 1 3-16,2-2 3 15,-3-7-8-15,-10 8-6 0,0-3-3 0,0-1 7 16,0 0-1-16,-26-20 0 16,5 17-1-16,21-1 5 0,-23 0-3 0,5 1 1 15,18 2 4-15,-21-9-22 0,8 17 5 16,13-1-8-16,0 4 9 0,0-1-1 16,0 3 3-16,0 0 8 0,0 0-1 15,26 0 1-15,0 13-4 0,-3-1 4 16,42 14 6-16,-29-11-3 0,6 2 3 15,-3 1-6-15,5 2 1 0,-6-1 0 16,38 21-2-16,-43-23 0 0,-4 0 8 0,-9 0-2 16,-4-4-1-16,-6 13 18 15,-10-20 12-15,0-1 39 0,0-4-37 16,0 0-18-16,-28-1-4 0,-6 0 0 0,0 0-7 16,-77 0 5-16,59-12-11 15,6 1-28-15,-3 0-30 0,2 1-43 16,3-1-77-16,-36-10-432 0,44 10 185 15,4 0-64-15,4-1-217 0,5-1 35 0</inkml:trace>
          <inkml:trace contextRef="#ctx0" brushRef="#br2" timeOffset="407775.0171">27991 9056 2131 0,'-23'-2'94'0,"5"2"29"16,0 0 47-16,18 0 10 0,-24 0-1 0,-17 11 84 15,18-3-152-15,2 2 5 16,-2 1-4-16,-1 4 1 0,4 0-17 15,-24 22 61-15,23-17-95 0,6 2-19 16,4 0-23-16,3 0-9 0,8 18 2 16,0-21-12-16,0 0 3 0,29-3-8 0,-8-1 2 15,2-3 6-15,36 8-4 0,-25-13-42 16,2-2-73-16,8-4-84 0,0-1-96 16,49 0-414-16,-43 0 347 0,-1 0-68 0,-3-13-149 15,-2 3 43-15,-5 0 97 16</inkml:trace>
          <inkml:trace contextRef="#ctx0" brushRef="#br2" timeOffset="409081.5844">29511 8894 2490 0,'13'-7'42'0,"2"3"35"15,-4 0 33-15,20 4 203 0,-16 0-149 16,3 16-2-16,6 1-12 0,4 3-12 0,3 3-27 16,36 30 33-16,-36-23-109 15,0 2-16-15,1 0-12 0,-4 0-1 16,-5 0-4-16,11 26 2 0,-13-31 5 16,-8-3-10-16,0-3 0 0,-1-2 4 0,9 11-11 15,-16-21-9-15,-5-1-10 0,0-3 4 16,0-2-6-16,0 0 12 15,0-3-6-15,-28 0 4 0,5 0 0 0,-1 0-5 16,-2-12-8-16,1 1 11 16,-30-11-28-16,24 10 34 0,5-1 0 0,0 0 7 15,6-1 0-15,-11-10-29 0,23 12 18 16,3 3-3-16,5 2 11 0,0-2 1 0,0 1 2 16,51-3 2-16,-25 5 5 15,5 1-6-15,0 0 2 0,3 2 2 16,5-1 0-16,67-4-11 15,-72 5 14-15,51-1 10 16,-46 4-19-16,-26 0 4 0,-3 0 0 0,-2 0 3 16,-3 0-2-16,0 9-2 0,1 5-1 15,-4-5 5-15,3 1 6 0,-5 2-6 16,5 0 1-16,1 0 6 0,4 15-2 16,-5-13-3-16,3 0-3 0,2 1 6 15,-2 1 0-15,21 11 8 0,-14-14-4 16,1-2-3-16,-1-2 4 0,3 0 9 15,3-4 17-15,13 0 95 0,-16-5-45 0,-3 0-6 16,3 0-8-16,-2 0-3 16,-3-10-5-16,13-1 61 0,-16 0-65 0,-2 1-11 15,-6-2-13-15,-2-1-6 16,0-15-13-16,0 11 1 0,0-1-10 0,-25-1 2 16,-1 1 17-16,2 3-29 0,-22-13-3 15,22 17-2-15,4 3 6 16,-4 2-2-16,6 1 1 0,-2 1-31 0,-11 3-132 15,12 1 29-15,4 0-51 0,2 0-91 16,-3 0-91-16,-9 8-527 0,9 12-831 16</inkml:trace>
          <inkml:trace contextRef="#ctx0" brushRef="#br2" timeOffset="409699.5847">30481 9185 2306 0,'3'-4'46'0,"2"4"38"16,8-4 176-16,-8 4-151 0,0 0-9 0,3 0-2 15,-3 0 7-15,3 0 10 16,13 10 101-16,-11-1-119 0,6 1-8 16,2 1-12-16,0 0-15 0,16 19 31 15,-16-14-61-15,0 0 6 0,0 0-9 16,-3 0-11-16,1 0-9 0,7 11 1 0,-15-14 6 15,0-3 7-15,0-3 12 0,-8-2 4 16,2 0 17-16,-2-2 100 0,0-3-17 16,0 0 56-16,0 0 13 0,0 0-12 15,0 0-21-15,0-11-163 0,0 2-16 16,0-1 12-16,0-1-4 0,0-2-5 0,0-16-11 16,0 10 1-16,0 3 3 15,0 0 0-15,0 0-9 0,0 5-8 16,0-8-47-16,0 14 32 0,0 1 13 15,21 4 16-15,-3 0-3 0,-18 0 11 0,44 0-13 16,-26 13 16-16,0-1 0 0,0-1 0 16,3 0 0-16,26 21-21 15,-34-24 21-15,2 3 0 16,-10-11 7-16,-5 5 3 0,0-5 35 16,0 0-22-16,0 0 9 0,0 0-7 0,0 0 11 15,0 0-19-15,0 0-17 16,0 0-8-16,0-10 12 0,0 1 4 15,0-13 0-15,0 9-16 0,18-1-13 16,-18 0 13-16,19 0-5 0,-19 1-8 0,18-4-30 16,-18 8 24-16,0 3 10 15,0 6 7-15,26 0 0 0,-6 0 6 16,24 11-3-16,-23 0 7 0,0 1-6 0,-1 1 9 16,4 2-2-16,-1 1 5 0,18 15-16 15,-22-16 58-15,-4-1-126 0,-2 0-63 16,3-3-35-16,2 8-246 0,-13-13 273 15,0-1-49-15,0 0-115 0,8-2-113 16,-5-1-79-16,15-2-827 0,-12 0 752 16,4 0 133-16</inkml:trace>
          <inkml:trace contextRef="#ctx0" brushRef="#br2" timeOffset="410136.4521">31519 9212 2261 0,'0'-5'41'16,"0"-2"132"-16,0 7-66 15,0 0-22-15,0 0 2 0,0 0 4 0,0 0 42 16,0 11 114-16,0-2-128 0,0-1-30 16,0 4-13-16,16-2-11 0,-6 0-7 15,13 11 43-15,-10-13-49 0,0-1-2 16,3 0-3-16,-3-1 7 0,2 0-3 16,19-2 14-16,-13-2-45 0,-1-2 0 0,-1 0 6 15,-7 0-3-15,14 0 39 16,-15-10-31-16,-4 10-2 0,1-9-10 15,-8 1-1-15,11 1-11 0,-11-12-5 0,0 10-5 16,0-2 1-16,0 1-1 16,0 0 0-16,-34-1 1 0,-13-7-8 0,29 10 7 15,-2 2-4-15,1 5 0 0,-4-3 7 16,2 4-2-16,-23 0 3 0,21 0 0 16,2 12-3-16,-7 0 1 0,5-1 1 0,5 2-3 15,-8 14 3-15,18-12 4 16,8 0-6-16,0-1 0 0,0 2 5 15,0-1-2-15,21 14 9 0,10-16-10 16,2-2 2-16,-2 0 6 0,3-3-9 0,5 0 4 16,46 0-9-16,-36-6-21 15,3-1-40-15,-3-1-40 0,3 0-74 0,0 0-82 16,46 0-457-16,-51-9 331 16,-6-1 13-16,-7 3-6 0,-3-2-137 0,-5 1 19 15</inkml:trace>
          <inkml:trace contextRef="#ctx0" brushRef="#br2" timeOffset="410560.883">32216 9255 1669 0,'-19'-8'24'16,"19"-3"42"-16,0 3 53 16,-15-5 217-16,15 6-157 0,-16 0 0 15,9 2 5-15,7 1 16 0,-8 2-12 16,0-3 84-16,8 4-199 0,0 1-37 16,0-3-23-16,0 3-9 0,0 0-6 15,21 0 11-15,18 11 27 0,-21-2 16 16,5 2 16-16,0 0 14 15,6 0-2-15,56 37 59 0,-54-32-102 16,3 1-7-16,28 18 53 0,-31-20-55 0,-5 2-8 16,-3-2-5-16,1 0 0 15,-6-2-8-15,5 10 7 0,-15-13-13 16,-3 1 7-16,-5-6 0 0,0 0 0 16,0-2 0-16,0 0 10 0,0-2-6 0,0-1 1 15,-26 0-5-15,3 0 0 0,-1 0 0 16,-20-10 20-16,21 1 3 15,0 0 15-15,0-2-4 0,4-1 0 0,4-1-14 16,2-16-22-16,13 14-6 16,0-2-4-16,0 2-2 0,0 0-6 0,23 1 1 15,32-12-10-15,-19 14 12 0,0 1-26 16,11 1-29-16,4 0-34 0,4 2-14 16,56-6-209-16,-56 8 40 0,-1 3-137 15,-5-1-99-15,-2 3-283 0,-1-2 50 16</inkml:trace>
        </inkml:traceGroup>
      </inkml:traceGroup>
    </inkml:traceGroup>
    <inkml:traceGroup>
      <inkml:annotationXML>
        <emma:emma xmlns:emma="http://www.w3.org/2003/04/emma" version="1.0">
          <emma:interpretation id="{E156E53E-E513-49FE-BD67-C6116855E28E}" emma:medium="tactile" emma:mode="ink">
            <msink:context xmlns:msink="http://schemas.microsoft.com/ink/2010/main" type="paragraph" rotatedBoundingBox="4330,11470 32738,11511 32736,12857 4329,1281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800ED2B-7127-42A0-91BD-D007AE01B392}" emma:medium="tactile" emma:mode="ink">
              <msink:context xmlns:msink="http://schemas.microsoft.com/ink/2010/main" type="inkBullet" rotatedBoundingBox="4330,12096 4392,12097 4391,12151 4329,12150"/>
            </emma:interpretation>
            <emma:one-of disjunction-type="recognition" id="oneOf48">
              <emma:interpretation id="interp68" emma:lang="" emma:confidence="0">
                <emma:literal>•</emma:literal>
              </emma:interpretation>
            </emma:one-of>
          </emma:emma>
        </inkml:annotationXML>
        <inkml:trace contextRef="#ctx0" brushRef="#br2" timeOffset="421400.0341">3935 11159 2099 0,'-5'0'44'0,"-1"-7"44"0,4 7 55 16,-1 0 54-16,3-4 178 0,0 4-214 0,0-5-39 15,0 5-30-15,0 0-10 16,0 0 6-16,0 0-63 0,0-4-14 15,0 4-6-15,0 0-6 0,0 0-1 16,0 0 1-16,0 0 6 0,0 0-1 0,0 0 1 16,0 9 8-16,0-9-13 15,0 4 5-15,0-4 0 0,0 7 4 0,0-7 30 16,0 5 84-16,0-2-45 16,0-3-4-16,0 0-21 0,0 0 10 0,0 0 31 15,0 0-50-15,0 0-18 0,0 0-2 16,0 0 8-16,0-9 24 0,0 2-36 15,0 0-14-15,0 7-3 0,0-7 4 0,0-3-1 16,0 4-7-16,0 4-5 16,0 0 5-16,0 0-7 0,0 0 11 15,0 2-12-15,0 0 7 0,0 0-10 16,0 0 5-16,0 0 7 0,0 0 2 16,-13 8-2-16,13-8 0 0,0 10-1 15,-10-4-5-15,10 0 2 0,0-6 8 16,0 5 4-16,0-4-4 0,0-1-1 15,0 0 30-15,0 0-12 0,0 0 3 0,0 0-14 16,0 0-4-16,0 0 3 0,0 0 4 0,0-6-8 16,0 6-2-16,13-8-10 15,-13 8 4-15,0 0-31 0,0 0-4 16,0 0-33-16,0 0-52 0,0 0-60 16,0 0-418-16,0 0 220 0,0 0-53 0,-18 0-112 15,18 0-152-15,-18 0 110 16</inkml:trace>
      </inkml:traceGroup>
      <inkml:traceGroup>
        <inkml:annotationXML>
          <emma:emma xmlns:emma="http://www.w3.org/2003/04/emma" version="1.0">
            <emma:interpretation id="{FD7AFF6B-1FD2-480A-8E99-EA42C2A8771C}" emma:medium="tactile" emma:mode="ink">
              <msink:context xmlns:msink="http://schemas.microsoft.com/ink/2010/main" type="line" rotatedBoundingBox="5399,11472 32738,11511 32736,12857 5397,12818"/>
            </emma:interpretation>
          </emma:emma>
        </inkml:annotationXML>
        <inkml:traceGroup>
          <inkml:annotationXML>
            <emma:emma xmlns:emma="http://www.w3.org/2003/04/emma" version="1.0">
              <emma:interpretation id="{92C69901-4C0B-4B4E-8212-06AA623E268D}" emma:medium="tactile" emma:mode="ink">
                <msink:context xmlns:msink="http://schemas.microsoft.com/ink/2010/main" type="inkWord" rotatedBoundingBox="5399,11751 9162,11757 9161,12367 5398,12361"/>
              </emma:interpretation>
              <emma:one-of disjunction-type="recognition" id="oneOf49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2" timeOffset="423223.8973">5773 11119 2528 0,'18'-7'176'0,"-11"3"16"0,-1 1 50 15,-1-1-21-15,-5 1-32 0,5 0 9 16,-2 1-161-16,-1 1-25 0,-2 1-12 0,0 0-11 16,0 0 5-16,3 0 10 0,-1 9 8 15,6 17 14-15,-3-16-26 16,-2 1 3-16,2 2-3 0,3 16 5 15,0-15-3-15,-3-2 0 0,5 1-4 16,-2 1 17-16,2-2 6 0,34 15 39 16,-18-15-15-16,-13-9-11 15,-3 0-2-15,6-2-10 0,-3-1 4 16,15 0 24-16,-10 0-29 0,1-12 1 0,-4 2-5 16,3-2 18-16,-2 2-2 15,7-12 23-15,-15 13-40 0,-8-5 0 16,5 1-2-16,-5 0-1 0,0-10-3 15,0 12-7-15,0 2 1 0,0 1-1 16,0 2-9-16,0 1-24 0,0 5 25 0,0 0-2 16,0 0 8-16,-21 0 2 0,21 19-10 15,-15-8-3-15,15 1 8 0,0-1-1 16,0 2 0-16,0 0 5 0,0 10-1 16,31-12 0-16,0-2-3 0,-3 0-13 15,1 0-22-15,41 4-96 0,-31-10 26 0,5 0-53 16,-3-1-85-16,-2-2-89 15,31 0-429-15,-44 0 371 0,-1 0-163 0,-6 0-15 16,-1-8 56-16</inkml:trace>
          <inkml:trace contextRef="#ctx0" brushRef="#br2" timeOffset="422698.7659">5322 10907 2326 0,'5'-6'54'16,"-2"1"58"-16,-3-1 53 0,0 1 23 16,0-10 78-16,0 9-193 0,0 0-19 0,0 0-1 15,0 0-9-15,0 2-14 0,-23-1-57 16,-1 5 28-16,-2 0-2 0,-5 0 42 15,3 0-43-15,-37 25 7 0,34-15 0 0,0 2 4 16,0 0-1-16,5-1-1 16,-15 15 8-16,25-12 0 0,8-1 15 15,1 2 13-15,7 0 5 0,0 12 51 16,0-15-63-16,18 1 5 0,2 2-7 16,6-2 6-16,5 2 3 0,42 12 35 15,-29-12-47-15,5 0-5 0,-5-2-11 16,5 2 13-16,55 14 17 0,-58-17-23 0,1 3-14 15,-3-2 4-15,-5 1-4 16,33 10-1-16,-48-13-8 0,-1-1 5 0,-8 0 7 16,-7-3 0-16,-5 8 43 0,-3-9-22 15,0-2 0-15,0 2-9 0,-29-3 9 16,1 1-17-16,-29 2 6 0,28-5-21 0,-4-1 5 16,-1 0 1-16,0 0-1 15,-33-13-11-15,34 2-8 0,-1-3 4 16,0 1-32-16,3-2-22 0,-23-15-192 15,33 16 79-15,0 3-72 0,3-2-80 0,10 3-86 16,-2 4-89-16,10 2-845 16,0 4 823-16</inkml:trace>
          <inkml:trace contextRef="#ctx0" brushRef="#br2" timeOffset="423768.9617">6632 11129 2321 0,'-16'-8'111'15,"16"-4"247"-15,0 7-172 0,0 1-24 16,0-1-42-16,0 2-26 0,0-2-6 0,0 3-83 15,0 2-5-15,0-3-2 16,0 3 11-16,37 0 38 0,-17 0-11 0,4 10-3 16,1-1 17-16,4 3-3 15,2-1 6-15,36 13 23 0,-38-11-45 0,-3 2-10 16,2-3-2-16,-5-1-6 16,14 10-13-16,-24-11-5 0,-3-1 7 0,-2-4 8 15,-1 0-6-15,-4 3 16 0,-3-7-13 16,0 2 9-16,0-3 8 0,0 0 17 15,0 0 53-15,0 0-54 0,0 0-15 0,0 0-9 16,0-10 6-16,0 1-8 16,-18-10 9-16,18 7-15 0,-16 0-4 15,16-1-4-15,0-1-3 0,0-13-7 16,0 15 8-16,0 3-3 0,24 1 0 0,-6 2-3 16,23 6-17-16,-17 0 26 0,-1 0-1 15,-2 10 15-15,2-1-15 0,62 22 6 16,-56-19-7-16,15 10-5 15,-29-13 1-15,1-2 3 0,-8-1 8 16,2-2-3-16,-5 2-1 0,-2-3 0 0,-3-3 0 16,0 0 9-16,0 0-4 15,0 0-2-15,0 0-2 0,0 0 4 16,0 0-12-16,0-9 5 0,0-1 1 16,0-10 5-16,0 8-6 0,0 0 4 0,0-2-2 15,0-1-7-15,20-13-3 0,-20 17 5 16,26 2-4-16,-5 5 0 15,-3 0 2-15,34 4 5 0,-34 14 5 16,18 11-6-16,-18-12 4 0,0 2-3 16,-2-2 2-16,2 2-3 0,8 13-4 15,-10-16-2-15,-4 0-24 0,1-1-36 16,3-1-53-16,12 4-290 0,-9-8 103 0,-1-2-62 16,2-3-47-16,1-1-111 15,5 0-135-15,28 0-357 0</inkml:trace>
          <inkml:trace contextRef="#ctx0" brushRef="#br2" timeOffset="424029.0384">8462 10875 2443 0,'0'-22'39'0,"5"4"84"0,-5-1 60 0,0-6 184 16,0 16-276-16,0 3-38 15,0 3 17-15,-28 3 22 0,-24 9 114 16,23 6-119-16,1 1 5 0,-6 6 2 15,1 6-5-15,-37 38 60 0,41-29-91 0,3 3-10 16,0-1-11-16,8 1-8 16,5-1-11-16,8 32-3 0,5-40-9 15,0-2 0-15,0-2 1 0,24-4 1 16,38 13-23-16,-31-22-28 0,10-3-33 0,3-3-27 16,8-2-56-16,62-3-412 15,-55-3 144-15,3 0-82 0,8 0-182 0,0-13-19 16</inkml:trace>
        </inkml:traceGroup>
        <inkml:traceGroup>
          <inkml:annotationXML>
            <emma:emma xmlns:emma="http://www.w3.org/2003/04/emma" version="1.0">
              <emma:interpretation id="{0442C532-F6A2-4070-80BA-20DD1CD10378}" emma:medium="tactile" emma:mode="ink">
                <msink:context xmlns:msink="http://schemas.microsoft.com/ink/2010/main" type="inkWord" rotatedBoundingBox="9486,11744 13459,11749 13458,12334 9485,12329"/>
              </emma:interpretation>
              <emma:one-of disjunction-type="recognition" id="oneOf50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2" timeOffset="425679.7362">9818 11124 2268 0,'-15'-8'38'15,"-9"-8"325"-15,24 13-237 16,0 1-59-16,0 2-33 0,0 0 4 16,0 0 12-16,0 0 38 0,0 10 5 0,0 1-11 15,0 0-18-15,0 14 17 0,18-11-43 16,-5 0-6-16,-2 0-2 0,2-2 14 15,10 11 83-15,-13-13-52 0,-2-2 1 0,2-1-9 16,1-3 0-16,15-1 29 16,-13-3-62-16,0 0-4 0,0 0 1 15,5 0 1-15,18-20 15 0,-26 12-32 16,3-2-8-16,0-1-2 0,-2-1 6 16,-4 0-8-16,4-13 12 0,-4 11-20 15,-1 4 3-15,-1 0-11 0,-5 5-2 0,10-2 4 16,-5 7 12-16,-5 0 1 0,5 0-6 15,-2 12-2-15,7 14 6 16,1-11 4-16,2-1 1 0,5 2-7 0,3 0-2 16,30 13-49-16,-20-16-8 0,6-2-32 15,1-3-47-15,6 0-79 0,3-3-66 16,51-2-373-16,-46-3 370 0,0 0 18 0,-6 0 12 16,1 0-52-16,23-19-468 15,-44 11 463-15,-3-1 128 0,-5-1 283 16,-18 0 224-16,0-28 747 15,0 22-922-15,0-32 296 0,-20 19-145 16,20 18-156-16,-24-2 4 0,4 4-15 16,1 2 3-16,4 1-15 0,-21-3 43 15,18 6-102-15,2 3-24 0,-5 0-5 16,6 0-8-16,-19 10 18 0,19 1-17 16,-1 1 26-16,8 0-22 0,-2 3 3 15,-8 19-3-15,18-17-20 0,0 1-4 16,0 0 2-16,0 1-1 0,0 12 18 15,28-18-14-15,-7 0 10 0,0-3-1 16,-1-2-10-16,4-3 10 0,22-2-2 0,-22-3-2 16,-1 0-13-16,-5 0 1 15,5 0 6-15,8-20 10 0,-18 12-4 0,-2 0 1 16,-11-2-4-16,7 0 2 16,-7-15 5-16,11 13-9 0,-11-1-2 0,0 2-4 15,0 0-1-15,0 2 4 0,0-3-9 16,0 9 0-16,0 1 4 0,0 2-5 15,0 0 7-15,0 0-13 0,0 8 10 0,0 0 4 16,0 0-1-16,0 3 0 16,0 10-10-16,0-10 11 0,0-1-1 15,0 1 6-15,31 0-29 0,44 9-120 16,-34-11-11-16,6-3-60 0,2 2-56 16,3-4-42-16,-3-3-4 0,39-1-239 15,-49 0 323-15,-8 0 38 0,-3 0 10 0,-12 0-67 16,2-17-279-16,-18 6 323 15,0 2 136-15,0-2 128 0,0-1 175 0,-28-12 418 16,4 12-337-16,-17-27 88 16,41 27-284-16,-16 1 2 15,16 3 21-15,0-1 9 0,0-8 124 0,0 11-158 16,0 1-18-16,0-1-23 0,0 4-24 16,0-3-12-16,0 4-33 0,0 1-9 15,0 0 11-15,0 0 9 0,21 0 3 0,20 12 61 16,-17-2-34-16,4 1 4 15,-4 0-4-15,1 1 4 0,25 14 65 0,-25-12-67 16,1 0-8-16,-8-1-19 16,6 1 5-16,4 9 2 0,-20-14 4 0,2-1-29 15,-4 0 6-15,-1-3-5 0,-3 1-21 16,-2-2 21-16,0-4 4 0,0 0 74 16,0 0-52-16,0 0-17 15,0 0-2-15,0-11 13 0,0 3-3 16,0-2-8-16,-15-3-12 0,15 0 5 0,0-3-11 0,0-20 3 15,0 18-5 1,0-3 3-16,0 4 9 0,0 2-1 0,41-6-2 16,-25 15-9-16,-1 3-4 0,1 3 9 15,2 0 2-15,16 14 10 16,-16-1-14-16,5 3 2 0,-5 0 0 16,5 0 10-16,16 19-8 0,-15-20-2 0,-4-1-9 15,53 28-101-15,-50-31-45 16,5-1-107-16,1-3-93 0,33 2-550 15,-31-6 239-15,0-3 41 0,0 0 119 0</inkml:trace>
          <inkml:trace contextRef="#ctx0" brushRef="#br2" timeOffset="424511.6281">9394 11013 2322 0,'-29'-15'28'16,"6"0"60"-16,-8-8 270 0,18 12-147 0,0 1-29 15,0 2-50-15,3 0-28 0,-19-2 28 16,14 8-80-16,-1 2-8 15,3 0-10-15,-5 0-1 0,-23 13 24 16,-8 25 22 0,20-5-53-16,11 4-10 0,13-18-8 0,5 0-5 15,0 3 3-15,0-2 3 0,0 0-5 16,28 17 5-16,-4-22-15 0,-1 0 6 16,0-3 0-16,3-3 1 0,28 5 4 15,-23-11-2-15,-2-3-3 0,2 0 3 16,3 0 0-16,23-11 1 0,-29 0-11 0,-2 0 13 15,-3 1-6-15,-5-1 4 16,0-2 5-16,3-17-5 0,-16 11-3 0,-5-1-3 16,0-2-2-16,0-4 4 15,0-27-4-15,-23 28 8 0,5 0 0 16,0 3-3-16,18 3 3 0,-42-6-11 0,27 18 6 16,2 3-7-16,-3 4 2 0,3 0 9 15,-20 0 0-15,17 17 7 0,-2-2-8 16,5 4 18-16,-2 1 1 0,4 3-10 15,4 31 18-15,7-24-23 0,0-1 1 0,0 0-14 16,0-1 4-16,51 29 2 16,-27-33 7-16,-1-1-1 0,3-3-28 0,2-1 14 15,32 12-109-15,-32-18-38 16,1-4-150-16,2-2-88 0,2-3-87 0,1-2-180 16,36-2-620-16</inkml:trace>
          <inkml:trace contextRef="#ctx0" brushRef="#br2" timeOffset="426135.5124">12332 10854 2420 0,'0'-24'53'16,"0"5"76"-16,0 2 42 0,0 5 4 0,0 3-58 15,0 1-77-15,0 8-17 16,0 0 34-16,0 11 24 0,0 3 28 16,10 25 62-16,5-14-99 0,1 5-8 15,-1 2-11-15,1 5-3 0,20 36 23 16,-15-38-46-16,-6 1-14 0,4-2-11 16,-6-4-6-16,15 23 19 0,-20-33-7 0,0 0 1 15,-3-5-10-15,-5-2 1 16,0-2 2-16,0 3 12 0,0-10-5 15,0-2-3-15,-24-1 0 0,4-1-1 0,-32 0-13 16,18 0 2-16,6-11 0 0,2 2 6 16,3-2 6-16,-19-14-3 0,32 12-3 15,-6-3-9-15,6 1-2 0,10-3-2 16,0-14-7-16,0 16 13 0,0 1-2 16,31 2 2-16,-10 1 2 0,2 2-4 15,65-8 11-15,-23 11-7 16,-32 7-9-16,-4 0 9 0,5 0 3 0,-6 0 0 15,34 25 8-15,-33-11-1 16,2-1-17-16,-3 2 5 0,3 1 11 0,-2 0-10 16,25 20 25-16,-36-18-20 0,3-3 8 15,-8-1-31-15,2 0-62 16,9 6-312-16,-24-12 114 0,0 2-640 0,0-10 361 16,0 0-8-16,0 0 68 15</inkml:trace>
          <inkml:trace contextRef="#ctx0" brushRef="#br2" timeOffset="426498.6496">12836 10915 2133 0,'-10'-10'12'0,"10"4"13"0,0 4 13 0,0 2 24 16,0 0 107-16,0 0-74 0,0 0-7 15,0 0 112 1,0 8-135-16,0-1 9 0,0-7 7 0,0 16 63 15,62-3 45-15,-44-13-100 16,-2 0-4-16,2 0 21 0,-18 0 10 16,21 0-18-16,-3 0 44 0,-5-10-103 15,-13 10-3-15,0-10-5 0,10 4 1 16,-10-2 18-16,0 2-41 0,0 1-1 16,0-1-7-16,0 1 1 0,0-4-6 0,0 5 0 15,0 1-3-15,0-2 2 0,0 1 3 16,-39 4-70-16,11 0-4 0,-1 0-55 15,29 0-65-15,-31 0-88 0,5 0-61 0,-31 10-434 16,57-2 201-16,-26-1-50 16,26-1 108-16</inkml:trace>
        </inkml:traceGroup>
        <inkml:traceGroup>
          <inkml:annotationXML>
            <emma:emma xmlns:emma="http://www.w3.org/2003/04/emma" version="1.0">
              <emma:interpretation id="{4E64B43A-B165-4913-B9D3-E5DC8FBF1C48}" emma:medium="tactile" emma:mode="ink">
                <msink:context xmlns:msink="http://schemas.microsoft.com/ink/2010/main" type="inkWord" rotatedBoundingBox="13656,11484 15892,11487 15890,12833 13654,12830"/>
              </emma:interpretation>
              <emma:one-of disjunction-type="recognition" id="oneOf51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2" timeOffset="427559.0387">14035 10998 2301 0,'0'0'73'0,"0"0"46"0,0 0 23 0,0 0-24 16,-31 0 34-16,31 0-78 0,0 0 28 0,0 0 5 15,0 0-5-15,0 25 24 16,0-12-88-16,0 2-4 0,0-1 12 16,0 1-9-16,0 15 28 0,0-16-51 15,0-1 10-15,20 1-2 0,-7-2 8 16,3-3 2-16,23 7 9 0,-16-10-42 0,-5-1 12 16,8-2 0-16,-3-2 10 15,21-1 45-15,-20 0-29 0,-4 0-9 0,1 0 4 16,0-12-5-16,12-4 30 15,-20 8-30-15,3-1-11 0,-6-1-10 0,-2-1 2 16,2 1-5 0,11-32 7-16,-13 11-9 0,-8-10 10 15,0 23-24 1,0 5 5-16,0 10 5 0,0 2-2 16,0 1 4-16,0 0 2 0,0 0 9 15,0 0-9-15,0 12-5 0,0 0-5 16,0 3 10-16,-18 1 3 0,18 3-3 15,0 26 9-15,0-18-14 0,0 1 8 16,0 3-10-16,0 1 2 0,0 3 4 16,49 37-5-16,-26-34 6 0,6-1 6 15,-1 1-8-15,0 0 10 0,29 35-9 16,-28-38 1-16,-1 0-5 0,-2-1 0 16,31 54-2-16,-52-64 6 0,1-3-1 15,-6 11 4-15,0-20-4 0,0-4 4 16,-21-1-1-16,3-2 8 0,-34-4-7 15,23-1 2-15,-2 0-7 0,-5 0 5 0,-8-13 3 16,-49-10-4-16,46 8 6 16,-4-1 6-16,-94-44 45 15,101 37-46-15,5-2 4 0,3 1-9 16,-21-27 27-16,41 28-14 0,-5 0-15 0,14 2 5 16,2 2-6-16,5-16-6 15,0 19-6-15,0 3 1 0,20-1-25 0,9 1-25 16,-1-2-24-16,34-12-175 0,-23 13 36 0,3-2-123 15,2 1-99-15,-6-2-135 16,48-15-907-16</inkml:trace>
          <inkml:trace contextRef="#ctx0" brushRef="#br2" timeOffset="426739.8048">13199 10795 2423 0,'0'-13'40'16,"0"3"65"-16,23-10 299 0,-2 14-197 15,-21 2-53-15,0 1-81 0,15 2-22 0,-15 1 88 16,18 0-46-16,-18 10 11 16,16 4-48-16,-3 3-9 0,20 26 22 15,-17-15-28-15,2 0-21 0,-2 4-10 16,7 1-5-16,-10 0-7 0,23 32 14 0,-18-33-8 15,0-1-6-15,-2-3-1 0,12 18-9 16,1-12-16 0,-9-12-101-16,-7-14-9 0,-7-1-62 0,-4-5-54 15,-2 1-67-15,0-3-42 0,0 0-576 0,0 0 330 16,0 0 105-16</inkml:trace>
          <inkml:trace contextRef="#ctx0" brushRef="#br2" timeOffset="426909.6976">13328 11095 2332 0,'0'-9'37'0,"0"3"55"0,0-1 56 16,0 1 35-16,0-6 89 15,18 6-206-15,104-26 39 16,-55 22-110-16,-28 7 5 16,-3 1-1-16,0 0-14 0,45 0-162 15,-14 2-344-15,0 0-383 16,-33 0 332-16,0 0 69 0</inkml:trace>
          <inkml:trace contextRef="#ctx0" brushRef="#br2" timeOffset="427899.8611">14739 10613 2420 0,'0'-7'33'0,"-5"3"55"0,5-4 235 15,0 8-154-15,0-3-41 0,0 3-52 0,0-1-29 16,18 1-5-16,2 0-30 0,-1 0 5 16,1 0-5-16,4 12 5 0,27 9-5 15,-27-10-9-15,7 2 0 0,59 25 3 16,-66-26-23 0,-6 0-50-16,8 0-93 0,2 7-348 0,-28-11 212 15,13-2-9-15,2 0-161 0,1-3-96 16</inkml:trace>
          <inkml:trace contextRef="#ctx0" brushRef="#br2" timeOffset="428289.6985">15143 10531 2333 0,'0'-11'67'0,"0"2"34"0,0 4 8 16,0 2-26-16,0 3 76 16,0 0-41-16,0 0 37 0,0 12-1 15,0 4-11-15,0 19 53 0,0-15-145 16,0 4-23-16,0 0-13 0,-26 3-4 16,2-1-6-16,-14 29 2 0,14-28-17 15,4-1-28-15,7-2-95 0,-42 43-865 16,42-49 542-16,13-1-204 15,-23 11-425-15</inkml:trace>
          <inkml:trace contextRef="#ctx0" brushRef="#br2" timeOffset="429216.3936">15055 10647 2045 0,'0'-2'60'0,"0"2"14"0,0 0 37 16,0 0 3-16,0 0 11 0,0 0 95 0,20 12-125 15,-2 0-7-15,0 0-22 0,3 2-16 16,21 13-1-16,-22-11-38 0,4-2-5 15,-4 2-2-15,4-2-2 0,14 15-42 0,-1-5-207 16,-4-5-242 0,-17-13 170-16,-1 1-246 0,3-4 21 15,-2 0 56-15</inkml:trace>
          <inkml:trace contextRef="#ctx0" brushRef="#br2" timeOffset="428087.8116">15324 10682 2229 0,'0'-8'22'0,"0"0"44"16,0 2 38-16,0-1 134 0,0 4-171 0,0 1-36 16,0 1-20-16,0 1 9 15,0 0 58-15,-24 0-24 0,24 9-11 0,-20-9-13 16,20 12-10-16,-24-3-15 0,-14 10 1 0,19-11-3 15,4-1-1-15,15-1-25 16,-23-1-66-16,-6 3-299 0,29-5 96 16,-15-1-79-16,15-2-201 0,-13 0 38 15</inkml:trace>
        </inkml:traceGroup>
        <inkml:traceGroup>
          <inkml:annotationXML>
            <emma:emma xmlns:emma="http://www.w3.org/2003/04/emma" version="1.0">
              <emma:interpretation id="{70343F9A-56B0-494C-A946-D0AB9E8B5E71}" emma:medium="tactile" emma:mode="ink">
                <msink:context xmlns:msink="http://schemas.microsoft.com/ink/2010/main" type="inkWord" rotatedBoundingBox="16635,11754 19200,11758 19199,12353 16634,12349"/>
              </emma:interpretation>
              <emma:one-of disjunction-type="recognition" id="oneOf52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2" timeOffset="431158.6376">16781 11151 2418 0,'0'-8'43'16,"0"2"76"-16,0 0 82 0,0 6 74 15,0-14 175-15,0 9-312 16,39-9 36-16,-39 11-146 15,13 1-8-15,2 1-1 0,3-2 5 0,21 3-1 16,-15 0-13-16,1 0-2 0,4 0 0 16,-1 11-2-16,29 10-2 0,-28-10 0 15,10 2 0-15,-11 1 7 0,-5-1-3 16,16 17-5-16,-28-17-3 0,-6-2-1 16,-5 2 1-16,0-3 3 0,0-1-10 15,0 7 14-15,0-11 0 0,0 4 15 16,0-8-1-16,0-1 26 0,0 0 12 15,0 0 0-15,0 0 26 16,0 0-59-16,0-10-12 0,0 2 2 0,0-2-11 16,0-10 16-16,-24-17-21 15,24 23-8-15,0 0 2 0,0-1 4 16,0 2-1-16,0 2 2 16,0-7-7-16,0 11-2 0,24 3 0 0,-24 1 3 15,28 3-2-15,21 0-3 0,-31 10 6 16,11-1 2-16,-6 2 0 15,3 2-1-15,21 15-5 0,-32-14 5 0,3-1 2 0,0-1-4 16,-2-1 11-16,7 7-3 16,-23-12 5-16,0-1-8 0,11-2 3 15,-11 0 7-15,0-2-4 0,0-1 14 16,10 0-20-16,-10 0 4 0,0 0 1 0,13-8-12 16,-3-9 9-16,-10 8-1 0,11-1 2 15,-4 0 1-15,25-27-6 16,-25 25 0-16,-2 1 4 0,6-8-7 0,-3 11 2 15,-8 5 0-15,0 0 3 16,10 3-4-16,0 0 6 0,-5 0 3 16,-5 9-7-16,13 2 0 0,3-1 2 15,7 14 13-15,-7-13-9 0,-3 3-4 16,2-2-5-16,3 0 2 0,21 9-56 16,-16-11-2-16,-7-2-35 0,2-1-21 15,-2-2-111-15,-3 0-83 0,15 0-608 16,-28-5 202-16,0 0 34 0,21 0 147 0</inkml:trace>
          <inkml:trace contextRef="#ctx0" brushRef="#br2" timeOffset="431531.2253">17778 10870 2164 0,'0'0'21'0,"0"0"28"16,0 0 156-1,0 0-136-15,0 8 108 0,0-1-85 0,0 1-4 16,0 0-13-16,0-2 9 16,0 2 1-16,0 8 85 0,0-11-76 0,15 1 9 15,3-1 0-15,3-5-8 0,13 0 37 16,-16 0-77-16,-3 0 1 0,3 0 0 15,-7-8-5-15,12-4 7 0,-13 5-42 0,-2-3-9 16,-3 3-6-16,-5 0 7 16,0-10-13-16,0 8 10 0,0 1-8 15,0-3 10-15,0 1-5 0,0 2-8 16,-23-3-25-16,23 8-12 0,-39 2-278 16,26 1 114-16,-2 0-76 0,2 11-68 15,-21 18-1219-15,24-18 1005 16</inkml:trace>
          <inkml:trace contextRef="#ctx0" brushRef="#br2" timeOffset="430524.4224">16178 11144 2371 0,'0'-2'44'0,"0"-7"231"0,0 7-39 0,0 0 15 16,0-2-29-16,0-2 195 15,0 5-363-15,0 0-24 0,0 1-23 16,0 0-15-16,0 0-3 0,0 0 11 0,0 0 4 15,0 22 3-15,0-9 0 16,0 1 6-16,13 2 2 0,-13 1 5 16,28 21 0-16,-12-20-4 0,2 0-5 15,-3-2 8-15,4 1 2 0,48 18 41 16,-46-27-39-16,25 4 28 0,-17-8-22 16,-9-3 7-16,9-1 6 0,-6 0 12 15,34 0 60-15,-34-12-49 0,-2 3 2 16,2-2 1-16,-7 1-2 0,7-13 19 15,-23 11-58-15,0 0-12 0,5-4-4 0,-5 0-8 16,0-19-17-16,0 16 9 16,0 0-4-16,0 1 12 0,0 1-4 15,0 1-21-15,0-8-120 0,0 14 6 16,0 4-19-16,0 1-9 0,-15 2-42 0,15 3-279 16,0 0 168-16,0 0-720 15,0 12 524-15,0-5-56 16,0 2 68-16</inkml:trace>
          <inkml:trace contextRef="#ctx0" brushRef="#br2" timeOffset="432050.6169">18287 11082 2392 0,'-10'-8'48'0,"10"1"57"15,0 1 45-15,0 2 7 0,0-2 13 0,0 4-160 16,18-1-7-16,-2 2-1 16,7 0-6-16,39-1-7 0,-23 2-57 0,5 0-81 15,3 0-94-15,2 0-113 0,8 0-243 0,54 0-523 16</inkml:trace>
          <inkml:trace contextRef="#ctx0" brushRef="#br2" timeOffset="431818.7043">18362 10827 2921 0,'0'-21'450'15,"0"12"-235"-15,0 2-53 0,0 1-78 0,0 1-29 16,0 0-6-16,0 5-45 0,0 0-3 16,0 0 12-16,0 10 13 0,0 1 14 15,26 23 37-15,-26-13-46 0,18 4-2 16,1 4-5-16,-4 3 26 0,8 35-23 16,-7-32-15-16,-16-3-35 0,0 3 24 15,0-5-3-15,28 25 0 0,1-33-20 16,-6-1-33-16,-7-5-55 0,-16-1-76 0,18-2-101 15,-3 0-452-15,-15-7 317 16,0-2-116-16,0-4-104 0,13 0 66 0</inkml:trace>
        </inkml:traceGroup>
        <inkml:traceGroup>
          <inkml:annotationXML>
            <emma:emma xmlns:emma="http://www.w3.org/2003/04/emma" version="1.0">
              <emma:interpretation id="{A954A334-78E0-40D3-980C-9448C000D481}" emma:medium="tactile" emma:mode="ink">
                <msink:context xmlns:msink="http://schemas.microsoft.com/ink/2010/main" type="inkWord" rotatedBoundingBox="19539,11687 22974,11692 22973,12654 19538,12649"/>
              </emma:interpretation>
              <emma:one-of disjunction-type="recognition" id="oneOf53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2" timeOffset="432503.298">19092 11097 2254 0,'0'-16'33'0,"0"3"55"0,-10 2 54 15,10-8 168-15,0 14-221 0,0-1-54 16,0 0-15-16,29-1 13 0,30-3 73 16,-28 7-39-16,0 0-5 0,5 3-8 15,1 0 21-15,43 12 102 0,-39 0-81 16,1 1-16-16,-6 4-25 0,3 1-7 15,23 20 4-15,-36-19-36 0,-18 2-10 16,2 27 10-16,-10-34-14 16,0-4-5-16,0 1 14 0,-26 7-9 0,0-12-4 15,0 0-50-15,3-3-69 0,2 0-95 16,-31-1-461-16,29-2 273 0,-3 0-172 16,3 0-75-16,10 0 69 15</inkml:trace>
          <inkml:trace contextRef="#ctx0" brushRef="#br2" timeOffset="432228.6501">19346 11009 2283 0,'-23'0'93'15,"23"0"235"-15,0 9 127 0,-21 2-264 16,21 1 1-16,0 5-33 16,0 5-9-16,0 30 73 0,0-20-151 0,0 3-10 15,0 5-27-15,0-2-8 0,0 2-15 16,26 39-17-16,-26-42 1 0,23-3-1 15,-23 0 4-15,18-4-9 0,3 23-63 0,-21-34-28 16,13 0-69-16,-13-4-75 16,0-3-54-16,0 1-363 0,0-9 294 15,0-4-163-15,0 0-99 0,0 0 67 16</inkml:trace>
          <inkml:trace contextRef="#ctx0" brushRef="#br2" timeOffset="432927.9838">19657 10964 2248 0,'44'-11'111'0,"-18"7"-9"0,-1 4 28 16,1 0-3-16,3 0 14 0,46 12 143 16,-39-1-159-16,0 4-27 0,-2 0-10 15,0 5-7-15,38 19 37 0,-49-18-90 16,-2 2-1-16,-3-1-10 0,-2-1 7 15,-3 17 16-15,-13-22-29 0,0-3 0 0,0-2 9 16,0 0-8-16,0-4 15 16,-18 3 22-16,18-9-25 0,-19 1 2 15,19-1 1-15,-20-1-4 0,7 0 11 16,-8 0-19-16,11-9-35 0,-3 9 34 0,2-12-6 16,4-11 37-16,-1 9-42 15,0 0-3-15,8-2 3 0,0-2-5 0,0-22 2 16,23 20-11-16,1 1 5 0,-1 3-4 0,-2 0 5 15,7 4-1-15,19-5 2 16,-26 11 3-16,4 3 3 0,-4 3 1 16,-5 0-3-16,28 0 3 15,-29 11-11-15,3 0 8 0,0 0 4 0,1 4-9 16,6 15 6-16,-9-14-9 0,-3 0 8 16,0 3 2-16,-3-3 3 0,8 16-23 15,-7-18-19-15,-6-1-40 0,0-2-59 16,0-3-85-16,3 0-87 0,-5 0-495 15,-3-6 140-15,0-2-14 0,0 0 120 0</inkml:trace>
          <inkml:trace contextRef="#ctx0" brushRef="#br2" timeOffset="433121.5143">20376 10876 2622 0,'-13'-7'61'16,"3"-2"97"-16,0 3 67 0,-1 0 39 0,3-1 72 15,8 4-285-15,-5-2-58 16,5 5 3-16,0 0-3 0,0 0-13 16,0 0-24-16,34 20-225 15,-13-10 42-15,-3-1-54 0,0 1-8 0,5 1-37 16,37 11-596-16,-32-11 395 16,11 0 90-16</inkml:trace>
          <inkml:trace contextRef="#ctx0" brushRef="#br2" timeOffset="433360.1432">21021 11000 2240 0,'0'0'138'0,"0"0"5"16,0 0 64-16,0 0-4 0,0 0 13 15,-31 0 109-15,13 0-199 0,2 0-16 16,-2 0-1-16,-3 0-6 0,-25 25 33 16,28-14-106-16,-3 2-5 0,-2 0-6 0,10 3 0 15,-3-2 7-15,6 18 4 16,10-19-16-16,0 2-6 0,0-1 6 15,0-2-12-15,31 10 7 0,-8-12-13 0,8-2 9 16,3 0-16-16,5-4-27 0,46 1-134 16,-36-3-22-16,11-2-95 0,-6 0-78 15,0 0-65-15,58-11-450 0,-66 0 293 0,1 2 61 16,-8-2 115-16</inkml:trace>
          <inkml:trace contextRef="#ctx0" brushRef="#br2" timeOffset="433823.3066">21570 11014 2089 0,'0'-12'26'0,"0"3"43"0,-24-2 208 0,24 7-109 16,-18 2-11-16,18 0-37 0,0-1-18 16,0 2-39-16,-10 1 14 0,10 0-24 15,0 0 24-15,0 0-1 16,0 12 120-16,0-1-131 0,0 8 53 16,0-10-60-16,0-3-15 0,0 1-9 15,20 0 6-15,-20-2-12 0,47 6 31 16,-21-7-32-16,-3-1-5 0,1-1-4 0,-1-1-5 0,16-1 19 15,-21 0-17 1,-3 0 7-16,1 0-2 0,-3 0 1 0,10-10 12 16,-15 2-29-16,0 0 3 0,-1 2-1 15,-7-2 1-15,8-9-1 16,-8 9-12-16,0-1 4 0,0-2 0 0,0 0 1 0,0 0 5 16,0-7-3-16,0 11 0 15,-28-1 1-15,28 1 2 0,-88-2-13 16,64 8 1-16,-2 1 0 15,-20 0 12-15,23 0-4 0,-1 10 4 0,4-3-7 16,-1 2-10-16,-8 13 5 16,11-10 10-16,5 1 3 0,-2 2-2 0,15 0 3 15,-42 17 3-15,42-16-7 16,0-1 4-16,0 1 6 0,0 0-5 0,0 16 28 16,0-18-26-16,34-1 11 0,-34 0-13 15,36-1-1-15,-7-1 4 0,38 6 3 16,-28-11-14-16,0-1-32 0,2-2-34 15,3-2-43-15,44-1-339 0,-46 0 81 16,-4 0-95-16,4 0-84 0,-3-9-246 16,38-7-381-16</inkml:trace>
          <inkml:trace contextRef="#ctx0" brushRef="#br2" timeOffset="434174.9068">22020 10784 2290 0,'-8'-12'37'0,"0"2"69"16,3 3 81-16,-3-4 313 0,3 3-290 15,5 3-53-15,0-1-44 0,0 2 0 16,0 0-43-16,0-1-1 0,18 4-73 0,-18-2 15 16,18 3-2-16,1 0-5 15,25 0 28-15,-21 12-3 0,5-1 8 16,6 5 3-16,0 4 1 0,38 24 46 0,-38-19-51 15,-1 3-4-15,1 1-13 16,-5 4 17-16,22 31 18 0,-33-32-42 0,1-1 3 16,-6 1 2-16,-8-4-1 15,0-1 2-15,-5 21 3 0,0-28-15 0,0-2 1 16,-83 37 3 0,65-50-15-16,0-1-29 0,0 0-36 0,0-4-43 15,-24 0-253-15,19 0 73 16,-3 0-92-16,0-9-82 0,-2 1-267 15,-14-12-625-15</inkml:trace>
        </inkml:traceGroup>
        <inkml:traceGroup>
          <inkml:annotationXML>
            <emma:emma xmlns:emma="http://www.w3.org/2003/04/emma" version="1.0">
              <emma:interpretation id="{7810E521-6A08-4DCE-96CE-AD3E8D7B760C}" emma:medium="tactile" emma:mode="ink">
                <msink:context xmlns:msink="http://schemas.microsoft.com/ink/2010/main" type="inkWord" rotatedBoundingBox="23396,11777 24353,11778 24352,12094 23395,12093"/>
              </emma:interpretation>
              <emma:one-of disjunction-type="recognition" id="oneOf54">
                <emma:interpretation id="interp74" emma:lang="" emma:confidence="1">
                  <emma:literal/>
                </emma:interpretation>
              </emma:one-of>
            </emma:emma>
          </inkml:annotationXML>
          <inkml:trace contextRef="#ctx0" brushRef="#br2" timeOffset="435679.8038">22952 10960 1961 0,'-3'1'27'0,"1"1"40"0,-4 1 45 0,4 1 204 0,2-4-159 15,0 0-14-15,0 0-13 16,0 0 6-16,0 0 10 0,13 0 128 16,5 0-158-16,-3 0-29 0,9 0-13 15,-1 0-11-15,34 0 6 0,-21 0-52 0,-2 0-9 16,5 0-7-16,-3 0 14 16,41 0-19-16,-43 0 4 0,0 0-5 0,-6 0-2 15,1 0-15-15,17 0-167 16,-33 0-20-16,0 0-107 0,-8 0-53 0,-5-6-49 15,0 6-69-15,0-9-677 0,0 3 722 16</inkml:trace>
          <inkml:trace contextRef="#ctx0" brushRef="#br2" timeOffset="435919.7493">23255 10842 2124 0,'0'-9'68'0,"0"0"50"15,20 3 57-15,1 1 17 16,2-1-8-16,26-4 142 0,-23 8-195 0,5 1-16 0,3 1-29 15,0 0 8 1,38 12 77-16,-33 0-84 0,0 0-11 0,0 3-4 16,-1 2-10-16,35 18-3 15,5 17-18-15,-53-19-16 16,-25-6-10-16,0-14-10 0,0-2 3 16,0 0-2-16,-33-1-4 0,2 0 3 15,-37 7-53-15,32-9-43 0,-3-2-103 16,1 0-128-16,-6-2-106 0,-39 0-622 15,47-3 322-15,-3-1 130 0</inkml:trace>
        </inkml:traceGroup>
        <inkml:traceGroup>
          <inkml:annotationXML>
            <emma:emma xmlns:emma="http://www.w3.org/2003/04/emma" version="1.0">
              <emma:interpretation id="{27E0B9CA-F664-4D7B-A5AF-C1790A2E39AF}" emma:medium="tactile" emma:mode="ink">
                <msink:context xmlns:msink="http://schemas.microsoft.com/ink/2010/main" type="inkWord" rotatedBoundingBox="24931,11654 27848,11658 27847,12339 24930,12335"/>
              </emma:interpretation>
              <emma:one-of disjunction-type="recognition" id="oneOf55">
                <emma:interpretation id="interp75" emma:lang="" emma:confidence="1">
                  <emma:literal/>
                </emma:interpretation>
              </emma:one-of>
            </emma:emma>
          </inkml:annotationXML>
          <inkml:trace contextRef="#ctx0" brushRef="#br2" timeOffset="437961.4806">25763 10747 2342 0,'-13'-3'42'0,"13"-1"30"16,-16 2 10-1,16 2 139-15,0 12-20 0,0 0-83 0,0 5 22 16,29 1-7-16,-6 4 0 0,24 34 88 16,-16-26-149-16,2 4-23 15,4 2-20-15,-1-1 0 0,0 0-10 0,34 32-6 16,-39-37-12-16,-5-3-2 0,-5-4 4 15,-3-3-7-15,0 10 10 0,-13-21 1 0,-2-2 3 16,-3-1-3-16,0-3-1 16,-19-1-1-16,-1-2-11 0,-4 0 10 15,1 0-3-15,-8 0 1 0,-34-25-1 0,34 14-2 16,3-2-11-16,-1 0 11 16,1 0 1-16,5-1 0 0,-8-11 11 0,20 13-6 15,3 1-2-15,8 3-3 16,0-1 0-16,0-6-25 0,26 8 16 0,-2 1 4 15,4 0 40-15,3 1-34 0,49-5-1 16,-36 5-42-16,3 1 34 0,2 0-1 16,0 0 4-16,3 0 5 0,41-3 1 15,-49 4-5-15,-7 1 8 0,-4-1-8 0,-4 2 5 16,7-1-2-16,-26 2 3 16,-2 0 5-16,-8 0-9 0,3 0-4 0,-3 0-19 15,0 0 24-15,0 0 4 16,0 0 4-16,-19 9 8 0,-14 9-21 15,12-7 1-15,3 3 4 0,-3 0 1 0,1 2 1 0,-1 2-4 16,-15 15-5 0,23-16 2-16,2 0 2 0,4-1-3 0,7-4-4 15,0 9 9-15,0-14 6 0,18-2 1 16,0-2 1-16,0 0-6 0,16-3 1 16,-16 0 3-16,0 0-4 0,0-11 1 15,-3 3 1-15,-2-1-3 0,21-10-3 16,-21 8 3-16,0-1 3 0,0-1 0 0,-3-1 0 15,11-13 6-15,-18 15-3 16,2 2 3-16,-3 0-9 0,3 2-4 0,-5 0-10 16,0 8 11-16,0 0 1 15,0 0 5-15,0 0-4 0,0 11 14 16,0-1-10-16,0 1 1 0,0 0-9 0,-18 2 3 16,18 1-1-16,0 15 10 0,0-13-7 15,0-2 6-15,26-2-4 0,-2 1-3 16,48 7 1-16,-41-10 1 0,3-4 1 15,-3 0 2-15,5-3-4 0,24-3 9 0,-32 0-7 16,0 0 3-16,-2 0 0 16,0-14 4-16,-2 4-3 0,14-12 16 0,-1-16-5 15,-27 22-21-15,-2 0 5 0,-1-4 4 16,-1-3-11-16,-4-32 9 16,3 23-1-16,-5-3 3 0,0-2-4 15,0-2-7-15,0-2 4 0,0-36 6 16,-20 43-3-16,20 5-4 0,-18 4 0 0,5 4-1 15,-3-4-2-15,3 20 3 16,3 5-4-16,-3 0 6 0,0 0-2 16,-16 14-2-16,17 2 1 0,-7 3 15 15,1 4 11-15,5 2 3 0,0 1 11 0,-7 39 29 16,9-30-30-16,9 3-14 16,-1-1-8-16,3 1-10 0,0 34 2 0,0-38-6 15,26-2 3-15,-5-4 7 16,2-4 1-16,29 19-19 0,-24-25-42 0,6-5-59 15,5-2-159-15,2-3-182 0,63 1-980 16,-47-6 675-16,5-3 193 0</inkml:trace>
          <inkml:trace contextRef="#ctx0" brushRef="#br2" timeOffset="436918.7576">24507 10835 2463 0,'0'-21'46'16,"-23"-17"264"-16,23 22-80 0,0 3-31 0,-10 4-86 15,10 1-57-15,0 3-50 0,0 5-20 16,0 0 48-16,0 11 25 0,18 6 23 16,5 3 14-16,26 36 72 0,-20-21-96 15,-1 4-3-15,3 3-27 0,3 3-5 0,28 41 1 16,-36-43-28-16,2-3-3 16,-2 0-9-16,-2-8 0 15,1 22 7-15,-14-34 0 0,-3-4-1 0,-3-3-1 16,-5-4 1-16,0-3 5 0,0-3 0 0,0-3-3 15,-26 0-6-15,3 0 6 16,-3-11-5-16,-26-9 5 0,29 8-7 0,-1-2 1 16,4-2-7-16,4-1 9 15,-10-17 1-15,18 17-26 0,8 0 13 0,0 3 3 16,0 0-4-16,21-9 9 16,0 15-15-16,5 0 1 0,0 2-2 0,7 1 10 15,6 1 3-15,39-3 1 0,-37 3-1 16,1 3 3-16,-6-1-5 0,-3 1 6 15,19 1-9-15,-36 0 9 0,-1 0 1 16,-4 0 4-16,-6 0-11 0,0 0-4 16,-5 11 8-16,0-3 2 0,0 0 2 15,0 1-4-15,0 14 0 0,0-10 7 16,0 1 3-16,0 25 21 0,0-27-33 16,0-3-15-16,0-1 15 15,41 7 12-15,-20-12-3 0,5 1 2 0,8-3-11 16,-1-1 10-16,4 0-4 0,45 0 14 0,-45-11-3 15,-1 2 14-15,-2-1 9 16,-6 0 0-16,-7-9 36 0,-21 8-51 16,0 1-8-16,0-1-11 0,0-1-28 15,0-11 22-15,0 10 3 0,0 3 29 0,0 1-28 16,-26 1 0-16,-29-5-34 16,24 7-14-16,0 4-31 0,0 0-33 15,0 2-52-15,3 0-76 0,-27 0-424 16,30 0 270-16,1 0-83 0,6 0-187 15,5 0 74-15</inkml:trace>
        </inkml:traceGroup>
        <inkml:traceGroup>
          <inkml:annotationXML>
            <emma:emma xmlns:emma="http://www.w3.org/2003/04/emma" version="1.0">
              <emma:interpretation id="{5D4DC092-0DBC-46D8-8B8B-7E645C3B9E5C}" emma:medium="tactile" emma:mode="ink">
                <msink:context xmlns:msink="http://schemas.microsoft.com/ink/2010/main" type="inkWord" rotatedBoundingBox="28231,11982 32737,11988 32737,12470 28230,12463"/>
              </emma:interpretation>
              <emma:one-of disjunction-type="recognition" id="oneOf56">
                <emma:interpretation id="interp76" emma:lang="" emma:confidence="1">
                  <emma:literal/>
                </emma:interpretation>
              </emma:one-of>
            </emma:emma>
          </inkml:annotationXML>
          <inkml:trace contextRef="#ctx0" brushRef="#br2" timeOffset="439045.104">29236 11119 2079 0,'0'-11'35'0,"-20"3"43"15,4-3 220-15,3 4-127 0,13 5-16 16,-10-2-33-16,10 2-13 0,0-2 23 0,0 4-99 15,0 0-17-15,0 0 1 0,0 0 14 16,0 0 31-16,0 19 102 0,0-8-83 16,0 1-18-16,21 1-9 15,-1 4 2-15,14 19 45 0,-11-15-57 16,50 41 54-16,-45-43-71 0,-5 1-12 16,3-3 2-16,-5-1-8 0,-3-1 3 15,13 5 22-15,-20-10-6 0,-1-4 20 16,-5-1 269-16,-5-5-116 15,0 0 23-15,0 0-25 0,0 0 32 0,0-9-188 16,0-1-35-16,0 0 0 16,0-3-4-16,0-19-25 0,0 13 15 15,0-3-29-15,0-3-46 16,0-57-543-16,0 55 385 0,0 0 48 0,41-18-271 16,-20 28 149-16,2 1-57 0,3 4-13 15,3 3-23-15,-1 2 29 0,37 1-430 16,-34 6 414-16,-5 0 54 0,-3 0 118 15,-2 0 108-15</inkml:trace>
          <inkml:trace contextRef="#ctx0" brushRef="#br2" timeOffset="439399.8736">29889 11035 1605 0,'0'6'70'16,"0"1"34"-16,0 0 14 0,0 0 17 15,0 1 1-15,-16 11 106 0,1-10-131 0,15 2 6 16,0 1 14-16,0-1 9 16,0 12 110-16,0-11-154 0,0-1-8 0,15 1-11 15,1-2 1-15,-3 0-5 0,12 3 65 16,-12-7-75-16,-2-1-5 15,2-2-9-15,0-1 3 0,12-2 58 0,-14 0-78 16,2 0-6-16,0 0-21 16,-3-13 9-16,-2 5-1 0,5-11-4 0,-8 8-7 15,-5-1-4-15,0 0-1 0,0-3 5 16,0-10-8-16,0 11-1 0,-29 2 10 16,9 3 1-16,-1 0-7 0,6 3 3 15,-24 0-11-15,18 6 9 0,0 0 0 16,21 0 1-16,-59 29 1 0,33-18-2 15,3 0 5-15,-16 18-9 16,10-13 7-16,11 2-4 0,18-1 7 0,0 2 2 16,0 21-3-16,0-21 2 15,23-2-2-15,3-2 6 0,3 0-3 0,-1-3-9 16,40 7-30-16,-32-13-44 0,5 1-79 16,6-5-91-16,-1-1-95 0,50-1-453 15,-49 0 361-15,5 0-161 0,-3-10 37 16,-3 1 72-16</inkml:trace>
          <inkml:trace contextRef="#ctx0" brushRef="#br2" timeOffset="439837.9044">30411 11169 2124 0,'0'-6'52'16,"-10"0"64"-16,10 1 43 0,0 1 7 0,-10 1 0 16,10 0 70-16,0 0-152 0,0 1-18 15,0 2 1-15,0 0-69 16,0 0 8-16,0 0 2 0,15 15 51 0,1-7-10 15,-3 1 12-15,0 0 5 16,0 3 3-16,5 1-4 0,15 14 48 16,-14-12-72-16,-4 1-9 0,32 26 24 15,-37-28-47-15,3-3-5 0,-3-2-1 16,1 0 5-16,2 3 5 0,-8-9-3 16,-3 0 8-16,-2-2 9 0,0-1 9 15,0 0 43-15,0 0-53 16,0 0-13-16,0 0-7 0,0-10 0 0,0 2 4 15,0-9 12-15,0 4-18 0,0 2 4 0,0-5-12 16,0-1-1-16,0-2 8 16,0-25 1-16,21 22 1 0,-3 1-4 15,-2 2-3-15,-3 3-2 0,0-4-5 0,2 14 4 16,-2 6 0-16,-3 0 5 16,1 0-3-16,2 10 5 0,15 11 0 15,-12-6 0-15,2 0-5 0,-3 1 0 16,1 1 2-16,5 1 0 0,12 15-1 0,-15-17-4 15,3-1-26-15,-3 0-33 16,3-1-75-16,23 8-422 0,-21-14 137 0,3 0-101 16,-3-3-217-16,3-1 55 0,-2-2 146 15</inkml:trace>
          <inkml:trace contextRef="#ctx0" brushRef="#br2" timeOffset="438704.4977">27795 11022 2351 0,'0'-4'52'0,"-13"1"55"0,5 1 37 0,8-1 156 16,0 2-220-16,0 1-33 0,0 0-26 15,0 0 23-15,0 0 122 0,0 0-57 0,18 0-19 16,-2 8-24-16,4-8-8 0,22 17 50 16,-14-7-54-16,1 0-6 0,4 1-4 15,9 2-8-15,-1 1-2 16,50 23 2-16,-47-18-23 0,0-3-10 0,-3 2 0 15,-2-1 3-15,20 15 1 0,-38-18 0 16,-3-1-8-16,-7-2 7 16,-4-3-7-16,-7 5 13 0,0-7-7 0,0-2 9 15,0-2 2-15,-25 1-6 0,1-3 12 16,-28 0 19-16,24 0-11 0,0 0-8 16,-4-10 5-16,1 1-2 0,-20-10 3 15,25 7-25-15,5-1-2 0,3-3 2 16,0 0-2-16,5-3-12 0,5-21-46 0,8 21 3 15,0 0-1-15,21 1-17 16,5 2-26-16,36-10-180 0,-29 17 122 0,4 1 3 16,90-6-144-1,-89 13 260-15,-1-1 24 0,-4 2 1 0,19 0-2 16,-34 0 8-16,-2 0 1 16,-6 0 3-16,-5 0 18 0,3 15 72 0,-8-8-20 15,3 1-2-15,7 22 91 16,8 4-37-1,-13-22-85-15,6 0-5 0,-1-1-1 0,-2-1 3 0,20 10 53 16,-12-10-34-16,2-3 11 16,0 0-7-16,3-3-3 0,12 1 41 15,-15-5-58-15,-5 0-6 0,5 0 4 16,-2 0-7-16,-3 0 3 0,8-20 23 0,-11 20-28 16,-2-11-10-16,-1-2-6 15,-7 1-6-15,3-16-7 0,-3 13 3 0,0-2 0 16,0 1 2-16,-21-1-10 0,-12-7 8 15,15 16 1-15,-1 1 6 0,-1 5-11 16,-4 2 1-16,-1 0 6 0,-30 11-6 16,27 1 7-16,2 1 0 0,0 0-1 15,3 4-2-15,-16 17-22 0,26-15 24 0,5-1-1 16,8 1 22-16,0 0-16 16,0 19 5-16,23-22-11 0,6 1-1 15,-1-3 3-15,6-1-5 0,7-1-15 0,50 3-81 16,-42-9-5-16,0-3-50 15,6-3-73-15,2 0-91 0,44 0-425 0,-55 0 362 16,-4-10-87-16,-3 1-107 16,-3-1 53-16,-8-2 105 0</inkml:trace>
          <inkml:trace contextRef="#ctx0" brushRef="#br2" timeOffset="440519.7164">31162 11079 2419 0,'0'-9'48'0,"0"3"46"0,0-1 158 0,0 7-164 15,0 0-42-15,0 0-21 0,0 0 30 16,0 0 30-16,0 17 134 0,0-6-126 16,10 1-31-16,-10 4-6 15,21 35 84-15,-13-33-104 0,-3-1-4 16,8 18 13-16,-5-20-10 0,2-1-19 15,6 0 9-15,-6-2-4 0,6-1-18 16,12 6 47-16,-10-13-23 0,-2 0 2 0,-1 1-5 16,1-5 5-16,15 0 16 15,-18 0-19-15,2 0-3 0,1 0 1 0,-3-11 1 16,0 3-3-16,10-8 13 16,-13 7-32-16,-2 0-1 0,0-4-4 0,0 0-2 15,-3 1 6-15,3-13-4 0,-3 14-1 16,-3 2 2-16,1-1-1 0,-3 4 0 15,0 0-5-15,0 6-1 0,0 0 3 0,0 0-6 16,0 0 8-16,0 0 5 16,0 22-6-16,0-12 6 0,0 2-4 15,0 1 7-15,0 1-6 0,0 0-5 16,0 14 8-16,18-13-1 0,0-4 5 16,-2 3-11-16,2-3 5 0,5 0 3 15,24 6 5-15,-19-13-8 0,1 1 2 16,4-2-4-16,1-1 5 0,36-2 6 0,-37 0-7 15,-1 0-3-15,-1 0 2 0,-5-12 3 16,-3 3 0-16,8-12-23 0,-18 10 21 16,15-31 26-16,-20 25-29 15,-3-3-8-15,0 0 9 0,1-2 4 0,-6-19-1 16,0 21-7-16,0 2-2 0,0 5-1 16,0 1 5-16,0 4-1 15,-21 5-3-15,-10 3 8 16,-5 29 16-16,17-14 13 15,-4 4 9-15,5 1-6 0,-3 2 6 0,-7 26 12 16,23-23-31-16,5-2-9 16,0 1 2-16,0-1-2 0,33 20 0 0,-2-24-48 15,0-2-48-15,1 0-44 0,4-4-99 16,3 0-163-16,36 5-834 0,-34-12 325 0,-5-3 195 16</inkml:trace>
        </inkml:traceGroup>
      </inkml:traceGroup>
    </inkml:traceGroup>
    <inkml:traceGroup>
      <inkml:annotationXML>
        <emma:emma xmlns:emma="http://www.w3.org/2003/04/emma" version="1.0">
          <emma:interpretation id="{2077A5DE-7FAA-4D3E-8320-3EE3BD7F5452}" emma:medium="tactile" emma:mode="ink">
            <msink:context xmlns:msink="http://schemas.microsoft.com/ink/2010/main" type="paragraph" rotatedBoundingBox="4374,13060 31878,12874 31883,13664 4380,1385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62EAD23-15E6-4A41-8CA3-03570D554284}" emma:medium="tactile" emma:mode="ink">
              <msink:context xmlns:msink="http://schemas.microsoft.com/ink/2010/main" type="inkBullet" rotatedBoundingBox="4378,13618 4445,13617 4446,13654 4379,13655"/>
            </emma:interpretation>
            <emma:one-of disjunction-type="recognition" id="oneOf57">
              <emma:interpretation id="interp77" emma:lang="" emma:confidence="0">
                <emma:literal>•</emma:literal>
              </emma:interpretation>
            </emma:one-of>
          </emma:emma>
        </inkml:annotationXML>
        <inkml:trace contextRef="#ctx0" brushRef="#br2" timeOffset="442649.6461">3963 12659 2261 0,'0'0'46'0,"0"0"53"0,0 0 62 15,0 0 56-15,0 0 174 0,0 0-129 16,0 0-77-16,0 0-112 0,0-10-5 15,0 10-8-15,0 0 60 16,0 0-103-16,0 0-4 0,0 0 4 16,0 0-17-16,0 0-2 15,0 0-2-15,0 0-2 0,0 0 0 0,0 0-4 16,0 0 9-16,0 0 2 0,0 0 3 16,0 0 2-16,0 0-5 0,0 0 3 15,0 0 0-15,0 0 9 0,0 0 1 16,0 0 12-16,0 0 69 0,0 0-32 0,0 0 6 15,0 0 3-15,0 0 153 16,0 0-160-16,0 0-21 16,0 0-11-16,0 0-32 0,0-9-8 15,0 9-1-15,0-6 4 0,0 6-28 0,0 0 13 16,0 0-3-16,0 0 8 0,0 0 0 16,0 0 7-16,-13 0 3 0,13 0-3 15,-13 0-4-15,13 0-3 0,-10 8 2 16,5 1-3-16,5-4 6 0,0 0-14 15,0 1 5-15,0-2 37 16,0-4-18-16,0 0 5 0,0 0 9 16,0 0-7-16,18 0-2 0,-18 0 1 15,15 0-4-15,1 0-3 0,-8-8 19 16,-8 0-11-16,10 8 3 0,-10-7-10 0,0 7-4 16,0-11 0-16,0 11-1 15,0-3 3-15,0 3-7 0,0 0-5 0,0 0-5 16,0 0 14-16,0 0 4 0,0 0 3 0,0 0-2 15,0 0 9-15,0 0 0 16,0 0-3-16,0 0-3 0,0 0 4 16,0 0-2-16,0 0-2 15,0 0-5-15,0 0-5 0,0 0-9 0,0 0-41 16,0 0-177-16,0 0 73 0,0 0-26 0,0 0-40 16,0 0-101-16,0 0-67 15,0 0-508-15,0 0 275 0,0 0 58 16,0 0 114-16</inkml:trace>
      </inkml:traceGroup>
      <inkml:traceGroup>
        <inkml:annotationXML>
          <emma:emma xmlns:emma="http://www.w3.org/2003/04/emma" version="1.0">
            <emma:interpretation id="{6BEDE321-D395-484D-AB34-99B94EF4E9BD}" emma:medium="tactile" emma:mode="ink">
              <msink:context xmlns:msink="http://schemas.microsoft.com/ink/2010/main" type="line" rotatedBoundingBox="5505,13053 31878,12874 31883,13664 5510,13843"/>
            </emma:interpretation>
          </emma:emma>
        </inkml:annotationXML>
        <inkml:traceGroup>
          <inkml:annotationXML>
            <emma:emma xmlns:emma="http://www.w3.org/2003/04/emma" version="1.0">
              <emma:interpretation id="{78633B1E-1005-44F7-A9EA-8AFC360C5189}" emma:medium="tactile" emma:mode="ink">
                <msink:context xmlns:msink="http://schemas.microsoft.com/ink/2010/main" type="inkWord" rotatedBoundingBox="5506,13177 8829,13154 8833,13807 5510,13829"/>
              </emma:interpretation>
              <emma:one-of disjunction-type="recognition" id="oneOf58">
                <emma:interpretation id="interp78" emma:lang="" emma:confidence="1">
                  <emma:literal/>
                </emma:interpretation>
              </emma:one-of>
            </emma:emma>
          </inkml:annotationXML>
          <inkml:trace contextRef="#ctx0" brushRef="#br2" timeOffset="443184.3354">5441 12500 2272 0,'0'-8'60'0,"0"-1"59"0,0 0 45 15,0-2 8-15,0-7 78 0,0 8-180 0,0 2-28 16,0 1-10-16,-18 2-14 16,8 1-11-16,-19 1 2 0,11 3 0 15,-3 0-1-15,-4 12 4 0,-4 1 7 16,-36 21 51-16,32-14-24 0,2 4 10 0,0 2-8 16,7 2 9-16,1-1-3 0,-3 30 34 15,21-29-60-15,5-3-8 16,0-1-6-16,0-1 2 0,52 15 8 0,-24-25-20 0,8-2 3 15,3-1-3-15,5-4-17 16,5-6-29-16,60 0-255 0,-57 0 43 16,2-10-44-16,6 1 0 0,-6-1-33 15,50-15-462-15,-60 12 282 0,0-1 69 0,-11 0 122 16</inkml:trace>
          <inkml:trace contextRef="#ctx0" brushRef="#br2" timeOffset="443399.1988">5951 12643 1773 0,'0'-10'17'15,"0"-2"18"-15,0 2 34 16,0-2 130-16,0 7-111 0,0 3-16 0,-21 0-24 15,21 2 12-15,-23 0 55 0,0 0-58 16,7 0-3-16,-10 12 3 0,8 1 15 16,3-1 6-16,4 16 49 0,1-14-71 15,10 0-2-15,0 30 154 16,0-31-141-16,16-1-3 0,4-1 15 16,19 5 86-16,-16-10-100 0,1-2-6 15,2-2-4-15,2-2 6 0,29 0 55 16,-34 0-58-16,1 0-11 0,-1-12 5 0,-2 3-1 15,-6-1-19-15,6-7 10 16,-16 8-33-16,-5-1 1 0,0-2-6 0,0-1-5 16,0-14-16-16,0 16 9 0,-31-2-2 15,8 2 0-15,-1 1-2 0,-20-4-72 16,-2 7-88-16,-1 6-102 16,26 1 57-16,-2 0-93 0,5 0-58 15,3 0-85-15,-1 10-165 0,0-2-557 16</inkml:trace>
          <inkml:trace contextRef="#ctx0" brushRef="#br2" timeOffset="443817.8979">6466 12640 2630 0,'5'-7'69'0,"1"-2"95"16,-1 1 60-16,-3 1 45 0,-2-6 96 15,0 7-263-15,0 2-46 0,0 1-20 16,0 3-17-16,0 0-23 0,0 0-14 0,0 0 12 15,0 0-2-15,0 0 10 16,0 9 0-16,0 14 3 0,0-10-7 16,0 2 5-16,0 1 0 0,0 0-3 15,0 1 4-15,21 17 8 0,-3-17-6 0,3-3-3 16,-3-3 3-16,0-1 14 0,11 5 55 16,-16-10-34-16,-3-3-1 0,5-2 2 15,-7 0 2-15,8 0-2 0,10 0 21 16,-11-10-33-16,-2 2-2 0,-3-1 11 15,1 0-8-15,2-14 3 0,-13 12-34 0,0-2-2 16,0 0 3-16,0 0-3 16,0 2-1-16,0-8-10 0,0 13-1 15,0 2-4-15,0 0-2 0,0 2 7 16,0 2-15-16,0 0 24 0,0 27-4 16,0-16-19-16,0 2-19 15,23-3-26-15,-2 1-19 0,15 8-120 16,-18-12 79-16,-2-1-24 0,2 2-71 0,5-3-82 15,0-2-51-15,26-2-495 16,-23-1 284-16,0 0 45 0,0 0 115 0</inkml:trace>
          <inkml:trace contextRef="#ctx0" brushRef="#br2" timeOffset="444216.6487">7028 12634 1925 0,'0'-13'28'15,"-13"3"24"-15,13-1 36 0,-10-6 166 16,10 10-139-16,0 1-23 0,0 1-40 15,0 0-10-15,0 2-21 0,0-2-4 16,18 5-16-16,0 0 7 0,-3 0 5 0,6 0 9 16,18 18 21-16,-16-7-8 0,3 0 9 15,0 2 1-15,-3 3 27 0,6 0-22 16,33 37 67-16,-44-37-88 16,5 14 18-16,-15-17-25 0,-3-3 2 15,-2-1-6-15,-1-3 13 0,1 2 43 16,-3-3-11-16,0-5 22 0,0 2 3 0,0-2-10 15,0 0-13-15,0 0-1 16,-18 0-38-16,5-15-8 0,13 6 0 0,-16-3-1 16,-7-15 7-16,15 12-25 15,8-4 4-15,0-1-3 0,0-1-5 0,0-1 6 16,0-15-12-16,0 21 10 16,21 3-6-16,-3 4 2 0,-5 3-2 0,18 2-8 15,-15 4 9-15,2 0 0 0,-3 11 7 16,6 1 1-16,-5-1-8 0,20 17-10 15,-18-13-23-15,-3 1-22 0,1-2-39 0,-6-1-65 16,8 11-320-16,-10-15 177 16,-3 0-25-16,3-3-51 0,-3-1-242 15,3 1 73-15</inkml:trace>
          <inkml:trace contextRef="#ctx0" brushRef="#br2" timeOffset="444758.8014">7874 12470 2426 0,'-18'0'45'0,"5"0"17"0,8 0 3 16,5 0 1-16,0 6-13 0,0 0 40 15,0-6-72-15,26 5-11 0,5-1-16 16,0 0-36-16,49 4-254 0,-33-3 17 0,7-4-227 16,3 0-83-16,5-1 55 0</inkml:trace>
          <inkml:trace contextRef="#ctx0" brushRef="#br2" timeOffset="444684.2835">7892 12241 2420 0,'0'-14'60'16,"19"-10"272"-16,-19 16-99 0,0 1-33 15,10 1-57-15,-10 2-33 0,0 0-2 16,0 4-96-16,0 0 3 15,0 10 11-15,0-1 14 0,0 3 5 0,15 2 2 16,-15 2 0-16,13 24 40 16,0-15-53-16,-13 1-1 0,11 3 2 0,-6 1 2 15,5 33 45-15,-7-29-51 0,5-2-5 16,-3 0-6-16,2 0-1 0,1 0 0 16,10 27-1-16,6-11-8 15,4-7 10-15,-12-25-8 0,-1-1 0 16,3-4-5-16,-2-3 3 0,20 5-30 0,-18-10-45 15,0-3-35-15,6 0-47 16,-4 0-57-16,-2 0-75 0,21-22-520 0,-23 10 288 16,-1-2-212-16,-4 0 115 15,-4-2 86-15</inkml:trace>
        </inkml:traceGroup>
        <inkml:traceGroup>
          <inkml:annotationXML>
            <emma:emma xmlns:emma="http://www.w3.org/2003/04/emma" version="1.0">
              <emma:interpretation id="{EB60596E-166D-4647-9BF1-F834046F232E}" emma:medium="tactile" emma:mode="ink">
                <msink:context xmlns:msink="http://schemas.microsoft.com/ink/2010/main" type="inkWord" rotatedBoundingBox="9289,13103 11759,13086 11764,13801 9294,13818"/>
              </emma:interpretation>
              <emma:one-of disjunction-type="recognition" id="oneOf59">
                <emma:interpretation id="interp79" emma:lang="" emma:confidence="1">
                  <emma:literal/>
                </emma:interpretation>
              </emma:one-of>
            </emma:emma>
          </inkml:annotationXML>
          <inkml:trace contextRef="#ctx0" brushRef="#br2" timeOffset="447004.0964">9640 12242 2445 0,'-24'-18'32'0,"1"1"91"16,-11-10 299-16,21 17-221 0,3 0-75 15,2 2-64-15,8 2-12 0,0-3 25 16,0 4-57-16,16 3-15 0,7-1 1 0,11-1-6 16,5 0 4-16,64-2 3 0,-38 6-2 15,7 0 2-15,6 0-4 0,2 0-3 16,81 30-7-16,43 26 20 16,-118-3 9-16,-58-25 4 15,-28 3 22-15,0 1 12 0,0 37 53 16,-28-35-73-16,-3 1-9 0,-8-2-13 15,-3 1 2-15,-4-2-3 0,-50 26-3 0,49-31-7 16,6-2-9 0,-73 35 4-16,83-44-5 0,5-3-25 0,3-2-49 15,-16 5-249-15,29-9 65 16,-3-1-33-16,5-2-10 0,3-2-40 0,2 0-499 16,3-2 303-16,0 0 92 0</inkml:trace>
          <inkml:trace contextRef="#ctx0" brushRef="#br2" timeOffset="446711.5323">9885 12325 3106 0,'0'-20'210'0,"0"11"-21"15,0 1 25-15,0 2-70 0,0 1-55 16,0 2-54-16,0 2-29 0,0 1-5 0,0 0 10 15,0 12 9-15,0 3-19 16,0 24 45-16,0-16-24 0,0 5 20 16,0 0-32-16,0 3-2 0,16 26-4 15,-3-32 0-15,-3 1 2 0,-2-3-6 0,0 0-12 16,10 11-87-16,-13-22-10 16,3-2-59-16,-3 0-63 0,-2-4-82 0,-1-3-47 15,1 0-496-15,-3-3 193 16,0 0 94-16,0 0 120 0</inkml:trace>
          <inkml:trace contextRef="#ctx0" brushRef="#br2" timeOffset="445080.1483">9197 12300 2819 0,'0'-9'148'0,"0"0"77"15,0 2 34-15,0 2-40 16,0-5 4-16,0 9-170 0,0 0-15 15,0 0-19-15,0 1-1 0,0 0-14 0,0 0 0 16,0 0-9-16,-21 0 12 0,3 13 0 16,0-1 12-16,-31 22 35 0,23-13-25 15,-3 4 4-15,-4 3 1 0,2 2 10 16,0 2-2-16,-24 34 29 0,35-33-44 16,2 0-2-16,7 0-3 0,11-2-1 15,0 25-2-15,0-32-13 0,23-3 7 16,1 0 2-16,4-4-2 0,6-4 0 0,75 12-230 15,-73-22 47 1,47-3-336-16,-42 0 92 0,-7 0-122 0,2-11-303 16,3 2 59-16</inkml:trace>
          <inkml:trace contextRef="#ctx0" brushRef="#br2" timeOffset="447200.6337">10574 12533 2392 0,'16'-12'110'16,"-9"8"-23"-16,-4 1-4 0,2 3-37 16,-2 0-20-16,2 0 2 0,3 10 65 15,-3 0-53-15,-3 2-17 16,1 1-16-16,0 2 16 0,-1 17-15 0,1-16-10 15,-3 0-29-15,0-1-49 0,0-1-77 0,0-3-92 16,0 9-541-16,0-14 209 16,0-1 97-16</inkml:trace>
          <inkml:trace contextRef="#ctx0" brushRef="#br2" timeOffset="447709.8793">10662 12257 2214 0,'-21'-1'28'0,"3"1"71"0,18 0-48 0,0 0-32 16,0 0-22-16,0 0 2 0,0 0-3 16,0 0 8-16,0 7-13 0,21-7-24 15,2 8-20-15,6-2-37 0,30 7-83 16,-28-10 112-16,3 1 17 0,2-1 21 0,-2 0 5 15,36 2 15-15,-42-5 11 0,-2 0 12 16,-3 0 9-16,-7 0 5 0,-1 0-3 16,-7 0 14-16,-8 0-31 0,0 0 20 15,0 10-21-15,-28-3-5 16,2 0 3-16,3 1 3 16,-42 19 16-16,29-6-2 0,36-9-6 15,-11 0 4-15,11 1 9 0,0 27 139 16,0-25-90-16,18 1 11 0,6 0 8 15,35 20 123-15,-25-17-128 16,5 0-21-16,-1 1-27 0,4 1-20 16,30 21-1-16,-43-25-15 0,-3 1-6 15,-6-1 6-15,-7-3-2 0,-7-2-4 16,-6 13 18-16,-26-14-16 0,2-7-2 16,-2-4-6-16,3 1 2 0,-5-1-7 15,-3 0-30-15,-29 0-264 0,26-14 3 16,3 2-87-16,3-1-118 0,2-4-161 15</inkml:trace>
        </inkml:traceGroup>
        <inkml:traceGroup>
          <inkml:annotationXML>
            <emma:emma xmlns:emma="http://www.w3.org/2003/04/emma" version="1.0">
              <emma:interpretation id="{074230CF-0947-42E2-84B8-7CF6DB613F0A}" emma:medium="tactile" emma:mode="ink">
                <msink:context xmlns:msink="http://schemas.microsoft.com/ink/2010/main" type="inkWord" rotatedBoundingBox="11995,13083 14709,13065 14714,13738 11999,13757"/>
              </emma:interpretation>
              <emma:one-of disjunction-type="recognition" id="oneOf60">
                <emma:interpretation id="interp80" emma:lang="" emma:confidence="1">
                  <emma:literal/>
                </emma:interpretation>
              </emma:one-of>
            </emma:emma>
          </inkml:annotationXML>
          <inkml:trace contextRef="#ctx0" brushRef="#br2" timeOffset="449440.2638">13890 12129 2296 0,'0'-11'57'16,"0"2"66"-16,0 2 60 0,-18 2 44 0,18-3 112 15,0 5-243-15,0 1-32 0,0 2-36 16,0 0-11-16,0 0-5 0,0 0 31 0,0 11 33 15,0 2 16-15,0 2 1 16,0 23 60-16,0-13-88 0,0 4-1 16,0 1 2-16,0 4 2 0,18 1 10 15,-18 37 58-15,13-37-80 0,2 0-13 0,-15 0-7 16,16-2 0-16,12 25 10 0,-17-32-32 16,2-2 3-16,-1-3-4 0,4-2-3 15,0-2 4-15,17 8 0 0,-20-16-42 16,5-1-74-16,3-2-62 0,-6-2-60 15,24-4-410-15,-21 0 208 0,1 0-106 16,1 0-260-16,-2-9 60 0,-5-1 152 16</inkml:trace>
          <inkml:trace contextRef="#ctx0" brushRef="#br2" timeOffset="448079.3271">11539 12231 2331 0,'11'-3'10'0,"-3"3"60"16,15 0 219-16,-10 15-109 0,5 0-24 15,3 3-33-15,-3 3-6 16,34 34 48-16,-29-25-114 0,3 4-18 0,-8 0-11 16,0 1 3-16,-5 2-8 0,10 28 4 15,-15-36-9-15,-3-2-9 0,-2-3 3 16,-3-3 6-16,0 10 10 0,0-20-12 16,0-2-5-16,-26-1 6 0,3-4-3 15,4 0-1-15,-17-3 19 0,13-1-13 0,5 0 0 16,-3 0-2-16,6-13 8 15,-17-13 14-15,27 13-25 0,-5-3-9 16,10-2-2-16,-8 1-2 0,8-1 5 0,0-14 6 16,29 17-4-16,-6 3-3 0,0 4-3 15,1 0 4-15,30 0-7 0,-28 5 3 16,-3 3 3-16,3 0-3 0,0 0-5 16,0 10 6-16,23 11-8 0,-23-9 11 15,0 2-2-15,0-1 4 0,-8 1 0 16,21 14 0-16,-24-16 1 0,21 19-135 15,-28-25-18-15,0-1-59 16,-3-2-65-16,-2 0-92 0,2-3-733 0,-3 0 467 16,1 0 126-16</inkml:trace>
          <inkml:trace contextRef="#ctx0" brushRef="#br2" timeOffset="448359.8773">11980 12362 1934 0,'-11'-5'13'0,"-2"-3"93"16,5 8-9-16,6 0 2 0,-1 0-6 16,-2 0 3-16,5 0-15 0,0 10 109 15,0-1-71-15,0-9 22 0,0 8 7 0,18-8 6 16,21 0 99-16,-21 0-144 16,-2 0-22-16,2 0-18 0,-5 0-14 0,5 0-11 15,10-10 28-15,-28 2-43 0,0-1-14 16,0 0-11-16,0 1 1 0,0-7-3 15,0 7-8-15,0 0-1 0,0 1 0 16,0 1 6-16,0 0-34 0,0-2-20 0,-18 8-27 16,3 0-26-1,-34 0-616-15,36 11 413 0,-6 0-47 0,4 0-263 16,-14 14-572-16</inkml:trace>
          <inkml:trace contextRef="#ctx0" brushRef="#br2" timeOffset="448818.1036">12324 12598 2610 0,'8'-8'64'0,"-8"4"61"0,5 4 44 15,5 0 148-15,-7 0-244 0,2 0-32 16,5 0-16-16,-5 0 0 0,24 0 12 0,-16 8-24 15,7 1-4-15,1 1-5 0,0-1 9 16,5 4-7-16,7 11 1 0,-17-10-6 16,-3-1 4-16,0 0 1 15,-5-2 2-15,5 10 11 0,-11-14-13 0,1-1 2 16,-3 0 3-16,0-1 1 16,0-4 29-16,0 0 114 0,0-1-59 0,0 0-8 15,0 0-20-15,0 0-12 0,0-10 23 16,0-1-56-16,0 0 9 15,0-25-6-15,0 20-28 0,0 2 2 0,0-4-2 16,0-14-8-16,0 18 2 16,23 3 3-16,0 0-4 0,-7 3-2 15,2 4 3-15,16 4-5 0,-16 0 13 16,-3 0-3-16,3 12 0 0,3-1 3 0,18 13-10 16,-21-11 6-16,0 1-4 0,-2-2 6 15,-1 2-18-15,-2-2-13 0,3 9-89 16,-9-11 10-16,-1-1-78 0,-1-3-95 15,0 0-89-15,5 4-487 0,-10-7 176 16,8 0 86-16,0-3 107 0</inkml:trace>
          <inkml:trace contextRef="#ctx0" brushRef="#br2" timeOffset="449113.6996">13362 12544 2618 0,'0'-8'95'16,"0"3"39"-16,0-1 31 0,0 3-16 15,0-2 8-15,-18 4-122 0,18-1-7 16,0 2 14-16,0 0 0 0,-29 0 5 16,-28 20 22-16,36-10-35 0,-2 3-9 15,-10 1 0-15,9 1 6 0,-12 17 15 16,36-15-16-16,0-2-7 0,0 2 6 0,0-3-7 15,0 15 11-15,0-17-26 16,31-2-1-16,-2-1-3 0,4-3-1 0,1 2-7 16,41-3-136-16,-36-5-49 0,5 0-101 15,-3 0-62-15,1 0-81 16,66-29-1353-16,-69 19 1337 0</inkml:trace>
          <inkml:trace contextRef="#ctx0" brushRef="#br2" timeOffset="449648.9557">13727 12485 2535 0,'-21'-3'60'15,"0"1"80"-15,6-1 66 0,10 3 49 16,5-2-38-16,0 1 17 0,0 1-200 0,0-1-19 16,18 0-7-16,2 1-10 0,30 0 3 15,-25 0-5-15,7 0 7 0,1 0-6 16,1 0-15-16,-3 0-58 0,26 6-267 16,-31-6 87-16,-6 7-29 0,-1-7-11 15,-1 0-60-15,15 0-750 0,-15 0 625 16</inkml:trace>
        </inkml:traceGroup>
        <inkml:traceGroup>
          <inkml:annotationXML>
            <emma:emma xmlns:emma="http://www.w3.org/2003/04/emma" version="1.0">
              <emma:interpretation id="{7097ED73-A492-4CCD-9C70-C392BEAF6606}" emma:medium="tactile" emma:mode="ink">
                <msink:context xmlns:msink="http://schemas.microsoft.com/ink/2010/main" type="inkWord" rotatedBoundingBox="15158,13153 19287,13125 19291,13696 15162,13724"/>
              </emma:interpretation>
              <emma:one-of disjunction-type="recognition" id="oneOf61">
                <emma:interpretation id="interp81" emma:lang="" emma:confidence="1">
                  <emma:literal/>
                </emma:interpretation>
              </emma:one-of>
            </emma:emma>
          </inkml:annotationXML>
          <inkml:trace contextRef="#ctx0" brushRef="#br2" timeOffset="451740.0091">15707 12421 1860 0,'0'4'21'0,"0"1"36"0,15-1 48 16,-15 4 46-16,13 8 136 15,3-7-173-15,-11 1-23 0,8 0 0 16,-3 2 0-16,1-1-12 0,12 12 33 0,-18-12-72 15,3-3-14-15,2 1 0 0,-10-2 0 16,11 5 7-16,-11-8-13 16,0-1 19-16,0 0 46 0,0-3 33 15,0 2 23-15,0-2 120 0,0 0-180 0,0 0-26 16,0 0-28-16,0-11 2 0,0-9 19 16,0 7-32-16,0 0-13 0,18-2-6 15,2-1 3-15,-20 1-3 0,24-10 4 16,-24 14-6-16,23 7 2 0,-5 0-2 15,42 4-10-15,-37 10 9 16,0 0 2-16,16 15 6 0,-18-11-1 16,-3-1-2-16,5 3-3 0,-7-1-20 15,23 16-102-15,-21-16 8 0,-3-1-62 0,3-1-90 16,-2-2-92-16,-3 0-78 16,10 3-765-16,-18-9 621 0,0-2 121 0</inkml:trace>
          <inkml:trace contextRef="#ctx0" brushRef="#br2" timeOffset="451938.6985">16341 12461 2120 0,'0'-8'69'0,"0"8"14"0,0 0-30 16,0 0 29-1,0 19 241-15,18-9-212 0,0 1 11 0,-2 2 18 16,2 1 12-16,21 14 110 0,-19-16-153 15,-2 1-12-15,6-2-9 0,-9 0 1 16,19 4 105-16,-24-10-76 0,3-1 65 16,-8-2 59-16,6-1 39 0,2-1 170 15,-8 0-337-15,5 0-67 0,-2-12-19 16,8 2-21-16,-1 0-7 0,19-13 7 16,-21 8-19-16,2 0-65 0,3 0-95 15,-2-1-78-15,20-18-309 0,-20 17 333 16,-1 4 33-16,-2 0-47 0,-3 3-117 15,9-1-530-15,-14 8 420 0,5 3-121 0,-2 0 20 16,2 0 75-16</inkml:trace>
          <inkml:trace contextRef="#ctx0" brushRef="#br2" timeOffset="452245.9053">17006 12474 2099 0,'0'7'118'0,"-18"8"183"0,18-5-153 16,0-3-23-16,-15 5 7 0,15 0-4 0,0 19 80 15,0-15-125-15,0 0 5 16,0 2-2-16,0 31 101 0,0-35-132 16,0-1 3-16,28 6 69 15,-28-14-72-15,83 1 105 0,-65-6-116 16,5 0 0-16,3 0 5 0,-8-10 2 16,26-9 48-16,-20 10-56 0,-6-2-18 15,-8 1-1-15,6-4-8 0,2 1-11 16,5-33-10-16,-13 14 2 15,-10 16 2-15,0 1-17 0,0 2-19 16,0 3-40-16,0 0-37 0,0-3-174 16,-23 8 121-16,23 2-33 0,-21 1-55 15,21 1-58-15,-23 1-338 0,23 0 354 16,0 0-37-16,0 0-168 0,0 0-3 16</inkml:trace>
          <inkml:trace contextRef="#ctx0" brushRef="#br2" timeOffset="452408.8561">17490 12449 2005 0,'16'0'19'16,"-16"0"38"-16,13 0 47 0,2 10 226 16,-10 1-169-16,-5 0-19 0,8 1-38 15,-3 2-11-15,6 15 23 0,-1-13-91 16,-2 0-17-16,-3-2-3 0,0 2-1 0,5 8-8 16,-4-13-57-16,-6-1-80 15,0-2-83-15,0 0-86 0,0-5-79 16,0 4-815-16,0-7 729 0</inkml:trace>
          <inkml:trace contextRef="#ctx0" brushRef="#br2" timeOffset="451038.6242">14705 12670 2423 0,'0'-5'38'0,"0"5"50"16,0-6 56-16,0 6 29 0,52 0 87 0,-24 0-193 15,9 0-26-15,4 0-14 0,6 0-11 0,69 0-9 16,-62 0-7-16,9 0-9 16,107-16-240-1,-118 16 60-15,-8-6-16 0,-10 1-25 16,20-6-347-16,-31 6 43 0,-4 0 22 0,-9-2 88 0</inkml:trace>
          <inkml:trace contextRef="#ctx0" brushRef="#br2" timeOffset="450800.1107">14863 12383 2543 0,'10'-8'60'15,"-7"-2"104"-15,2-1 78 0,0 2 52 0,11-6 148 16,-16 9-334-16,8 0-44 16,-8 1-30-16,10 1-15 0,-10 4-21 0,5 0-7 15,-5 0 4-15,0 11 11 0,0 1-5 0,0 3 1 16,0 25-7-16,0-15 10 16,0 2 1-16,34-1-6 0,-16 2-2 15,-18 25-46-15,21-29-42 0,-21-2-97 16,0-1-123-16,0-2-106 0,0-4-97 0,0 11-909 15,0-18 877-15</inkml:trace>
          <inkml:trace contextRef="#ctx0" brushRef="#br2" timeOffset="451253.7415">15042 12228 2274 0,'-16'-11'38'0,"-2"1"70"0,-3-3 250 15,13 9-175-15,8 0-45 0,0 1-42 16,0 0-22-16,0-3-3 0,0 3-69 16,24-1-21-16,9 4-5 15,-4 0-53-15,-1 0-62 0,6 0-57 16,44 9-292-16,-27 0 227 0,6-1-126 16,-7 2-175-16,-4 1 45 0</inkml:trace>
          <inkml:trace contextRef="#ctx0" brushRef="#br2" timeOffset="452606.4588">17607 12246 2385 0,'0'-7'36'16,"0"-4"111"-16,0 9-73 0,-34 0-39 0,34 1-33 15,0 0-10-15,0 1-5 16,0 0-13-16,0 0-23 0,0 9-50 0,0-1-51 16,23 0-34-16,29 12-226 15,36 13-601-15,-59-22 647 0,4-1 105 0</inkml:trace>
          <inkml:trace contextRef="#ctx0" brushRef="#br2" timeOffset="452808.8063">18153 12412 1840 0,'5'3'22'0,"-5"3"149"15,0-4-28-15,0 4 6 0,0-1-12 0,-26 1-1 16,-15 12 142-16,20-8-141 16,-2 2-7-16,5 1-26 0,-3 0 1 0,3 2-18 15,-11 13 45-15,14-13-84 16,10 0-14-16,-3-2-4 0,8 2-4 0,0 10 10 16,0-16-21-16,18 1-9 0,5-2-4 15,-2 0 4-15,7-4-23 16,40 3-176-16,-35-7-18 0,1 0-73 0,2 0-22 0,0 0-58 15,29-13-582-15,-34 3 381 16,-2 1 107-16</inkml:trace>
          <inkml:trace contextRef="#ctx0" brushRef="#br2" timeOffset="453204.258">18458 12472 1951 0,'-13'-7'22'0,"13"0"96"15,0 5-29-15,-15 2-21 16,15 0-10-16,0 0-6 0,0 0 31 0,0 0-21 15,0 0 22-15,0 0 14 0,0 0 4 0,0 8-9 16,0-2 82-16,0-1-76 16,20-5 0-16,-7 6-31 0,3-6 2 15,23 4 4-15,-21-4-40 0,5 0-24 0,3 0 2 16,-3 0 4-16,19 0 36 16,-32-10-14-16,6 10 2 0,-6-8 0 15,-2 8-10-15,-3-9-13 0,-5-4-2 16,0 7-13-16,0-2 2 0,0-1-9 0,0 2 3 15,0-9-8-15,-23 10 1 16,2 0 3-16,3 2 5 0,0 2-2 0,-8 2 2 16,-31 0 13-16,28 0-18 0,-4 0 7 15,4 12-20-15,-56 24 24 16,59-23 0-16,8 0 2 0,-21 19 27 16,29-15-16-16,-3 0 0 0,8-1-6 15,5 0 11-15,0 17 6 0,0-19-9 16,18 0-18-16,2-2 1 0,9-1 7 15,5-3-12-15,41 4-58 0,-31-10-66 0,7-2-143 16,4 0-122-16,7 0-109 16,67-10-962-16,-61 2 894 0</inkml:trace>
        </inkml:traceGroup>
        <inkml:traceGroup>
          <inkml:annotationXML>
            <emma:emma xmlns:emma="http://www.w3.org/2003/04/emma" version="1.0">
              <emma:interpretation id="{F338EC09-20D5-4468-9334-37EFA97CBBAF}" emma:medium="tactile" emma:mode="ink">
                <msink:context xmlns:msink="http://schemas.microsoft.com/ink/2010/main" type="inkWord" rotatedBoundingBox="19723,12956 21689,12943 21694,13701 19728,13714"/>
              </emma:interpretation>
              <emma:one-of disjunction-type="recognition" id="oneOf62">
                <emma:interpretation id="interp82" emma:lang="" emma:confidence="1">
                  <emma:literal/>
                </emma:interpretation>
              </emma:one-of>
            </emma:emma>
          </inkml:annotationXML>
          <inkml:trace contextRef="#ctx0" brushRef="#br2" timeOffset="454349.8814">20123 12408 2084 0,'0'2'39'0,"-16"0"60"16,16 5 191-16,-13-1-150 0,13 0-35 16,-10 2-6-16,-1 2 7 0,11-1-3 0,-7 18 75 15,7-12-104-15,0 1-12 16,0-1-13-16,0 2-7 0,0 14 31 0,0-18-33 15,20-1 2-15,-7 0-2 0,5-2 4 16,-2-3 3-16,23 1 54 16,-8-6-58-16,-5-2-5 0,-3 0-7 0,5 0 3 15,24-11 41-15,-26 0-45 0,-3 1-9 16,-7-1-1-16,-3-1 11 0,2 0-2 16,14-15 7-16,-16 12-30 0,-3-3-7 15,-10 2 4-15,0-1-3 0,0-17-12 16,0 18 8-16,0 2-4 0,0 3 6 0,-15 0 0 15,-9-4-50-15,1 11-17 16,10 1-28-16,-41-1-335 0,41 4 193 16,-3 0-63-16,3 0-83 0,3 0-62 15,-18 0-1338-15</inkml:trace>
          <inkml:trace contextRef="#ctx0" brushRef="#br2" timeOffset="454708.1728">20692 11987 2308 0,'16'-10'33'16,"-1"1"24"-16,-2 4 27 0,-3 5 43 16,29 0 140-16,-15 11-131 0,1 2-12 15,79 54 219-15,-65-36-246 0,2 4-9 16,1 4-8-16,27 43 58 0,-40-42-101 16,-1 0-5-16,-4 1-18 0,-9-3 0 15,-4 29 4-15,-11-13-10 16,-26-14 3-16,2-25-9 0,-56 22-3 15,47-31-30-15,-1 1-74 16,-5-1-118-16,3-3-159 0,-47 0-747 16,39-3 348-16,3 0 159 0</inkml:trace>
          <inkml:trace contextRef="#ctx0" brushRef="#br2" timeOffset="453980.1341">19268 12226 2376 0,'0'-4'88'0,"0"2"26"0,0 2-2 16,0 0-16-16,0 0 16 0,0 0-83 0,0 0 6 16,0 0 21-16,0 8 6 15,55 22 153-15,-40-17-153 16,16 22 55-16,-7-16-59 0,-9 3-1 0,8-1-12 15,-2 4 8 1,57 43 59-16,-52-47-87 0,18 14 30 16,-24-19-16-16,-1-5 11 0,-1-2 10 15,-8-1 22-15,0-2 37 0,9-1 277 0,-19-4-124 16,10-1-19-16,-5 0-31 16,0 0-52-16,6-12-6 0,-4 1-126 0,-1 1-14 15,-1-2-9-15,5-3 4 0,3-21-15 16,-3 15-6-16,1-2-4 0,-4-4-1 15,-1 2-7-15,4-3-4 0,8-22-105 16,-8 28-77-16,-10 3-82 0,11 3-58 16,-6 4-20-16,3-4-213 0,-8 12 242 15,5 0-87-15,-5 2-60 0,0 2-207 16,5 0-45-16</inkml:trace>
          <inkml:trace contextRef="#ctx0" brushRef="#br2" timeOffset="453582.7097">19380 12244 2115 0,'0'-9'33'0,"0"-5"164"16,0 8-20-16,0 0 2 16,0 2-15-16,0 0-28 0,0-1-22 15,0 5-110-15,0 0 8 0,0 0 44 16,0 0 34-16,0 16 25 0,-24 22 102 0,24-14-136 16,0 3 0-16,-23 4-20 15,23 3-12-15,-21 37-5 0,21-38-40 16,0 1-1-16,0-2-3 0,0 0 23 0,0-2-19 0,0 19-57 15,0-27-92 1,0-5-101-16,0-2-97 0,0-3-81 0,0 1-800 16,0-9 595-16,19-4 109 0</inkml:trace>
        </inkml:traceGroup>
        <inkml:traceGroup>
          <inkml:annotationXML>
            <emma:emma xmlns:emma="http://www.w3.org/2003/04/emma" version="1.0">
              <emma:interpretation id="{67FE15FB-1F60-431F-99F1-849229F2745F}" emma:medium="tactile" emma:mode="ink">
                <msink:context xmlns:msink="http://schemas.microsoft.com/ink/2010/main" type="inkWord" rotatedBoundingBox="22309,13119 23373,13112 23376,13485 22311,13492"/>
              </emma:interpretation>
              <emma:one-of disjunction-type="recognition" id="oneOf63">
                <emma:interpretation id="interp83" emma:lang="" emma:confidence="1">
                  <emma:literal/>
                </emma:interpretation>
              </emma:one-of>
            </emma:emma>
          </inkml:annotationXML>
          <inkml:trace contextRef="#ctx0" brushRef="#br2" timeOffset="457558.7298">21934 12383 1810 0,'-23'0'32'0,"23"0"18"0,-18 0 34 15,3 0 34-15,15 0 7 0,-16 0 145 16,16 0-138-16,-8 0-22 0,8 0-29 16,0 0-18-16,0 0 27 0,0 0-23 15,0 0 17-15,0 0 0 0,0 0 20 0,47 0 30 16,-24 0-100-16,11 0-24 0,2 0-2 16,8 0-1-16,5 0-4 15,57 0-14-15,-46 0-33 0,-3 0-55 16,-3-9-62-16,0 9-52 0,35-9-269 0,-51 1 245 15,-7 3-45-15,-5 5-187 0,-5-7-73 16</inkml:trace>
          <inkml:trace contextRef="#ctx0" brushRef="#br2" timeOffset="457839.9872">22406 12152 1950 0,'0'-8'20'0,"0"4"17"0,0 0 54 0,0 0-12 16,23 4 78-16,0 0-117 16,0 0 30-16,6 10 3 0,5-1 18 15,43 14 94-15,-38-11-110 0,0 3-14 0,7 1-2 16,-4 1 1-16,-3 3-5 0,20 18 28 16,-38-19-55-16,-3 2 14 0,-18-1 24 15,0-4 13-15,0 18 50 0,0-19-108 16,-26-1-13-16,0-2-3 0,3-2-1 15,-5 1 2-15,-32 5-18 0,32-11-28 16,-6 1-95-16,8-1-86 0,0-2-90 0,-23-1-449 16,31 1 158-16,2-3 28 15,16 0 102-15</inkml:trace>
        </inkml:traceGroup>
        <inkml:traceGroup>
          <inkml:annotationXML>
            <emma:emma xmlns:emma="http://www.w3.org/2003/04/emma" version="1.0">
              <emma:interpretation id="{8613FCEA-9802-4688-82C2-7BADE0FE6B89}" emma:medium="tactile" emma:mode="ink">
                <msink:context xmlns:msink="http://schemas.microsoft.com/ink/2010/main" type="inkWord" rotatedBoundingBox="24254,12955 27255,12934 27260,13578 24259,13598"/>
              </emma:interpretation>
              <emma:one-of disjunction-type="recognition" id="oneOf64">
                <emma:interpretation id="interp84" emma:lang="" emma:confidence="1">
                  <emma:literal/>
                </emma:interpretation>
              </emma:one-of>
            </emma:emma>
          </inkml:annotationXML>
          <inkml:trace contextRef="#ctx0" brushRef="#br2" timeOffset="459600.0371">24984 12136 2271 0,'0'-12'19'15,"0"0"57"-15,-16 2 62 0,16 0 41 16,0-2 111-16,0 8-228 0,0 1-45 16,0 3-5-16,0 0 0 0,0 0 83 15,18 14-9-15,0 3 21 0,6 3-18 0,4 2-4 16,3 7-21-16,44 31 28 16,-33-26-64-16,-1 0-8 0,-2 2-2 15,2-3-5-15,32 32 7 0,-42-37-18 16,-3-2-1-16,-2-1-4 0,-5-5 5 0,13 12 9 15,-27-20-5-15,-2-4-4 16,-2-1 9-16,-3-3 3 0,0 0 2 0,0-4 1 16,-21 0-13-16,3 0 1 0,-5 0-6 15,0-15 5-15,-29-5 10 0,21 8-7 16,0-2 1-16,-3 0-6 0,6-1 4 16,4 1 2-16,-15-15-3 0,27 17-6 15,1-1 2-15,6 5-4 0,5-2 23 16,0-1-27-16,0 7 1 0,23 0-21 15,3-2 18-15,3 3-7 0,7-2 11 0,55-3-13 16,-32 3 12-16,-2 0-6 16,0 1 8-16,-3 0 0 0,52-5 1 15,-64 7 4-15,2-2 4 0,-13 2 6 16,-3-2-5-16,-2 2-4 0,10 0-5 0,-28 0-2 16,-3 2 4-16,-2 0-2 0,-3 0-6 15,0 0-5-15,0 0 8 0,0 0 4 16,0 0 4-16,-23 10 1 0,-19 5 8 0,22-6-8 15,-1 2-6-15,0 1-2 16,3 0 5-16,-3 3-2 0,-10 13 5 0,18-16-5 16,3 3 8-16,2-2-3 15,3 27-11-15,5-31 2 0,0-1 12 16,26 7 9-16,-3-9-6 0,-5-3-6 16,3-2 1-16,0 0 6 0,-21-1 6 15,31 0-4-15,-3 0-6 0,-2-12 10 16,-3 3-4-16,1 1-1 0,12-11 19 15,-36 8-21-15,16 1-8 0,-16-1-2 16,15-2 5-16,-15-15 2 0,0 15 1 16,0 0-5-16,0 1 2 0,0 3 0 15,0-5-18-15,0 11 5 0,0 2 2 16,0 1 0-16,0 0 7 0,0 0-2 16,0 0 1-16,0 12 1 0,0-2 3 15,0 1-2-15,0 3-4 0,0 13 5 0,18-13-21 16,-5 1 22-16,5 2-2 15,-2-2 3-15,28 12 24 0,-24-16-26 0,4-1-2 16,-1-2-3-16,0-2 17 0,1-3-2 16,20-1 19-16,-24-2-24 15,1 0-16-15,2 0 13 0,-2-11 4 0,21-10 13 16,-19 10-20-16,-8-1-2 0,3-1 3 16,-2-2 2-16,0-1 1 0,2-22-4 15,-11 16-1-15,-4-3-4 0,-3-63-3 16,0 56 3-16,0-1 1 0,-23-1-2 15,7-30 2-15,-7 37 0 0,7 2 0 16,1 4-22-16,15 3 23 16,-31-3 2-16,18 17 20 0,0 4-25 15,3 0 3-15,-6 0 3 0,3 8-3 0,-18 17 1 16,18-10-5-16,-5 4 10 0,2 0-3 0,3 5-11 16,-5 30 18-16,13-25-7 15,3 2 8-15,2 0-17 0,0 1 8 16,0 28 5-16,23-32-1 0,0-2-1 0,-2-3-2 15,0-3 6-15,2 1-1 16,31 8-38-16,-25-17-25 0,4-3-67 0,-2-2-110 16,8-2-145-16,54-3-613 15,-41-2 303-15,5 0 76 0,5 0 129 0</inkml:trace>
          <inkml:trace contextRef="#ctx0" brushRef="#br2" timeOffset="458600.0403">23858 11990 2351 0,'0'-8'-1'0,"-18"1"2"15,2 3 33-15,16 4 22 0,0 0 30 16,0 15 16-16,0 0 33 0,0 5-22 15,52 33 69-15,-26-19-102 0,0 2-10 16,7 3-5-16,1 0-18 0,33 39-3 16,-38-42-40-16,-4-1 6 0,-1-4-4 15,-6-2-6-15,10 21 6 0,-17-30-1 0,-6-4 3 16,-5-2 3-16,0-1 6 0,0-5 1 16,0 3 18-16,0-10-28 0,-21-1 2 15,3 0-10-15,-5 0 0 16,-29 0 6-16,21-11-1 0,-3 2 1 15,-2-1-6-15,0-1 3 0,2 0-3 0,-20-16 11 16,31 15-7-16,4 0 5 0,6 1-4 16,6 0-2-16,7-9-14 0,26-5-50 15,28 12-15 1,-20 6 39-16,-1 0 10 0,9 0 5 16,43-4 2-16,-38 5 15 0,2 3 5 15,-3-2-3-15,1 2 2 0,33-1 1 16,-43 3 0-16,-12 1-3 0,-1 0-1 15,-9 0 1-15,1 0-2 0,-1 0-2 16,-10 9 5-16,-2 0 0 0,0-1 4 0,-1 3 1 16,1 13-4-16,-3-10 4 0,0 1-4 15,0 1 3-15,2 0 4 0,1 0-5 16,7 15 4-16,-2-17-1 0,0-1 7 16,2-1 2-16,3-3 19 0,13 6 68 15,-10-11-37-15,-3 0 0 0,5-3-7 16,-3-1-5-16,6 0-12 0,15 0 8 15,-18-12-26-15,0 3 10 0,3-2 6 0,-8 0-1 16,15-10 13-16,-20 8-36 16,-5 0-6-16,-3 0 4 0,0 1-7 15,0-16 4-15,0 18-16 0,-18-3 10 0,18 5-6 0,-21 0 2 16,3 3 8-16,-18-4-19 16,18 5 4-16,-1 3-12 0,-1 0-31 15,-1 1-58-15,-15 0-284 16,15 0 136-16,6 0-17 0,2 0-15 0,-6 0-29 0,7 0-57 15,-1 0-720-15,13 0 658 16</inkml:trace>
        </inkml:traceGroup>
        <inkml:traceGroup>
          <inkml:annotationXML>
            <emma:emma xmlns:emma="http://www.w3.org/2003/04/emma" version="1.0">
              <emma:interpretation id="{F516FA36-32B6-4348-A032-268CE7CE0213}" emma:medium="tactile" emma:mode="ink">
                <msink:context xmlns:msink="http://schemas.microsoft.com/ink/2010/main" type="inkWord" rotatedBoundingBox="27714,13069 31879,13040 31883,13623 27718,13651"/>
              </emma:interpretation>
              <emma:one-of disjunction-type="recognition" id="oneOf65">
                <emma:interpretation id="interp85" emma:lang="" emma:confidence="1">
                  <emma:literal/>
                </emma:interpretation>
              </emma:one-of>
            </emma:emma>
          </inkml:annotationXML>
          <inkml:trace contextRef="#ctx0" brushRef="#br2" timeOffset="460106.307">27427 12418 2249 0,'-13'-6'31'0,"13"0"28"0,0 2 23 16,0 2 8-16,-10 2 13 0,10 0-41 16,-8 0 46-16,-2 0 43 0,-1 0 18 15,-7 10 78-15,5 1-176 0,-2-1-10 16,2 2-7-16,-3 0-13 15,6 1-7-15,-8 15 18 0,10-14-37 0,5 1-5 16,3 0-3-16,0-3-8 16,0 23 24-16,21-24-18 0,21 2 33 15,-22-9-13-15,4 0-8 0,4-2 5 0,-2-2-10 16,5 0 12-16,34 0 22 16,-34-11-21-16,0 1-1 0,0 2 7 15,-3-2 4-15,14-12 25 0,-27 10-41 16,-2-2-5-16,-5-3-8 0,-8 1 8 0,0-2 0 15,0-35 17-15,-26 25-43 16,26 17 6-16,-28 3 4 16,7 4 4-16,0 0-6 0,0 1 2 0,-25 3-24 15,20 0-11-15,0 0-25 0,0 0-44 16,3 0-55-16,-21 19-336 0,26-13 176 16,0-1-27-16,2 3-27 0,6-3-223 15,2 1-8-15</inkml:trace>
          <inkml:trace contextRef="#ctx0" brushRef="#br2" timeOffset="460427.9924">27841 12368 2469 0,'0'-6'178'0,"0"3"-6"15,0 1 35-15,0-1-43 0,0 2-32 16,0 0-55-16,0 1-23 0,0 0-44 15,0 0 0-15,0 0 29 0,0 0-16 0,44 7 54 16,-18-7-40-16,3 12 2 16,9-1-4-16,1 1 3 0,3 0-6 15,48 19 15-15,-43-15-33 0,-3 0-6 16,-5 0-1-16,-1 3-3 0,27 13 5 16,-39-18-7-16,-5-1 7 0,-6-1-5 0,-7-3 2 15,-3-1 3-15,-5 4 16 16,0-8-15-16,0-2 3 0,0-1 9 0,-28-1 8 0,-24 0 36 15,24 0-39-15,-4 0 5 16,1-8 9-16,-2-3 21 0,-3 3 3 16,-29-15 46-16,39 10-81 0,0 0-5 15,5-2-4-15,6 1 1 0,2-15 5 0,13 17-33 16,0 0-4-16,0 1-3 0,0 0-25 16,28 3-12-16,32-6-126 0,-29 7 73 15,8 1-15-15,5 0-41 16,2-1-103-16,55-6-524 0,-46 7 287 0,2-1-217 15,2-1 89-15,-2 0 87 0</inkml:trace>
          <inkml:trace contextRef="#ctx0" brushRef="#br2" timeOffset="460940.2029">29042 12130 2412 0,'0'-13'70'0,"0"1"92"15,0-9 539 1,0 17-565-16,13-2-28 0,-13 5-88 0,0 1-2 16,10 0 33-16,-2 0 18 0,0 16 14 15,13 19 57-15,-8-16-84 0,0 6-5 0,2 1 0 16,1 4 0-16,35 36 20 16,-32-36-43-16,-1 3-7 0,-3 0-3 15,-2-3-15-15,10 26 11 16,-7-12-2-16,-16-24-6 0,0 11 1 15,0-22 0-15,0-1 0 0,0-4 4 0,16 0 3 16,-16-2 33-16,0-2-18 16,0 0-12-16,12 0-12 0,-12 0-1 15,11-8-3-15,-3-10 6 0,-8 9-3 16,0-2-9-16,0-1 4 0,0-2 0 0,0-17-6 16,0 15-3-16,-24 0 1 0,-33-22-15 15,42 27 17-15,-3 3-3 16,0 3 6-16,-29-1-9 0,24 5 12 0,-6 1 0 15,1 0 1-15,-3 0-3 16,0 10-1-16,-26 12-4 0,31-10 5 16,2 3 3-16,4 1 2 0,-1 1 4 15,-5 17 13-15,21-16-8 0,2-2-5 0,3 2 5 16,0-2-2-16,0-2-2 16,52 10 13-16,-26-14-10 0,3-4-6 0,4 1-14 15,6-3-47-15,2 0-45 0,58-4-205 16,-42 0 112-16,-3 0-75 0,3 0-69 15,-3 0-67-15,55-18-399 0,-57 9 300 16,-3 1-40-16,-5-2 92 0</inkml:trace>
          <inkml:trace contextRef="#ctx0" brushRef="#br2" timeOffset="461369.9753">29834 12475 2054 0,'0'-8'54'0,"0"0"62"0,0 2 54 16,0 2 31-16,0 0-8 15,0-2 86-15,0 6-193 0,0-2-26 16,0 2-24-16,0 0-6 0,0 0-4 0,0 0 65 15,0 0-22-15,0 0 3 0,0 0 0 16,0 0-5-16,0 8-6 0,0 0 35 16,0 0-32-16,0-8-26 0,0 8 6 15,16-3 11-15,23 3 10 0,-24-5-32 16,1-3-10-16,4 0-4 0,-4 0-6 16,2 0 0-16,13 0 12 0,-18 0-7 15,3 0 2-15,-6 0-3 0,-2-11 5 16,-1 4-10-16,-7-7-1 0,0 6-13 15,0 0-2-15,0 0-2 0,-23-15-10 16,23 17 12-16,-28 0-4 16,-22 0-6-16,27 4 14 0,0 2 3 15,-6 0 2-15,1 0-26 0,-8 0 17 0,-26 12-5 16,33-1 27-16,1-1-16 0,4 1-2 16,1 1 7-16,8-1 4 0,-1 19 31 15,16-16-14-15,0 2 6 0,0 2-5 16,0-2 14-16,31 13 6 0,-2-15-17 0,-29-1-15 15,0-2 11-15,38-3-12 16,4 1-8-16,35-2-29 0,-27-4-47 0,1-3-56 16,-7 0-37-16,3 0-40 15,0 0-43-15,43-20-470 0,-48 12 270 0,-11-2-57 16,2-1-164-16,4 0 56 0,-9 0 121 16</inkml:trace>
          <inkml:trace contextRef="#ctx0" brushRef="#br2" timeOffset="462127.0555">30344 12382 2197 0,'0'-4'35'0,"-10"1"46"16,10 0 48-16,0 2 42 0,0-2 126 15,0 3-198-15,0 0-43 0,0 0-31 16,0 0-8-16,0 0 25 0,0 0 126 0,15 13-61 16,3-3-21-16,1 1-12 15,1 2 1-15,27 15 64 0,-24-13-79 0,3 0-14 16,0 2-12-16,-3 0-5 0,11 0-6 0,7 14 7 15,-23-18-23-15,-5 0-3 16,-5-4 0-16,0 0 4 0,-8-2 4 16,0 1 8-16,0-4-16 0,0-3 4 15,0-1-1-15,-23 0 0 0,-16 0 7 0,21 0-12 16,0 0 2-16,-3-10-3 16,-2 1-5-16,-1 1 10 0,-22-10 1 15,28 8 0-15,2-1-1 0,0 2-2 16,6-2 2-16,0 1-5 0,7-7-5 15,3 8 2-15,0 2-1 0,0 0-3 0,23 1 2 16,-2 1 1-16,23-5-15 16,-15 6 27-16,2-1-21 0,2 1 1 15,6 0 1-15,44-7-29 0,-39 7 32 0,3-1 0 16,-1-1 14-16,73-11-1 16,-88 13-9-16,-2-3 7 0,-8 2-3 15,4-6 14-15,-14 4-10 0,-9 1 1 16,1 1-4-16,-3-1-5 0,0 0-1 0,0-3-8 15,0 6 7-15,0 0 4 16,-21 1-3-16,3 1 6 0,-10-1-9 16,15 2 4-16,2 0 3 0,-2 0 2 15,3 0-13-15,0 0 11 0,4 0-8 0,6 10 15 16,0-2-3-16,0-2-4 0,0 2-1 16,0 0-1-16,19 13-1 0,1-9 5 15,1 0 4-15,2 3-7 0,3-1 0 16,42 17 6-16,-32-16 12 0,3 1 6 15,-3 0 6-15,0 0 0 0,0-1 1 0,21 10 18 16,-36-14-25-16,-6-3-1 16,1-2 12-16,-6-1-1 0,-2-1-4 15,-8-1 7-15,0-3-29 0,0 0-1 0,0 0 0 16,-23 0 0-16,0 0-17 0,-47 0-151 16,31 0 5-16,-8 0-78 0,-2-7-101 15,-5 7-135-15,-50-16-925 16,52 16 692-16,8-8 166 0</inkml:trace>
          <inkml:trace contextRef="#ctx0" brushRef="#br2" timeOffset="462189.858">30945 12582 2268 0,'15'0'28'0,"14"8"81"16,-19-4-54-16,-2 0-38 16,-8-4-77-16,0 0-108 0,0 0-261 0,0 0-743 15</inkml:trace>
        </inkml:traceGroup>
      </inkml:traceGroup>
    </inkml:traceGroup>
    <inkml:traceGroup>
      <inkml:annotationXML>
        <emma:emma xmlns:emma="http://www.w3.org/2003/04/emma" version="1.0">
          <emma:interpretation id="{9D83FEA0-6C14-4534-887F-F037A81BF95C}" emma:medium="tactile" emma:mode="ink">
            <msink:context xmlns:msink="http://schemas.microsoft.com/ink/2010/main" type="paragraph" rotatedBoundingBox="4485,14544 23317,14354 23338,16360 4505,1655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E5D8052-EEC1-47FF-9F1F-221597E8656A}" emma:medium="tactile" emma:mode="ink">
              <msink:context xmlns:msink="http://schemas.microsoft.com/ink/2010/main" type="inkBullet" rotatedBoundingBox="4489,14949 4549,14948 4550,15047 4490,15048"/>
            </emma:interpretation>
            <emma:one-of disjunction-type="recognition" id="oneOf66">
              <emma:interpretation id="interp86" emma:lang="" emma:confidence="0">
                <emma:literal>•</emma:literal>
              </emma:interpretation>
            </emma:one-of>
          </emma:emma>
        </inkml:annotationXML>
        <inkml:trace contextRef="#ctx0" brushRef="#br2" timeOffset="464919.5758">4038 13980 2071 0,'0'0'54'0,"0"0"46"0,0 0 48 15,0 0 51-15,0 0 286 16,0 0-386-16,0 0 23 0,0 0-76 16,0 0-18-16,0 0-13 0,0 0-8 15,0 0 9-15,0 0 25 0,0 0 15 0,0 0 2 16,0 9-7-16,0 7-4 16,0-8-26-16,0 0-8 0,0 2 4 15,0-4-11-15,0 0 0 0,0 5 14 16,0-6-12-16,0-3 1 0,0 1 3 0,0-3 18 15,0 0 57-15,0 0-15 0,11 0-28 16,-4 0-7-16,1 0-7 0,5-8-12 16,-10 8-2-16,2-11 6 15,-3 3-5-15,4-2-2 0,-6 2-3 16,0-6 0-16,0 6-6 0,0 3 2 16,0-6-10-16,0 11-3 0,0-2 2 15,0 2-7-15,0 0 0 0,0 0 2 16,0 0 40-16,0 0-31 0,0 0-3 0,0 0-33 15,0 0 30-15,0 0 12 16,0 0-4-16,0 0 0 0,0 0 13 16,0 0-2-16,0 0 8 0,0 0-10 15,0 0 6-15,0 0-10 0,0 0-7 0,0 0 0 16,0-9-1-16,0 9-8 16,0-5-5-16,0 5-54 0,-16 0-2 0,16 0-37 15,0 0-55-15,-8 0-68 0,-2 0-366 16,2 0 260-16,3 8-19 0,-3 0-81 15,3 0-201-15</inkml:trace>
      </inkml:traceGroup>
      <inkml:traceGroup>
        <inkml:annotationXML>
          <emma:emma xmlns:emma="http://www.w3.org/2003/04/emma" version="1.0">
            <emma:interpretation id="{4E7FA7C5-3050-457B-AA7B-0CF3A6F12B53}" emma:medium="tactile" emma:mode="ink">
              <msink:context xmlns:msink="http://schemas.microsoft.com/ink/2010/main" type="line" rotatedBoundingBox="5566,14533 23317,14354 23330,15634 5579,15814"/>
            </emma:interpretation>
          </emma:emma>
        </inkml:annotationXML>
        <inkml:traceGroup>
          <inkml:annotationXML>
            <emma:emma xmlns:emma="http://www.w3.org/2003/04/emma" version="1.0">
              <emma:interpretation id="{D07CB59B-BD65-4B14-9F44-38C1D7FE474E}" emma:medium="tactile" emma:mode="ink">
                <msink:context xmlns:msink="http://schemas.microsoft.com/ink/2010/main" type="inkWord" rotatedBoundingBox="5566,14551 8102,14525 8115,15763 5579,15788"/>
              </emma:interpretation>
              <emma:one-of disjunction-type="recognition" id="oneOf67">
                <emma:interpretation id="interp87" emma:lang="" emma:confidence="1">
                  <emma:literal/>
                </emma:interpretation>
              </emma:one-of>
            </emma:emma>
          </inkml:annotationXML>
          <inkml:trace contextRef="#ctx0" brushRef="#br2" timeOffset="466759.9868">7147 13837 2148 0,'-29'8'36'0,"4"-8"40"0,4 8 44 0,5-8 31 15,6 6-7-15,2-6 94 0,8 5-127 0,0-5-11 16,0 0-23-16,0 0-14 16,18 0-25-16,-2 0-30 0,5 0-5 15,-3 0 0-15,8 0-2 0,2 0-17 16,37 0-180-16,-29 0 2 0,-2 0-59 0,-3 0-37 16,0 0-56-16,26 0-789 0,-29 0 668 15</inkml:trace>
          <inkml:trace contextRef="#ctx0" brushRef="#br2" timeOffset="466586.8092">7038 13793 2387 0,'21'-17'36'15,"0"1"69"-15,-3 2 93 0,-5-1 74 16,10-7 238-16,-13 13-348 0,-4-1-63 16,-1 4-34-16,-3 1-19 0,1 0-16 15,-3 5-36-15,0 0 7 0,0 0 2 0,3 0 5 0,-1 12 19 16,6 16 92-1,-6-8-52-15,4 4 7 0,-1 3-10 0,0 5 1 16,5 39 47-16,-4-31-70 16,14 70-12-16,-12-76-31 15,0-4 2-15,2-2 4 0,3-4-5 0,16 17 14 0,-11-23-4 16,0-4-4-16,5-2-48 16,0-4-43-16,1-1-47 0,25-4-195 15,-21-3 124-15,1 0-71 0,-3-14-66 16,0 0-55-16,20-14-557 0,-23 9 325 15,1 2 91-15</inkml:trace>
          <inkml:trace contextRef="#ctx0" brushRef="#br2" timeOffset="465564.4129">5133 14057 2426 0,'0'0'58'16,"-18"7"224"-16,18-7-69 0,0 0-11 16,0 0-34-16,0 0-16 0,0 0 48 15,0 0-130-15,0 0-14 0,0 0-4 16,0 0-9-16,0-17 35 0,13 8-40 16,-3-2 6-16,3 0-2 0,0-2 0 15,3-2-5-15,12-20 33 0,-17 18-34 16,-1-3-6-16,0 2-5 0,1-3-3 15,4-28 2-15,-10 25-16 0,-2-4-7 0,-3-1 4 16,0 1-6-16,0-29-1 16,0 32-3-16,0 4 5 0,0 2-14 15,0 4 1-15,-18-1-18 0,18 16 18 0,0 0 7 16,0 14 3-16,0 7-1 0,0 6 2 16,44 48-4-16,-21-26-3 0,6 6 11 15,2 6-5-15,0 7 10 0,44 74 8 0,-34-68 4 16,-2-1-18-16,5-2-5 15,-5 0 7-15,31 49-30 0,-44-67 26 16,-6-4-3-16,-4-5 9 0,-8-8 3 0,-8-3 1 16,0 17 31-16,-21-31-8 15,0-6 10-15,-2-5 3 0,0-1 6 0,-37-7 35 16,29 0-54-16,-3-11-13 16,-2-1-21-16,0-4 7 0,-39-27-3 0,41 18 1 15,3-3-4-15,3-3 0 0,7-2-1 16,-5-35-6-16,26 36 2 0,0-1 0 15,0 1 3-15,18-1-15 0,3 5 1 16,33-23-6-16,-25 29 20 0,-3 2-6 16,2 2 4-16,-2 1 0 0,26-9 10 15,-32 17-10-15,-1 1 0 0,-6 1-13 16,2 1 17-16,3 6-19 0,-7 0 18 0,-4 0-14 16,4 0 15-16,-1 11-2 15,13 8-14-15,-10-10-27 0,0 1-48 16,-2-2-37-16,-1 0-37 0,-2 0-35 0,7 2-327 15,-10-6 195-15,-5 0-31 0,3-4-57 16,0 0-273-16,-3 0-452 0</inkml:trace>
          <inkml:trace contextRef="#ctx0" brushRef="#br2" timeOffset="466258.7242">5503 13902 2238 0,'-10'-9'47'0,"0"4"119"0,7 5-89 15,0 0-34-15,1 0-31 0,2 0-10 16,0 0-8-16,0 0 5 16,0 0-11-16,18 0-15 0,0 0-28 0,0 10-25 15,21 6-78-15,-18-8 93 0,2 0 17 16,0 3 5-16,6 0 14 0,25 12 12 16,-28-12 22-16,3 2-3 0,-4 1 2 15,4-2 6-15,28 10 102 16,-29-12-18-16,1 3 22 0,4 0-9 0,1 0 5 15,36 17 90-15,-34-15-112 0,0 1-9 16,-2-1-9-16,0 0-2 0,-6-1-16 16,19 7 5-16,-32-14-27 0,9 8 189 15,-24-13-144-15,0-2-16 0,0 0-2 16,0 0-2-16,-21 0 18 0,3 0-63 16,0 0-6-16,0-8 1 0,-3 8-1 15,-15-22-3-15,20 13 0 0,1-2-5 16,2 0 6-16,5 2 2 0,3-20-4 15,5 21-4-15,0-12 1 0,23 12-3 16,0 0 1-16,3 0 1 16,3 1 2-16,30-9 10 0,-28 8-12 15,3-3-2-15,0 1 5 0,-1-1-1 16,24-8 13-16,-34 9-12 0,1-1 4 0,-6 3-3 16,-5 0-1-16,-5 2-3 0,-1-3-2 15,-7 5-2-15,0 0-10 16,0 3 8-16,0-1-6 0,0 2-40 0,0 0 2 15,0 0 3-15,0 0 8 0,0 0 9 16,0 0 7-16,0 9 18 0,0-9 9 16,0 11-12-16,0-2 3 0,37 9-2 15,-12-7 14-15,4 0 1 0,5 2 1 0,4-2 0 16,4 0-8-16,48 13-8 16,-46-11 11-16,-7-1 5 0,-4 1-5 0,-4-3 0 15,7 10 1-15,-26-14 9 16,-5 2 7-16,-5-2 8 0,0-2 15 0,0 5 45 15,-28-7-54-15,0 2-15 0,-4-4-12 16,-1 0-3-16,-6 0-1 0,-49 0-8 16,44 0 3-16,5 0-3 0,-2 0-5 15,5-11-23-15,-34-5-224 0,41 8 23 16,1 1-69-16,-1-1-14 0,6 1-64 16,-11-10-600-16,24 10 460 0,10-2 98 15</inkml:trace>
        </inkml:traceGroup>
        <inkml:traceGroup>
          <inkml:annotationXML>
            <emma:emma xmlns:emma="http://www.w3.org/2003/04/emma" version="1.0">
              <emma:interpretation id="{0CA35EEB-1D71-4073-9258-C0EE485DFCAA}" emma:medium="tactile" emma:mode="ink">
                <msink:context xmlns:msink="http://schemas.microsoft.com/ink/2010/main" type="inkWord" rotatedBoundingBox="8805,14538 9609,14530 9618,15356 8813,15365"/>
              </emma:interpretation>
              <emma:one-of disjunction-type="recognition" id="oneOf68">
                <emma:interpretation id="interp88" emma:lang="" emma:confidence="1">
                  <emma:literal/>
                </emma:interpretation>
              </emma:one-of>
            </emma:emma>
          </inkml:annotationXML>
          <inkml:trace contextRef="#ctx0" brushRef="#br2" timeOffset="468112.8921">8964 13979 1872 0,'28'0'3'0,"4"9"48"15,17 6 172-15,-31-5-79 0,3-1-24 16,-6 1-36-16,-5 1-7 0,-2-1-8 0,0 2 44 16,-3-5-53-16,-5-4 15 0,0 4 15 15,0-5-5-15,-52 6 26 16,19-4-100-16,-4 0 1 0,-7 0-12 0,-7 0 0 15,-61 2 3-15,50-6 1 0,0 0 5 16,5 0-10-16,3 0 8 0,-42-10 4 16,57-2-3-16,3 3-6 0,13-1-5 15,-1 1 3-15,12-2-6 0,1-11-6 0,11 7-6 16,0 2-7-16,0-2-6 0,31 0 1 16,29-17 3-16,-27 16 30 0,4-2 2 15,1 2-5-15,-1-1 0 16,38-20-2-16,-42 19 7 0,-2 2-1 0,1-5-5 15,-7 1 6-15,35-36 8 16,-47 36-11-16,0-17 4 16,-13 19 7-16,0 3 7 0,0-1-1 0,0 3 0 15,-18-9-1-15,18 15-20 0,-16 1-3 16,16 4-1-16,-18 2-3 0,5 0 5 16,-26 23 63-16,8 12 79 15,16-12-46-15,-1 5 8 0,3 5-10 0,0 5-8 16,3 7-14-16,-3 51 19 15,13-45-53-15,0 0-23 0,0 1-4 16,0-2-3-16,47 38 2 0,-27-50-4 0,4-3-8 16,-1-5-7-16,3-3-30 0,33 14-194 15,-28-25-1-15,6-5-90 0,-4-5-81 16,-2 1-184-16,42-7-773 0</inkml:trace>
        </inkml:traceGroup>
        <inkml:traceGroup>
          <inkml:annotationXML>
            <emma:emma xmlns:emma="http://www.w3.org/2003/04/emma" version="1.0">
              <emma:interpretation id="{00ED959F-3437-4632-90F8-5F158556FC1B}" emma:medium="tactile" emma:mode="ink">
                <msink:context xmlns:msink="http://schemas.microsoft.com/ink/2010/main" type="inkWord" rotatedBoundingBox="10332,14485 13225,14456 13238,15736 10345,15766"/>
              </emma:interpretation>
              <emma:one-of disjunction-type="recognition" id="oneOf69">
                <emma:interpretation id="interp89" emma:lang="" emma:confidence="1">
                  <emma:literal/>
                </emma:interpretation>
              </emma:one-of>
            </emma:emma>
          </inkml:annotationXML>
          <inkml:trace contextRef="#ctx0" brushRef="#br2" timeOffset="468751.5609">9878 13743 1929 0,'0'-13'53'0,"0"2"51"15,0 1 53-15,0-1 27 0,0-8 180 16,0 13-206-16,0-2-11 0,0 4-17 16,0-2 8-16,0 2-18 0,0-1 64 15,0 3-122-15,0 1-23 16,0-1-10-16,0 2-36 0,0 0-2 16,0 0 7-16,0 24 47 0,0-8-9 15,0 3 9-15,0 3-8 0,0 4-4 0,15 38 12 16,-15-32-37-16,18 3-5 0,-2 0-6 15,-3-1 10-15,5-2-6 0,18 25-2 16,-15-33-1-16,5-2-1 0,2-5-35 16,1-1-29-16,38 6-226 0,-31-17 63 0,3-2-65 15,3-3-27-15,-4 0-20 16,4 0 26-16,38-24-323 0,-41 14 202 0,-3-2 11 16,-2 0 85-16</inkml:trace>
          <inkml:trace contextRef="#ctx0" brushRef="#br2" timeOffset="469450.3612">10678 13918 1919 0,'0'-14'29'0,"0"1"51"16,0 2 46-16,0 2 40 0,-24-7 103 0,9 10-188 16,-1 1-38-16,16 0-19 15,-18 3-6-15,-13 1 36 0,13 1 2 0,-3 0 1 16,3 13-5-16,-3-3-10 16,1 5-15-16,-37 39 75 0,44-36-77 15,-8 25 1-15,16-24-13 0,2-1 2 0,3-3-9 16,0-3 3-16,0 7 14 15,24-13-1-15,-1-1 4 0,-5-4 10 16,3 3 12-16,-1-4 8 0,24 0 66 16,-20 0-66-16,-4-13-1 0,1 3-2 0,-3 1-3 15,16-13 30-15,-24 9-55 16,3-1-11-16,-5-2-6 0,0 0 3 0,-6-15-2 16,-2 17-10-16,0 2 1 15,0 1-1-15,0 5-7 0,0 1-3 0,0 2-5 16,0 3 11-16,0 0 8 0,0 11-7 0,0 0 5 15,-10 12-6 1,10-8 0-16,0 0 3 0,0 1 5 0,0 3-6 16,0-6-1-16,0 16 1 0,0-18 2 15,34-3 10-15,-6-2-9 0,-2-1-3 16,33-2-7-16,-30-3 17 0,10 0-2 16,-8 0 0-16,-3 0 7 0,1 0-11 15,15-19-5-15,-23 7-6 0,-9 2 3 16,1-1-1-16,-2-2 3 0,2-17-16 15,-11 15 15-15,-2 0-1 0,0-2 14 0,0-1-16 16,0 1 10-16,0-17 9 16,0 20-12-16,0 4 3 0,0 0-4 15,0 2-10-15,0-2-1 0,0 8 7 0,21 1 6 16,-3 1 3-16,-2 0-8 0,7 0 7 16,42 7-2-16,-29 3 3 0,5 1-4 15,6 2-3-15,5 1 2 0,59 21-3 16,-59-16 5-16,-1 0-1 0,1 0 2 15,-10 3 4-15,-6 0 3 0,13 10 13 0,-36-18 4 16,-3-2 9-16,-10 0 11 0,0-2 4 16,0 2 44-16,-28-7-47 15,7 2-10-15,-7-3-6 0,-3-1-1 0,-39-1-3 16,31-2-18-16,-2 0-2 0,-1 0 2 16,1 0-1-16,-3-13-4 0,-37-7-6 15,43 10 8-15,4 1-10 0,6-2-19 0,-4-2-30 16,-12-14-138-16,29 11 47 15,5 3-69-15,2-2-80 0,8 0-83 0,0 2-51 16,18-15-734-16,5 15 593 16,1-1 113-16</inkml:trace>
          <inkml:trace contextRef="#ctx0" brushRef="#br2" timeOffset="470060.1214">11990 13700 2113 0,'-29'8'29'0,"6"-8"56"16,-11 0 208-16,29 0-121 16,5 6-16-16,0-6-38 0,0 0-26 0,0 0-41 15,24 0-34-15,-1 0-12 16,0 0-5-16,8 0 1 0,0 0-1 0,44 0-1 16,-38 8-6-16,1-8-62 0,-1 0-72 15,-1 0-59-15,0 0-66 0,29 0-366 16,-37 0 110-16,1 0 13 0,-3 0 105 15</inkml:trace>
          <inkml:trace contextRef="#ctx0" brushRef="#br2" timeOffset="469821.0232">11954 13552 2265 0,'2'-10'36'16,"3"-2"65"-16,1 1 74 0,-4 2 61 15,9-4 204-15,-11 7-277 0,2 1-40 0,3 2-18 16,-2 1-14-16,-1 1-24 16,1 1 27-16,-3 0-68 0,0 0-11 0,0 0-9 15,3 0-1-15,2 0 54 0,-5 8-6 0,8 3 16 16,-1 0 4-16,1 3 12 15,0 4 3-15,13 24 115 0,-8-17-102 16,-3 3 17-16,0 2-9 16,1 1 10-16,9 33 76 0,1-1-85 0,0 0-68 15,-8-35-40-15,2 0 16 0,3-2 3 16,-5-2-5-16,29 17 52 16,-22-25-51-16,1-2 3 0,8-1-20 15,-4-3 5-15,6-4-18 0,34 0-316 16,-29-4 32-16,3-2-41 0,0 0 52 15,0 0 18-15,28-13-309 0,-36 2 188 0,-7 1-76 16,1-2-183-16,-12-3-75 0,-5-1 137 16</inkml:trace>
          <inkml:trace contextRef="#ctx0" brushRef="#br2" timeOffset="513270.9677">11185 14460 1860 0,'5'-2'36'0,"-5"-1"44"15,0-4 201-15,0 4-131 0,0 0-17 0,0 0-33 16,0 1-16-16,0 1-30 15,0 0-28-15,0 1-28 0,0 0-5 16,0 0 5-16,0 0 12 0,0 13 4 16,18 13 27-16,-18-10-23 0,21 2-8 0,-11 1-6 15,-10 3 3-15,11-1-6 16,2 22 6-16,-6-23-6 0,1-1-11 16,2-2-34-16,-2-1-62 0,3 14-312 15,-6-17 123-15,2-2-120 0,-1-1-127 16,1-3 58-16</inkml:trace>
          <inkml:trace contextRef="#ctx0" brushRef="#br2" timeOffset="513715.5847">11162 14630 1865 0,'0'-3'26'0,"0"-1"110"16,0 2 60-16,0-1-74 0,0 2-88 15,0 1-38 1,0 0 3-16,0 0 3 0,0 0-2 15,0 0 2-15,15 12 6 0,3 8 22 16,0-8 4-16,0 1 1 0,-2-2 5 0,2 0 8 16,-2 2 11-16,15 8 100 0,-13-13-72 15,-3 2-7-15,-2-3-3 0,3-2 6 16,2 0-2-16,5-4 63 16,-10-1-96-16,3 0-18 0,-1 0-11 0,-4 0-9 15,7 0-6-15,15-17 0 0,-25 9 1 0,5 1-1 16,3 0-8-16,-3 0 9 15,5-2-20-15,5-9-78 0,-8 10-14 16,1 3-57-16,0-3-54 0,-6 1-54 16,0 2-38-16,1-2-553 0,-4 5 328 0,-1 0 85 15</inkml:trace>
        </inkml:traceGroup>
        <inkml:traceGroup>
          <inkml:annotationXML>
            <emma:emma xmlns:emma="http://www.w3.org/2003/04/emma" version="1.0">
              <emma:interpretation id="{85EA6BDF-08A6-4CF5-ACE9-EDC8B6AB6D3F}" emma:medium="tactile" emma:mode="ink">
                <msink:context xmlns:msink="http://schemas.microsoft.com/ink/2010/main" type="inkWord" rotatedBoundingBox="13768,14571 19221,14516 19232,15547 13779,15602"/>
              </emma:interpretation>
              <emma:one-of disjunction-type="recognition" id="oneOf70">
                <emma:interpretation id="interp90" emma:lang="" emma:confidence="1">
                  <emma:literal/>
                </emma:interpretation>
              </emma:one-of>
            </emma:emma>
          </inkml:annotationXML>
          <inkml:trace contextRef="#ctx0" brushRef="#br2" timeOffset="471050.6661">13315 13890 3033 0,'0'-10'181'0,"0"2"30"16,10 2 2-16,-10 1-83 15,8 0-97-15,3 5-12 0,-1 0 15 0,3 15-4 16,5 2 10-16,8 7-1 16,31 40 52-16,-24-22-56 0,1 4-6 0,-5 4-16 15,-6 2-6-15,26 48-6 0,-31-52-2 16,3-3-11-16,-3-2-2 0,-2-3-19 16,2-6-39-16,8 25-201 0,-14-35 52 15,-1-7-25-15,-9-2-4 0,4-4-14 16,-1 1-212-16,-5-12 184 0,0 0-174 0,0 0-82 15,0 0 51-15</inkml:trace>
          <inkml:trace contextRef="#ctx0" brushRef="#br2" timeOffset="471331.66">13377 14003 2048 0,'-15'-27'13'0,"7"5"48"0,-2 2 52 16,10-31 226-1,0 39-301-15,0-1 0 0,18 4 25 16,26-9 100-16,-16 13-98 0,6 2-7 16,7 3 2-16,6 0 20 0,56 11 121 0,-51 4-115 15,2 0-16-15,-9 6-15 16,1 1-15-16,-12 1-6 16,33 57 102-16,-67-30-71 0,0-27-32 15,0-4-32-15,0-2 10 0,-28 2-7 0,2-5-6 16,-21 13 10-16,24-17-4 0,0-1-5 15,2-3-43-15,-3-2-64 0,-14-1-355 16,17-3 131-16,0 0-61 0,6 0-85 16,-1-11-214-16,3 0 96 0</inkml:trace>
          <inkml:trace contextRef="#ctx0" brushRef="#br2" timeOffset="471958.0156">13962 13918 2408 0,'5'-6'90'0,"1"0"33"16,1 1 11-16,9-3 21 16,-14 8-132-16,6 0 22 0,10 11 81 15,-7 3-70-15,2 2-15 0,2 3-12 16,-2 1-11-16,21 25 31 0,-19-22-23 16,3 0 16-16,1-3-4 0,1-2 9 15,-2-1 0-15,19 10 51 0,-4-17-41 16,-9-3 6-16,-1-2-3 0,-5-3-13 15,16-2 18-15,-14 0-46 0,-2 0 10 16,-18-14-19-16,0 1 14 0,21 1-3 0,2-12 4 16,-23 11-21-16,34-1-7 0,-16-1 7 15,-18-1-4-15,0-12 2 0,0 15-2 16,0 2-1-16,0 0-5 0,0 4-3 16,0 1-4-16,0 6 2 0,0 0 12 15,0 0 1-15,0 11-7 0,0 2 7 16,0 8-3-16,0-7 3 0,0-3-7 15,0-1-9-15,0 1-11 0,0-3-2 0,34 8-10 16,-19-12 34-16,3 2 0 16,-2-2-7-16,2-2-18 0,21 1-48 0,-16-3 43 15,-7 0 9-15,2 0-6 0,-5 0-2 16,2-11-7-16,6-5-37 0,-13 6 39 16,-3 1 5-16,0-3-2 0,0-2-5 15,1-18-36-15,-6 12 53 16,0-37 3-16,2 41 13 0,1-1 6 15,-1 4 4-15,4 1-8 0,-1-3 6 16,0 11-7-16,0-1 2 0,5 1-2 16,-2 1 0-16,3 3 4 0,22-1-5 15,-10 1 2-15,1 0-1 0,2 0 0 0,-3 0 4 16,34 22 1-16,-34-9 12 16,3-1 10-16,-3 5-1 0,-5 1 4 0,8 1-13 15,11 20-7-15,-17-18-5 0,4-2 1 0,-9 0-2 16,3-3-1-16,11 11-89 15,-19-17-47-15,-5-3-55 0,3 1-23 16,2-3-46-16,-4-1-23 0,17 0-540 16,-8-4 326-16,3 0 93 0</inkml:trace>
          <inkml:trace contextRef="#ctx0" brushRef="#br2" timeOffset="472202.8833">15577 13912 2038 0,'0'-14'82'15,"0"2"52"-15,-18 3 35 0,18-1-6 16,-15-4 29-16,-1 10-148 0,3-1-17 0,3 1-8 16,0 1 10-16,-3 3 25 0,-16 0 128 15,19 12-89-15,-8-2-21 0,-3 5-25 0,8 1-4 16,-21 24 26-16,24-17-43 16,0 0-16-16,7 0-3 0,3 3 0 15,0-6-6-15,23 23 14 0,6-27-10 0,-1-2 2 16,1-2-10-16,10-3-18 15,43 4-152-15,-35-13-13 0,-3 0-64 0,8 0-32 16,-3 0-39-16,-2-14-37 16,48-8-692-16,-51 8 591 0</inkml:trace>
          <inkml:trace contextRef="#ctx0" brushRef="#br2" timeOffset="472690.9056">15860 13598 2024 0,'-8'-9'27'16,"-8"-3"160"-16,11 8-62 0,0 1-9 15,2-1-35-15,-2 3-10 0,5-2 44 0,0 3-80 16,0 0-14-16,0 0-3 0,0 0 29 16,0 0 27-16,0 26 126 0,18-11-108 15,-2 3-10-15,2 5 1 0,0 4-7 0,26 35 45 16,-23-29-78-16,2 4-6 15,0-3-11-15,1 1 1 0,-4 0-16 16,22 27 7-16,-27-34-20 0,3-6 2 16,-2-3-5-16,-6-3 6 0,8 5 23 0,-12-18 0 15,-1 1 25-15,-5-3 5 16,0-1 12-16,0 0-8 0,0 0 5 0,0 0-49 16,0 0-9-16,0-11-7 15,0-1 2-15,0-19-2 0,-16 12 1 0,16-3-5 16,-13-4 12-16,13 2-16 0,0 0 10 15,0-19-5-15,0 25 4 0,0 2-5 16,0 5 1-16,0 4 1 0,13 7-5 16,3 0-1-16,2 0 2 0,3 10 5 15,-3 1 0-15,5 4 2 0,21 20 1 16,-21-15 2-16,1 0-2 0,1 2-1 16,-6-1-12-16,19 19-62 15,6 1-126-15,-20-25-54 0,-14-11 71 16,-2-2-18-16,2-1-16 15,8 0-295-15,-7-2 242 0,4 0 17 0,-2 0-8 16,8-10-161-16,-8-1-9 16</inkml:trace>
          <inkml:trace contextRef="#ctx0" brushRef="#br2" timeOffset="473688.7423">16747 13877 1973 0,'0'-14'8'16,"0"1"33"-16,0-4 183 0,0 9-74 15,0 2-12-15,0 0-38 0,0 0-29 16,0 3-24-16,-18-3-8 0,18 6-34 15,-15 0-3-15,2 0 19 0,2 0 31 16,-12 11 81-16,13-1-89 0,-6 4-9 16,8 2-2-16,-2-1-1 0,0 6 7 15,-14 24-6-15,19-21-26 0,0 1 0 0,5-1-7 16,0-5 7-16,0 19 7 16,0-23-4-16,0-2 3 0,23-6 8 0,-7 1 13 15,-16-1 25-15,34-1 83 0,-19-6-77 0,-2 0-14 16,-3 0-15-16,1 0 0 15,17-21 25-15,-15 14-31 0,-2-6-14 16,-1 3 0-16,-2-2-11 0,2-4 0 16,0-18 9-16,-4 17-6 0,-6-2 5 0,0 2 14 15,0 3 6-15,0-7 15 16,0 16-46-16,0-1-13 0,0 4 2 0,0 2 0 16,0 0-1-16,0 0 5 0,0 0 6 15,0 13 4-15,0 0-4 0,0-3-4 16,0 17-5-16,0-12 7 15,0-1 2-15,18 2-2 0,-3-1 2 0,14 7 4 16,-11-13-3-16,0-1-3 0,3-2 1 16,-3-3-3-16,8-1 7 0,15-2 11 15,-20 0-4-15,-3 0-11 0,5 0 2 0,-2-8-4 16,12-3-5-16,-20 2 5 16,-2 3 0-16,-1-1 4 0,-5 0 7 15,-2 2-2-15,2-1-5 0,-5 3-9 0,0 0 3 16,0 1 13-16,0-1-5 15,0 1 3-15,0-4 7 0,0 3-3 0,0 1-2 16,0 1-4-16,0-2 2 16,0 1 1-16,-13 0-2 0,13 2-7 0,0 0 0 15,0-1 0-15,-10 1-1 0,10 0 0 16,0 0 0-16,0 0 2 0,-11 0-5 16,11 0 8-16,0 0 3 0,0 0-3 15,0 0-6-15,0 0-4 0,0 0 11 16,0 0 2-16,0 0-8 0,0 0 5 15,0 0-11-15,0 0 5 0,0 0 2 16,0 0 2-16,0 0 2 0,0 0-3 16,0 0 5-16,0 0-5 15,0 0-4-15,0 0 6 0,0 0-3 16,0 0 1-16,0 0-2 0,0 0 5 0,0 0-2 16,0 0-1-16,0 0 0 0,0 0 2 15,0 0-4-15,0 0-2 0,0 0 3 16,0 0 3-16,0 0-1 0,0 0 0 15,0 0-5-15,0 0 7 0,0 0 2 0,0 0-3 16,0 0-1-16,0 0-7 16,0 0 7-16,0 0-2 0,0 0 0 0,0 0 4 15,0 0-3-15,0 0-4 16,0 0 4-16,0 0-3 0,0 0 4 0,0 0 0 16,0 0-1-16,0 0-4 0,0 0 5 15,0 0-5-15,0 0 10 0,0 0-3 16,0 0-4-16,0 0 2 0,0 0-4 15,0 0-2-15,0 0 8 0,0 0-4 16,0 0 2-16,0 0 2 0,0 0-7 16,0 0 6-16,0 0 4 0,0 0-6 15,0 0 2-15,0 0-2 0,0 0-19 0,0 0-7 16,0 0-19-16,0 0-9 0,0 0-17 16,0 0-130-16,0 0 4 0,0 0-80 15,0 0-66-15,0 0-66 0,0 0-85 0,0 0-722 16</inkml:trace>
          <inkml:trace contextRef="#ctx0" brushRef="#br2" timeOffset="475239.7505">17035 14084 2019 0,'0'0'26'0,"0"0"27"0,0-9 30 16,15 2 10-16,14-5 109 0,-16 3-117 16,2 3-5-16,1-3-2 0,2-1 7 15,15-9 109-15,-14 7-95 0,-9 0-9 0,5 0-12 16,-2 1-1-16,11-15 33 15,-19 16-67-15,5-3-9 0,-5-1-2 0,1 1-3 16,1 0-4-16,-7-14 24 16,0 15-34-16,0 1-12 0,0 3-4 15,0 0-1-15,-23 0-8 0,23 5 2 16,-13 1 1-16,13 2 2 0,0 0-2 16,0 0-6-16,-10 0 1 0,10 0-13 15,0 9 12-15,0-9 1 0,0 4-7 16,0-4 11-16,0 11-4 0,0-6 18 15,18-1-6-15,3 3-2 0,7 1 3 16,47 9 4-16,-31-6 1 0,5 2-2 16,3-2-8-16,0 3 4 0,2-1-5 15,32 16 3-15,-48-14-4 0,-4-1 6 0,-5 1-10 16,-11 2 11-16,15 9 6 16,-28-16-5-16,1-2 3 0,-6 2 0 0,0-4-3 15,0 2 17-15,-24-6-12 0,1 1 0 0,-8-1-4 16,3 0 1-16,-14-2 5 15,-41 0-2-15,37 0-2 0,-4 0-9 0,4 0 6 16,2 0-4-16,-39-18-3 16,49 8-12-16,6 1-58 0,5-1-91 0,5 0-91 15,-8-12-434-15,26 13 285 16,0-1-185-16,0 1 49 0,0-2 69 16</inkml:trace>
          <inkml:trace contextRef="#ctx0" brushRef="#br2" timeOffset="475654.5019">17995 13833 2167 0,'0'-2'51'0,"0"2"10"15,0 0 27-15,0 0 7 0,0 0 23 0,0 12 97 16,0-2-128-16,0 1-15 16,0 2-11-16,18-2 11 0,5 14 55 0,-7-13-72 15,-3 0-4-15,-3-1-1 0,11-2 10 0,-3-1 4 16,21 6 67-16,-21-12-81 15,3 1-16-15,-3-3-10 0,2 0-8 16,17 0 31-16,-22 0-21 16,3-11-13-16,-2 2 4 0,-3 1-5 0,-3-2-1 15,8-8 16-15,-13 8-15 0,-5-1-5 16,0 0-9-16,0 0 2 0,0-11-5 16,0 12 5-16,-18 2-2 0,0 0-1 15,-2 4-1-15,-19-4 1 0,21 8 6 16,-6 0-8-16,-2 0-31 0,-2 0 31 15,-29 20-6-15,0 6 43 16,8 4-19-16,15 6-7 0,6 6 4 16,23-22 0-16,-1 0-2 0,6 1-5 15,0-2 4-15,0 0-3 0,44 14 8 16,-15-18-10-16,5-3 0 0,4-1-11 16,19-4-48-16,73 0-311 0,-58-7 9 15,11 0-81-15,-3 0-73 0,11-11-215 0,87-7-388 16</inkml:trace>
        </inkml:traceGroup>
        <inkml:traceGroup>
          <inkml:annotationXML>
            <emma:emma xmlns:emma="http://www.w3.org/2003/04/emma" version="1.0">
              <emma:interpretation id="{D3EF7F64-DB98-4A67-9A90-2C6CEB171DA2}" emma:medium="tactile" emma:mode="ink">
                <msink:context xmlns:msink="http://schemas.microsoft.com/ink/2010/main" type="inkWord" rotatedBoundingBox="19784,14495 23319,14460 23325,15123 19790,15158"/>
              </emma:interpretation>
              <emma:one-of disjunction-type="recognition" id="oneOf71">
                <emma:interpretation id="interp91" emma:lang="" emma:confidence="1">
                  <emma:literal/>
                </emma:interpretation>
              </emma:one-of>
            </emma:emma>
          </inkml:annotationXML>
          <inkml:trace contextRef="#ctx0" brushRef="#br2" timeOffset="476161.448">19592 13529 2280 0,'0'-8'32'0,"0"2"48"15,0 1 17-15,0 5 7 0,0 0-19 16,0 0 98-16,0 0-44 0,0 9 18 16,0 3-13-16,0 3 3 0,0 27 88 15,18-15-142-15,0 2-25 0,-2 6-17 0,2 0-19 16,-3 3-17-16,19 38 3 16,-18-40-13-16,-3 1 2 0,5-4 1 0,-8-2-7 15,18 20 6-15,-17-30-13 16,2-5 6-16,-3-4 5 0,0-2-4 0,1 3 13 15,-9-12-10-15,1 2 1 0,0-3-5 16,-3 0-4-16,0 0-9 0,0 0-25 16,0-10 11-16,0-2 12 0,0-1 0 15,0-1 7-15,-19-22-2 0,1 15 7 16,-2 0-1-16,-4 0 3 0,-2 2 0 0,1 1-3 16,-25-10-4-16,22 20 8 15,-1 0-6-15,4 3 7 0,-4 3-2 16,-28 2-3-16,34 0-1 0,-3 0 0 0,3 12 4 15,-1 0 5-15,6 1 0 0,-10 16 13 16,12-11-8-16,11 1 5 0,-3 1-1 16,3 0-5-16,5 21-3 0,0-22 2 15,0 0-20-15,18-2 18 0,0-2-7 0,8-2-5 16,31 8-29-16,-13-13-53 16,-2-4-72-16,9-3-53 0,-1-1-79 15,63 0-331-15,-58-10 311 0,7 1 17 0,-5-1-94 16,0 1-101-16,-3 1 52 15</inkml:trace>
          <inkml:trace contextRef="#ctx0" brushRef="#br2" timeOffset="476849.5826">20330 13946 2034 0,'5'-17'19'0,"-5"2"73"0,0 3 27 15,0-7 188-15,0 13-216 16,0 1-7-16,-21 1-27 16,-20 3 98-16,25 1-118 0,1 0-11 15,-22 10 62-15,22 0-21 16,-42 24 124-16,41-18-147 0,-2 1-3 15,5 2 2-15,3 0 1 0,-6 21-7 16,16-23-30-16,0 1-9 0,0-1 6 16,0-3 11-16,26 11-1 0,-2-14-8 15,-6-3 1-15,-3-1 5 0,3-4-7 0,6-3-8 16,15 0 4-16,-19 0 3 0,-2 0 17 16,0-13-3-16,6 4 6 0,7-10 19 15,-18 8-29-15,-3 2 0 0,0-4-5 0,-2 0 6 16,-3-3-1-16,1-12 22 15,-6 15-20-15,0-1-11 0,0 3 2 16,0 3-15-16,0-2 0 0,0 10 1 16,0 0 2-16,0 0-4 0,0 0-1 0,0 0 2 15,0 23 9-15,-13-14 7 16,13 4-7-16,0-1-1 0,0 1-1 0,0 11 9 16,18-11-10-16,0-1 0 15,5 0-4-15,6 0 0 0,35 10-8 0,-27-13 7 16,-1 1-1-16,5-5 6 15,-2-2-1-15,0-3 3 0,31 0-16 0,-39 0 16 16,-3-13 0-16,-4 3 1 0,-1-2 23 16,11-14-11-16,-19 13-13 0,3-5 3 15,-7-2 0-15,2 0-7 0,-8-8 10 16,0-31-7-16,-5 27 4 0,0-3-4 16,0-3-1-16,-23 2 2 0,-16-42-9 15,15 41 13-15,9 2 12 0,-8 3 6 0,7 2 12 16,-2 6-1-16,-10-11 15 15,20 24-40-15,8 3-4 0,-11 3-1 0,6 0-9 16,5 5 5-16,0 0 0 0,0 0 8 16,0 0-13-16,0 0 13 0,0 10-4 15,0 15 27-15,0-8-8 0,0 4 11 16,0 6 2-16,0 0 5 0,18 43 21 16,6-34-34-16,-4 5-18 0,9 0-5 15,-6 0 4-15,6-1-15 0,25 34 17 16,-31-41-4-16,3-2 1 0,-3-5-5 15,-4-1-25-15,19 9-102 0,-20-20 22 16,-2-5-13-16,-6-1-37 0,3-3-57 16,-2-1-72-16,7-4-413 0,-13 0 318 15,5 0-142-15,1-12-64 0,-4 2 64 0</inkml:trace>
          <inkml:trace contextRef="#ctx0" brushRef="#br2" timeOffset="477078.8894">20661 13834 2245 0,'-16'-1'87'0,"6"1"59"16,2-2 38-16,3 2-6 0,5 0-14 15,0 0 10-15,0 0-138 0,0 0-34 16,29 0-3-16,-1 0 0 0,81 0-90 16,-63 0-24-16,58-10-219 0,-45 2 87 15,4 1-75-15,-1 0-89 0,2 1-183 16,4 0 92-16</inkml:trace>
          <inkml:trace contextRef="#ctx0" brushRef="#br2" timeOffset="477808.8012">21551 13759 1820 0,'-10'0'36'0,"-3"0"33"0,3 0 37 16,5 11 21-16,-1-3 17 15,-1 1-17-15,-4 8 77 0,11-8-127 0,0-1 4 16,0 0 4-16,0 0 16 16,24 10 94-16,-9-10-117 0,6 0-12 0,2 0-4 0,0-2 4 15,6-1 5-15,25 1 54 16,-23-4-85-16,-2-2-5 0,-1 0-8 16,-2 0-2-16,18 0 25 0,-26-10-31 15,-2 10 2-15,-3-11-10 0,-3 5 6 16,3-2-5-16,-3-6 13 0,-2 5-14 0,-5 0-5 15,-3 1 0-15,0 0-5 16,0-9 5-16,0 7-7 0,-16 2 1 16,16 3-5-16,-21-4 1 0,1 5 1 0,-19-2-3 15,16 4 2-15,-3 2 2 0,5 0-1 16,-5 0 1-16,-28 0-1 16,31 12 4-16,-1-2 0 0,6 0 4 0,3 1-6 15,-4 1 0-15,-6 13 21 0,17-9-9 0,-3 1-7 16,9 1-6-16,2-1-1 15,0 22 12-15,0-21-1 0,26 2-6 0,-3-2 2 16,0-1-2-16,27 10 17 16,-27-15-16-16,8-4 0 0,-5-2-4 0,5-1-3 15,5-2 5-15,31-3-4 0,-33 0 9 0,0-10-4 16,-1 1 1-16,1-2 1 16,25-16 4-16,-30 14-9 0,-6-4-2 15,-5 2-2-15,0-2 4 0,-2-1 1 16,2-18-2-16,-8 19-5 0,-7 0 5 15,0 2-3-15,-3 2 3 0,0-8 0 16,0 15 3-16,5 0 0 0,-5 3-3 16,2-2 2-16,-2 4-3 0,3 0-2 15,0 1-2-15,-3 0 2 0,5 0 3 0,-3 0 1 16,11 0-3-16,5 0 1 16,-2 12 0-16,5-2 7 0,5 2-5 0,2 1 2 15,37 18-5-15,-32-13 1 0,4 2 4 0,-6 3-6 16,0 0 13-16,31 21-9 15,-36-22 5-15,-6-6-6 0,-4 0 19 16,-3-3 7-16,0-5 8 0,-13 6 37 16,0-11-15-16,0-3 14 0,0 0 12 0,0 0-10 15,-47 0 15-15,27 0-72 16,-9 0 5-16,6 0-7 0,-8-7-5 0,0-3-3 16,-39-4-9-16,34 3 5 15,-3 1-16-15,5-1-47 0,-2-5-36 16,-34-12-219-16,36 15 96 0,1-3-99 15,2 1-88-15,2 1-149 0,-20-14-983 16,26 14 980-16</inkml:trace>
          <inkml:trace contextRef="#ctx0" brushRef="#br2" timeOffset="478061.0005">22822 13863 2894 0,'16'4'70'15,"-6"0"58"-15,-5-4 27 0,6 0 119 16,-9 0-228-16,-2 0-30 0,0 0-40 0,0 0-86 16,0 0-118-16,0 0-557 15,0 0 125-15,0 0-10 0,0 0 135 16</inkml:trace>
        </inkml:traceGroup>
      </inkml:traceGroup>
      <inkml:traceGroup>
        <inkml:annotationXML>
          <emma:emma xmlns:emma="http://www.w3.org/2003/04/emma" version="1.0">
            <emma:interpretation id="{2A361AE7-C6B5-4F90-890F-4661C39351B6}" emma:medium="tactile" emma:mode="ink">
              <msink:context xmlns:msink="http://schemas.microsoft.com/ink/2010/main" type="line" rotatedBoundingBox="6799,15792 7435,16016 7229,16600 6593,16376"/>
            </emma:interpretation>
          </emma:emma>
        </inkml:annotationXML>
        <inkml:traceGroup>
          <inkml:annotationXML>
            <emma:emma xmlns:emma="http://www.w3.org/2003/04/emma" version="1.0">
              <emma:interpretation id="{08784DC5-65E6-4B86-92D5-5959AF4F17EB}" emma:medium="tactile" emma:mode="ink">
                <msink:context xmlns:msink="http://schemas.microsoft.com/ink/2010/main" type="inkWord" rotatedBoundingBox="6799,15792 7435,16016 7229,16600 6593,16376"/>
              </emma:interpretation>
              <emma:one-of disjunction-type="recognition" id="oneOf72">
                <emma:interpretation id="interp92" emma:lang="" emma:confidence="1">
                  <emma:literal/>
                </emma:interpretation>
              </emma:one-of>
            </emma:emma>
          </inkml:annotationXML>
          <inkml:trace contextRef="#ctx0" brushRef="#br2" timeOffset="480091.6458">6474 14855 2276 0,'0'0'0'0,"0"0"35"16,0 0 29-16,0 9 11 0,0 1 10 0,18 20 3 15,-18-8-70-15,21 2-6 0,-6 4-4 16,-4 4 2-16,2-1-4 0,10 37-126 16,-15-34-54-16,2-2-127 0,-2-3-278 15,0-2-6-15</inkml:trace>
          <inkml:trace contextRef="#ctx0" brushRef="#br2" timeOffset="480661.9964">6169 15315 2069 0,'0'-5'41'16,"0"-4"213"-16,13 9-195 15,-13 0-34-15,10 0 52 0,3 0-33 0,0 9 12 0,2 1 5 16,1 4 15-16,5 1 4 15,25 21 44-15,-23-17-78 0,1 2-1 16,4-3 11-16,-2 4 8 0,23 11 61 16,-25-19-49-16,-1-2 22 0,-2-4 7 15,-3-1 7-15,0-5-22 0,13-2-1 16,-13 0-75-16,0-12-12 0,3-1-1 0,2-1-2 16,0 0 0-16,32-23 1 15,-32 18-7-15,0-2-32 0,-2-2-52 0,-5 2-76 16,9-26-366-16,-17 27 219 15,0 0-37-15,0 3-93 0,2 3-208 0,-5 3 88 16</inkml:trace>
        </inkml:traceGroup>
      </inkml:traceGroup>
    </inkml:traceGroup>
    <inkml:traceGroup>
      <inkml:annotationXML>
        <emma:emma xmlns:emma="http://www.w3.org/2003/04/emma" version="1.0">
          <emma:interpretation id="{DF55428B-BBBC-40D9-8CBD-561F8EF142A4}" emma:medium="tactile" emma:mode="ink">
            <msink:context xmlns:msink="http://schemas.microsoft.com/ink/2010/main" type="paragraph" rotatedBoundingBox="3340,16908 10352,17019 10343,17580 3331,1746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3128CBD-CEDF-4C78-AD20-4547D8AC3706}" emma:medium="tactile" emma:mode="ink">
              <msink:context xmlns:msink="http://schemas.microsoft.com/ink/2010/main" type="line" rotatedBoundingBox="3340,16908 10352,17019 10343,17580 3331,17469"/>
            </emma:interpretation>
          </emma:emma>
        </inkml:annotationXML>
        <inkml:traceGroup>
          <inkml:annotationXML>
            <emma:emma xmlns:emma="http://www.w3.org/2003/04/emma" version="1.0">
              <emma:interpretation id="{552D70B7-C4FF-435A-A7E8-04629C95AAAB}" emma:medium="tactile" emma:mode="ink">
                <msink:context xmlns:msink="http://schemas.microsoft.com/ink/2010/main" type="inkWord" rotatedBoundingBox="3338,16996 4989,17022 4981,17495 3331,17469"/>
              </emma:interpretation>
              <emma:one-of disjunction-type="recognition" id="oneOf73">
                <emma:interpretation id="interp93" emma:lang="" emma:confidence="1">
                  <emma:literal/>
                </emma:interpretation>
              </emma:one-of>
            </emma:emma>
          </inkml:annotationXML>
          <inkml:trace contextRef="#ctx0" brushRef="#br2" timeOffset="503521.049">2918 16082 1689 0,'-6'-8'78'16,"4"4"-13"-16,-1-2 58 0,3 5-74 0,0-1-13 16,0 0 3-16,0 1 6 15,0-2-11-15,0 3 7 0,0 0-43 0,0 0-4 16,0 0 2-16,0 0-1 15,18 0 10-15,-2 0-3 16,-1 13 0-16,16 9 15 0,-12-10-9 0,-4 1 0 16,3 2-4-16,0-2 2 0,-2 1 2 15,17 8-2-15,-1-1-11 16,-4-5 3-16,-18-9 3 0,1-1 4 16,2 0-1-16,-6-1-2 0,-1-2 2 15,1-1 1-15,4 1 29 0,-9-2-10 16,3-1 2-16,1 0-9 0,-4 0-4 15,6 0-6-15,8-9 47 0,-9-2-25 16,1 1-2-16,2 0-16 0,-2 1-3 16,13-30 7-16,-18 23-11 15,2-1-5-15,2-16-14 0,-4 17 13 0,0 3 7 16,-1 1 17-16,1 3-9 0,2 1 2 16,-2-2 2-16,-3 6-18 0,0 2-7 15,0 1-6-15,0 1 6 0,0 0 1 16,0 0 2-16,0 11 4 0,0 1 1 15,15 3 4-15,-15 2 0 0,18 2-4 16,-5 2 7-16,8 22 8 0,-13-19-2 16,2 1-8-16,-2-1 3 0,0 1-3 0,-1-4-3 15,14 28 8-15,-11-27-8 16,-2-2 5-16,0 1-6 0,2-3 2 16,1-2-19-16,7 10-162 0,-11-17-7 15,-1 0-65-15,4-4-109 0,-5-2-187 0,3 1 73 16</inkml:trace>
          <inkml:trace contextRef="#ctx0" brushRef="#br2" timeOffset="502785.0213">2886 16179 1698 0,'-2'0'20'0,"-3"0"20"16,5 0 22-16,0 0 109 0,0 0-93 16,0 0-12-16,0 0-16 15,0 0-7-15,0 0 14 0,0 0-37 0,0 0 3 0,0 0-4 16,0 0 0-16,0 0-3 15,0 0 8-15,0 0-10 0,0 0-3 16,0 0-6-16,0 0 5 0,0 0-10 16,0 0 10-16,0 0-9 0,0 0 11 0,0 0 7 15,0 0 2-15,0 0 31 16,0 0-44-16,0 0 7 0,0 0-9 16,0 0-2-16,0 0 6 0,0 0-14 15,0 0 5-15,0 0-3 0,0 0 7 0,0 0 0 16,0 0-6-16,0 0 0 15,0 0-3-15,0 0 5 0,0 0 0 0,0 0 1 16,0 0-1-16,0 0-2 16,0 0 2-16,0 0 1 0,0 0 2 15,0 0 0-15,0 0-1 0,0 0 2 0,0 0-2 16,0 0 2-16,0 0 33 16,0 0 21-16,0 0 13 0,0 0 54 15,0 0-101-15,0 0-14 0,0 0-10 0,0 0-7 16,0 0 2-16,0 0-23 0,0 0 21 15,0 0-1-15,0 0 9 16,0 10 8-16,0-10-8 0,0 28-11 16,0-17 24-16,15 14-8 0,1-10-4 15,-16 1-16-15,13 0 15 0,-6-1 2 16,4 19-3-16,-6-19 0 0,-2-1-1 16,2 1-43-16,-3-1-66 0,-2 0-64 15,6 8-302-15,-6-14 169 0,0 0-181 16,0 0-27-16,0-1 77 0</inkml:trace>
          <inkml:trace contextRef="#ctx0" brushRef="#br2" timeOffset="504189.7315">3668 16118 1532 0,'-5'-4'12'16,"-3"-1"43"-16,6 4-21 0,-1 1-20 0,0 0-5 15,1 0 5-15,2 0 9 0,-5 0 46 16,2 10-44-16,1-1-5 0,2 1-9 16,0-1-8-16,0-1 5 0,0 10 24 15,0-11 5-15,18-1 25 0,-18-2 12 16,18 0 18-16,-3-4-3 0,11 0 43 15,-3 0-49-15,1-12-24 16,-1-8-5-16,-13 11-23 16,3-5 25-16,-7 6-23 0,-6 0-4 15,0 0 0-15,0-1-7 0,0 1-8 0,0-10-6 16,0 10-9-16,-16 5-5 16,16-2 1-16,-16 1-4 0,16 3 6 15,-31 1-6-15,18 0 1 0,1 0-17 0,-4 10-36 0,0 0-41 16,4-1-35-16,-14 13-196 15,13-11 142-15,0 2-51 0,2-2-141 16,4 1-72-16,4 0 65 16</inkml:trace>
          <inkml:trace contextRef="#ctx0" brushRef="#br2" timeOffset="503870.9068">3666 16287 1491 0,'-6'0'13'0,"6"16"109"15,0-9-51-15,0 9 38 0,0-6-67 16,0 2-3-16,0 0-14 16,16 0 1-16,-16 3-13 0,26 26 6 15,-16-28-18-15,13 9 6 16,-15-12-5-16,21 11-82 15,-24-18-22-15,5 0-112 0,-2-3-204 16,2 0-31-16,-2 0 57 0</inkml:trace>
          <inkml:trace contextRef="#ctx0" brushRef="#br2" timeOffset="504840.7182">3919 16299 1721 0,'-5'0'29'16,"0"0"93"-16,2 0-36 0,3 0-7 15,0 0-6-15,0 0 0 16,0 0 107-16,0 0-133 16,0 0-13-16,0 0 22 0,0 0-43 0,0 0 9 15,0 0-4-15,0 0-6 16,0 0-2-16,0 0-8 0,13 0 26 16,0 0-12-16,10 16 13 15,-10-9-14-15,3 1 0 0,2 0 0 0,3 2 0 16,-3 0-4-16,18 13 3 0,-13-11-10 15,-4-2-4-15,-4 2 3 0,1-2 0 16,-3 0-2-16,5 7 6 0,-8-10-7 16,-5-1 2-16,-5-1 2 0,3-2 2 15,-1-1 25-15,-2 1 116 0,0-3-38 0,0 0-11 16,0 0-30-16,0 0-24 16,0 0-29-16,0-10 0 0,0 10-9 15,-15-11-1-15,15 0-9 0,-13 0 0 0,13-1 5 16,-10-2-1-16,10-14 1 0,0 13-6 15,0-1-1-15,0 3 2 0,0 1-3 16,0 0 0-16,0-5-6 0,18 11 9 16,-3 0 2-16,1 3-1 0,-1 1 1 0,1 2 5 15,12 0-9-15,-15 0 6 16,3 0-7-16,2 9 9 0,-3 0-5 16,-2 0 2-16,18 12 2 0,-18-9-2 15,0-1 0-15,0 2 0 0,3 0 0 16,-6-1 5-16,21 22-1 0,-20-25-6 15,1 7-55-15,-4-2-216 16,-5-8 53-16,2 1-215 0,-5-3 244 16,0-2-50-16,3 2-187 15,2-4-71-15,0 2 49 0</inkml:trace>
        </inkml:traceGroup>
        <inkml:traceGroup>
          <inkml:annotationXML>
            <emma:emma xmlns:emma="http://www.w3.org/2003/04/emma" version="1.0">
              <emma:interpretation id="{D21B11DE-39F8-49C9-981B-155E5CC12A67}" emma:medium="tactile" emma:mode="ink">
                <msink:context xmlns:msink="http://schemas.microsoft.com/ink/2010/main" type="inkWord" rotatedBoundingBox="5183,16937 10352,17019 10343,17574 5174,17492"/>
              </emma:interpretation>
              <emma:one-of disjunction-type="recognition" id="oneOf74">
                <emma:interpretation id="interp94" emma:lang="" emma:confidence="1">
                  <emma:literal/>
                </emma:interpretation>
              </emma:one-of>
            </emma:emma>
          </inkml:annotationXML>
          <inkml:trace contextRef="#ctx0" brushRef="#br2" timeOffset="509201.4226">7903 16270 1442 0,'0'9'10'0,"-8"-9"32"0,3 9 15 16,0-1 0-16,5-2 14 0,0 2 36 15,0 3-3-15,0-2-61 16,0 0 41-16,18-5-35 0,-5 0-5 16,0-1-3-16,0 0-4 0,2-1-9 0,14-2 9 15,-14 0-26-15,-2 0-2 0,5 0-3 16,-2 0 4-16,-3-8 2 0,13-2 42 16,-19 3-20-16,1 1 1 0,0 0-12 0,0-14 34 15,-8 13-38-15,0 1-1 16,0 0-8-16,0-1-4 15,0-6-15-15,-21 10 4 0,3-4 3 16,0 4-2-16,2 0 8 0,1 0-5 16,-24 3-5-16,15 0 3 0,6 0 4 15,-5 0 6-15,-39 30 34 0,44-20-25 16,2 1 4-16,3 0-4 16,-5 13 18-16,8 2 8 0,10-13-18 15,0 11 6-15,0-12-7 0,0-2-17 16,23 1 2-16,-5-2-1 0,3 0-12 15,31 5 3-15,-26-9-20 0,5-2-66 16,5-1-62-16,0-2-93 0,3 0-133 16,44 0-758-16,-42 0 680 0</inkml:trace>
          <inkml:trace contextRef="#ctx0" brushRef="#br2" timeOffset="505226.7488">4929 16145 1592 0,'0'-30'172'15,"0"23"-80"-15,0-3 4 0,0 2 8 16,0-2-22-16,0 4-1 0,-16-7 33 15,16 10-72-15,-13-2-17 0,13 3-13 16,0-1-6-16,-10 2-2 0,-8 1 13 16,10 0 5-16,-5 0 6 0,3 14 3 15,-6 0-2-15,-2 1-4 0,-13 19 37 0,15-15-24 16,1 3 1-16,7 1-12 0,-2 0 6 16,5 1-4-16,5 25 36 15,0-2-20-15,0-25-33 0,15 18 13 16,8-24-14-16,1-2-4 0,-6 0 0 15,5-2 1-15,0-3-4 0,29 5 3 16,-23-11-11-16,-1 0-28 0,6-3-59 16,-1 0-70-16,1 0-67 0,31 0-333 0,-37-14 168 15,1 4-124-15,-1 0 79 16</inkml:trace>
          <inkml:trace contextRef="#ctx0" brushRef="#br2" timeOffset="505612.2768">5004 15959 1407 0,'0'0'11'0,"0"0"3"0,0 0 16 16,0 0 23-16,0 11 62 0,20-1-70 0,-20 1-21 15,21 0-12-15,-5 2-7 0,2 1 2 16,10 15 1-16,-12-13-4 0,-3 0 1 16,2 0-2-16,-2-1 0 0,0-3-4 15,8 11-55-15,-11-14-28 0,-2-1-65 16,2-3-139-16,-4-2-103 0,1 0 38 15</inkml:trace>
          <inkml:trace contextRef="#ctx0" brushRef="#br2" timeOffset="505715.4445">5221 15983 1113 0,'0'-3'35'15,"0"3"6"-15,0 0 73 0,0 0-64 0,0 11-2 16,0-1-12-16,0 1-17 15,0 0-1-15,0 17-15 0,0-15 2 16,29 37 8-16,-16-33-7 16,0 0-41-16,-3-4-106 0,0 1-207 15,-2 0-26-15</inkml:trace>
          <inkml:trace contextRef="#ctx0" brushRef="#br2" timeOffset="506737.83">5408 16138 1658 0,'-8'-2'6'0,"0"-1"44"15,8 3-36-15,0 0-6 0,0 0-2 16,18 0-9 0,0 0 4-16,29 0 2 0,-21 0-2 15,70 0-204-15,-60 0-41 16,-3 0-134-16</inkml:trace>
          <inkml:trace contextRef="#ctx0" brushRef="#br2" timeOffset="506491.7578">5477 16513 1508 0,'-2'0'18'0,"-6"0"63"15,6 0-14-15,2 0-4 0,0 0-1 16,0 0 13-16,0 0-5 0,18 0 42 0,-3 0-86 15,3 0-11-15,-2 0-9 0,7 0-2 16,0 0 4-16,27 0-6 0,9-9-1 16,-2 1 0-16,-8 2-51 15,-25 0-38-15,30-13-565 16,-41 15 229-16,10-6-262 16</inkml:trace>
          <inkml:trace contextRef="#ctx0" brushRef="#br2" timeOffset="506246.2206">5576 16186 1677 0,'-5'-2'24'0,"2"-1"16"0,0 0 22 16,-4-2 51-16,7 5-87 0,-3 0-17 15,3 0 2-15,0 0 14 0,0 0 18 0,0 32 100 16,0-18-104-1,18 16 8-15,-18-12-34 0,16 2-8 16,-3 0 8-16,-3 3-11 0,-2-3 3 16,2 3-5-16,8 19-6 0,-7-24 3 0,-1 0-22 15,-2-2-50-15,2-1-73 16,-5-3-94-16,8 6-609 0,-8-11 426 0,-5-2 96 16</inkml:trace>
          <inkml:trace contextRef="#ctx0" brushRef="#br2" timeOffset="507325.1623">5964 16358 1707 0,'0'-5'70'0,"0"5"2"0,0 0 22 0,0 0-11 0,0 0-18 15,0 0-18-15,0 0 11 16,0 0-33-16,0 0-1 15,16 0 6-15,-1 0 4 0,1 0 6 0,-1 0-4 16,14 8 2-16,-16 1-29 0,2-1 0 16,1 2-3-16,-1-1 3 0,1 3-9 15,7 7 3-15,-15-10 0 0,2 0 2 16,-2 0-3-16,-3-3 1 0,0 0-2 16,0 2 9-16,-2-3 17 15,-3-1 15-15,0-4 105 0,0 0-51 0,0 0-9 16,0 0-25-16,0 0-16 15,0 0-27-15,0-9-9 0,0 1-11 0,0 0 0 16,0 0-3-16,0 0-2 16,0-4 8-16,0-12 10 0,0 11-13 0,0 1-1 15,0 1-2-15,0 1-16 0,0 3 12 16,13-4-8-16,13 10 11 16,-16 1 0-16,16 0-2 0,-13 10 10 15,3-1 0-15,-1 2-1 0,29 22-11 16,-31-22-4-16,3 0-38 15,-1-1-56-15,11 11-276 0,-16-12 150 16,1-1-53-16,-1 1-101 0,0-5-124 16,1 2 54-16</inkml:trace>
          <inkml:trace contextRef="#ctx0" brushRef="#br2" timeOffset="507708.4296">6539 16315 1612 0,'0'-3'13'0,"-5"1"30"0,5 1-20 15,0 1 6-15,0 0 18 16,0 0 22-16,0 0 24 0,0 0-21 16,0 21 39-16,0-12-63 0,18 2 22 0,-3-1-3 0,-15 2-2 15,16-2-6-15,4 9 81 16,-9-10-65-16,-11-2 9 0,8 0 6 15,-3-3 26-15,0-1 26 0,-5-1 161 16,0-2-96-16,0 0-159 16,0 0-19-16,0 0-25 0,5-10-1 15,-2 2-4-15,4-1 9 0,-1 0-10 0,12-12-4 16,-8 11-11-16,3-3-9 16,-5-1-27-16,2 0-58 0,0-1-50 0,9-11-280 15,-1 3-5-15,-13 14 229 16,5-1-360-16,-2 7 73 15,0 0 43-15,0 2 94 0</inkml:trace>
          <inkml:trace contextRef="#ctx0" brushRef="#br2" timeOffset="508109.6903">6857 16286 1520 0,'0'10'15'0,"0"-10"39"15,0 16 127-15,0-2-11 16,0-6-113-16,0 45 159 16,0-21-121-1,0-22-65-15,0 0-8 0,13-2 4 16,-3 1 17-16,14 7 69 16,-11-10-57-16,0 0-13 0,2-4-5 0,1 2-7 0,2-4-5 15,-3 0-5-15,24 0 0 16,-21 0-6-16,0-10-4 0,29-11 10 15,-37 13-10-15,1 0 4 16,4-20 18-16,-12 17-32 16,-3 0 2-16,0-1-2 0,0-14 2 0,0 15-6 15,-24 1 1-15,9 1-3 16,15 2-1-16,-23-1 5 0,-8 0-14 16,2 4-78-16,19 3-7 0,-14 1-193 15,11 0 115-15,3 0-33 0,0 0-54 16,2 0-214-16,-2 0 6 0</inkml:trace>
          <inkml:trace contextRef="#ctx0" brushRef="#br2" timeOffset="508605.2341">7157 16051 1483 0,'-7'-3'4'0,"-4"2"-4"16,9 1-1-1,2 0 4-15,0 0 4 0,0 8-12 0,0 6-117 16,15-8-134-16,-15 1-114 0,21 2 34 16</inkml:trace>
          <inkml:trace contextRef="#ctx0" brushRef="#br2" timeOffset="508333.4792">7191 16285 1790 0,'5'-4'21'0,"-2"0"17"15,2 4 22-15,-2 0 15 0,-3 0-2 16,7 0 52-16,-2 0-71 0,1 8-5 16,-1 1-6-16,3 0 0 0,2 2-8 15,8 14-1-15,-2 2-24 16,-11-15-10-16,3 11 7 0,-3-13-5 16,0 0 1-16,-5-3-8 0,5 0-19 15,0-1-36-15,0 2-176 0,-2-6 63 0,-3-2-95 16,0 0-211-16,5 0 0 15,-2 0 61-15</inkml:trace>
          <inkml:trace contextRef="#ctx0" brushRef="#br2" timeOffset="508858.9661">7574 16215 1705 0,'0'9'68'0,"-15"0"116"16,-14 4 0-16,29-6-117 0,-13 2 6 15,-2 1-2-15,7 2 5 0,-5 3-4 16,5 0-15-16,-2 18 40 0,5-19-48 16,5 2-3-16,0 0-8 0,0-3-13 15,0 2-13-15,36 7 1 0,-18-13-5 16,0 0-2-16,3-2-5 0,5 0-13 16,59 2-278-16,-51-9 87 0,-6 0-40 0,32 0-366 15,-6-21-269 1,-31 13 547-16</inkml:trace>
          <inkml:trace contextRef="#ctx0" brushRef="#br2" timeOffset="509958.3596">8392 16103 1711 0,'0'-5'48'0,"0"-6"136"0,-3 9-68 16,3-1-30-16,0 0-25 0,0 2-11 16,0-1-27-16,0 1-10 0,0 1-18 15,0 0-3-15,0 0 6 0,0 0 9 16,0 9 13-16,0 10 65 0,0-4-25 0,16-2 2 16,-16 5-6-16,23-1 0 15,-5 3-5-15,16 22 47 0,0-2-34 16,-16-20-48-16,21 19 15 0,-24-22-16 15,39 26 34-15,-38-33-12 16,0-1 16-16,-6-2 20 0,3-1 19 16,-3-3 15-16,6 2 106 0,-14-5-142 15,1 0-27-15,-1 0-26 0,4 0-7 0,-4 0-8 16,1-14-5-16,2-9 2 16,0 10 2-16,-2 0 0 0,-1-37-14 15,-2 34 8-15,0 2-9 0,0-1-20 16,0 2-34-16,0-6-183 15,0 13 71-15,0 3-21 0,0-1-21 0,0 4-26 16,0-3-17-16,0 3-327 16,0 0-279-16,3 0 520 0</inkml:trace>
          <inkml:trace contextRef="#ctx0" brushRef="#br2" timeOffset="509611.0029">8467 16138 1612 0,'-5'0'18'0,"-3"0"80"0,6 0-16 15,-4 0 3-15,4 12-8 0,2-1-1 16,-5 1-9-16,-1 16 56 0,1-12-66 15,5 3-11-15,-5 1-14 0,5 0-7 16,-3 3-15-16,-2 20-5 16,5-4 1-16,0-23-6 0,0 15 6 0,0-18-9 15,0-3-32-15,0 1-57 0,0-1-58 16,0-4-71-16,0 2-579 16,0-6 344-16,0-2 74 0</inkml:trace>
          <inkml:trace contextRef="#ctx0" brushRef="#br2" timeOffset="510347.8359">8951 16306 1609 0,'0'0'16'0,"0"0"14"0,-15 0 87 15,4 0 26-15,1 0-93 16,2 8 33-16,0 2-51 0,3-3 9 16,-3 2 5-16,6 1 16 0,-6 1-5 15,3 15 44-15,5-12-71 0,0 0 10 0,0-1 3 16,0 2-1-16,0-1-7 15,18 13 18-15,0-17-23 0,-2 0 13 16,-3-1 3-16,2-1 7 0,3-3 1 16,21 3 22-16,-3-8-46 0,-12 0-19 15,14 0 24-15,-22 0-12 16,2-12-3-16,0 3 4 0,-5-1-1 0,3 2-6 16,12-12 3-16,-20 8-18 0,-3 0-2 15,-2 0 3-15,-3-2-5 0,0-1-3 16,0-11-5-16,0 13-1 0,-24 2 2 15,6 1-18-15,0 2-32 0,0 2-27 16,0 1-43-16,-21 0-167 0,18 4 133 16,3-2-17-16,-3 2-30 0,1 1-78 15,2 0-172-15,-19 0-395 0</inkml:trace>
          <inkml:trace contextRef="#ctx0" brushRef="#br2" timeOffset="510631.9419">9238 16092 1654 0,'0'0'2'0,"0"0"22"15,0 0 7-15,0 0 4 16,0 0 0-16,0 10-13 0,0-2-6 0,0 13 1 16,0-9-7-16,0-1-5 0,0 1-3 15,0-1 2-15,0-2-8 0,0 10-49 16,0-15-54-16,0 2-111 0,0-2-167 16,0-2-36-16,0 1 63 0</inkml:trace>
          <inkml:trace contextRef="#ctx0" brushRef="#br2" timeOffset="510849.737">9412 16085 1480 0,'0'0'8'0,"0"0"19"16,0 0 152-16,0 8-137 15,0 8-24-15,0-8-11 0,0 1-3 0,0 1-3 16,0 0 8-16,0 1-14 15,-23 16-314-15,23-18-82 16,0-2 0-16</inkml:trace>
          <inkml:trace contextRef="#ctx0" brushRef="#br2" timeOffset="511451.3884">9552 16031 1777 0,'0'0'19'0,"-3"0"15"16,3-1 16-16,0 1 4 0,0 0 0 16,0 0 126-16,36 10-51 15,-20 1-85-15,-3-1 3 0,23 19 57 16,3 3-4-1,-19-13-47-15,22 21 58 0,-19-20-64 0,-2 2-5 16,-3 0-8-16,0 0-2 16,0 2-5-16,6 22 6 0,-14-23-22 15,-5-2-2-15,-5-2-4 0,0 0 1 0,0-3-5 16,0 16 11-16,0-20-2 0,-26 0-1 16,5-1-3-16,1-1-12 0,-4-4-35 15,-22 7-185-15,20-7 40 0,0-2-40 0,0-2-30 16,0 1-122-16,-2-3-180 15,-24 0-346-15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3:52:43.165"/>
    </inkml:context>
    <inkml:brush xml:id="br0">
      <inkml:brushProperty name="width" value="0.06667" units="cm"/>
      <inkml:brushProperty name="height" value="0.06667" units="cm"/>
      <inkml:brushProperty name="color" value="#77F4F4"/>
      <inkml:brushProperty name="fitToCurve" value="1"/>
    </inkml:brush>
  </inkml:definitions>
  <inkml:traceGroup>
    <inkml:annotationXML>
      <emma:emma xmlns:emma="http://www.w3.org/2003/04/emma" version="1.0">
        <emma:interpretation id="{F8252838-F23B-4EDF-B904-8000A6D7D0FC}" emma:medium="tactile" emma:mode="ink">
          <msink:context xmlns:msink="http://schemas.microsoft.com/ink/2010/main" type="writingRegion" rotatedBoundingBox="10596,15979 18062,15944 18065,16685 10599,16719"/>
        </emma:interpretation>
      </emma:emma>
    </inkml:annotationXML>
    <inkml:traceGroup>
      <inkml:annotationXML>
        <emma:emma xmlns:emma="http://www.w3.org/2003/04/emma" version="1.0">
          <emma:interpretation id="{6E141070-FB47-4392-938A-746F6C600ABE}" emma:medium="tactile" emma:mode="ink">
            <msink:context xmlns:msink="http://schemas.microsoft.com/ink/2010/main" type="paragraph" rotatedBoundingBox="10596,15979 18062,15944 18065,16685 10599,16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443840-6EB2-4E07-8FB4-CA3A93837EBA}" emma:medium="tactile" emma:mode="ink">
              <msink:context xmlns:msink="http://schemas.microsoft.com/ink/2010/main" type="line" rotatedBoundingBox="10596,15979 18062,15944 18065,16685 10599,16719"/>
            </emma:interpretation>
          </emma:emma>
        </inkml:annotationXML>
        <inkml:traceGroup>
          <inkml:annotationXML>
            <emma:emma xmlns:emma="http://www.w3.org/2003/04/emma" version="1.0">
              <emma:interpretation id="{47EA8682-A98B-4636-A4CA-3DEB3C1D67E4}" emma:medium="tactile" emma:mode="ink">
                <msink:context xmlns:msink="http://schemas.microsoft.com/ink/2010/main" type="inkWord" rotatedBoundingBox="10597,16133 12010,16126 12012,16563 10599,165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10905 15319 1703 0,'-15'-6'8'16,"15"-1"39"-16,-11 7 6 15,-2 0 6-15,3 0 8 0,0 0-4 0,-3 0-9 16,-16 10 14-16,14 3-43 16,-3-1-9-16,7 1 12 0,-4 2 2 15,-8 18 36-15,10 4-20 0,5-1-22 16,8-4-7-1,0-6-2-15,0-15-6 0,18-3 1 0,-18 2 10 16,18-4 15-16,-8 0 16 16,6 1 51-16,-3-5-69 0,0-2-18 0,0 0-7 15,0 0 1-15,0 0 0 0,5-12 14 16,-8 1-11-16,-2 3-1 0,-6-3 0 16,4 2 1-16,-4-1-6 0,-2-17 2 15,0 14-5-15,0-2-9 0,0-1 4 16,0 3 6-16,0 1 1 0,0-10 20 15,0 15-16-15,0-2-6 0,0 6-1 0,0 1-6 16,0-1-5-16,0 3-10 16,0 0 14-16,0 0 2 0,0 0 3 15,0 11 0-15,0-3 2 0,5 13 5 0,-5-9-3 16,8-1-2-16,-3 4-2 0,6-4 20 16,-1 2-19-16,19 6 8 0,2-4-23 15,2-6 17-15,-20-5 1 0,3-3 1 16,-1-1 2-16,1 0-2 15,-3 0-1-15,13 0-6 0,-16-8 6 16,0 8-6-16,3-10 7 0,-5 0-4 16,0 1 16-16,2-9-17 0,-5 7 0 0,-2-2-19 15,0 0 21-15,-1-2-8 16,-2-16 3-16,0 16 1 0,0 2 9 0,0 0-9 16,0 2 4-16,0 1 0 0,0-4 0 15,0 12-10-15,0 0 1 0,0 0-11 16,0 2 10-16,0 0 5 0,0 0 0 15,0 12 7-15,18-3-6 0,-5 1 2 16,3 3 1-16,2 1-5 0,18 15 5 16,-13-13 3-16,-2-2-2 0,0 1 3 15,-1-1-3-15,1-1-1 0,21 9 7 0,-9-5-17 16,-4-5-123 0,-22-8-8-16,4-3-61 0,-1-1-44 0,-2 0-102 15,2 0-170-15,11 0-386 0</inkml:trace>
          <inkml:trace contextRef="#ctx0" brushRef="#br0" timeOffset="273.1873">11475 15269 1489 0,'0'0'4'16,"0"0"16"-16,0 0 39 0,0 0 23 0,0 9 7 15,-16 11 110 1,1-2-83-16,2 7-4 0,-13 1-18 16,18-13-59-16,-5 2-5 15,3 0-7-15,-1 1-12 0,-1-1-2 0,-12 13-4 16,14-12-1-16,2-3-2 0,-2-1 1 16,-1 0 0-16,6-4-4 0,-5 8-31 15,7-10-40-15,1 0-55 0,-1-2-59 16,3 3-824-16,0-7 606 15,0 0 85-15</inkml:trace>
          <inkml:trace contextRef="#ctx0" brushRef="#br0" timeOffset="-695.9503">10142 15532 1495 0,'0'4'22'0,"0"1"32"16,0 4 262-16,0-7-198 0,0 1 116 15,0-3-116-15,0 0-12 16,0 0-11-16,10 0 2 0,0 0 1 0,3 0 82 16,-5-9-96-16,0 9-1 15,-3-8-9-15,3 0-13 0,-6 2-14 0,9-6 26 16,-9 4-32-16,-2-1-7 15,3 2-2-15,-3-4-17 0,0-1-10 0,0-15 0 16,0 12-6-16,0-1 3 0,0-5-8 16,-16 2 5-16,16-4 1 0,-33-20 6 15,33 24-7-15,-11 0-4 0,11 3-1 16,-12 3 3-16,12 4-1 0,-6-3-9 16,6 9 2-16,0 3 23 15,0 0-14-15,0 9-20 0,0 1 24 0,0 0-3 16,0 1 5-16,0 15-1 15,18-15-1-15,-7 3-3 0,-11-3 2 0,15-1 1 16,-4 1-4-16,9 2 1 16,-12-8 2-16,13 1 20 0,-16-6-14 15,3 0-3-15,0 0-6 0,-1 0 3 16,1 0 0-16,13-16 7 0,-11 16-9 16,-2-12 5-16,0 1-3 0,-1-1 1 0,4-9 4 15,-6-3-10 1,0-3-5-16,-2 15 5 0,-3 0 7 15,0 0-2-15,0 1-1 0,0 0 2 16,0-5-9-16,0 12 4 0,0 0-5 16,0 1-3-16,0 2 5 0,0 1-6 15,0 0 2-15,0 0 6 0,0 12 9 0,0 0-1 16,0 3 0-16,0 1-5 16,18 20-17-16,-3-16 15 0,1 1 8 0,-3 1 10 15,-3 1-13-15,3 1 0 0,5 21 3 0,-5-24-18 16,-13-1-65-16,0 0-77 15,0-2-78-15,0-2-56 0,21 11-283 16,0-15 224-16,-6-1-157 0,8-3 16 16,1-3 62-16</inkml:trace>
        </inkml:traceGroup>
        <inkml:traceGroup>
          <inkml:annotationXML>
            <emma:emma xmlns:emma="http://www.w3.org/2003/04/emma" version="1.0">
              <emma:interpretation id="{EF907ACD-AE70-4CC0-95F3-8CBB96612F93}" emma:medium="tactile" emma:mode="ink">
                <msink:context xmlns:msink="http://schemas.microsoft.com/ink/2010/main" type="inkWord" rotatedBoundingBox="12313,15924 16061,16164 16021,16792 12273,1655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434.0192">13998 15428 1628 0,'0'-2'12'16,"0"2"85"-16,0 0-21 16,0 0 4-16,0 0-3 0,0 0 6 0,0 23 76 0,13-13-75 15,0 0-12 1,-2 4 4-16,-4-3 9 0,4 2-1 0,4 9 83 15,-2-12-71-15,-2-1 8 0,-1-1 20 16,-2-2 25-16,2 0 5 0,3-1 133 16,-8-4-168-16,0-1-39 0,1 0-10 15,-1 0-33-15,0 0-20 0,3-11-2 0,-3 3-11 16,5-3-7-16,-5 2-1 16,8-1 4-16,-2-2-6 0,4-12-16 0,-10 12-24 15,8 1-38-15,-7-1-55 0,-1 1-72 16,0 3-58-16,5-6-353 15,-7 9 306-15,2 0-36 0,0 2-153 0,0 2-46 16,1-1 88-16</inkml:trace>
          <inkml:trace contextRef="#ctx0" brushRef="#br0" timeOffset="9645.5927">14446 15415 1621 0,'0'6'8'15,"-23"1"23"-15,23 2 34 16,0-1 32-16,-16 12 108 0,6 0-58 15,10 1-37-15,0-11-66 16,0-1-9-16,0 1-2 0,0-1 6 0,0-1 8 16,0 5 57-16,0-7-35 0,0-2 12 15,39 2 146-15,-29-6-194 16,3 0-17-16,3 0-3 0,12 0 6 16,-12-10-11-16,2 1-4 0,-8 9 0 0,1-12-1 15,1 3-2-15,4-8 0 0,-13 9-1 16,2 0 2-16,-5 0-5 15,5-1 0-15,-5 1-1 0,0-8-14 16,0 10-6-16,0 1-25 0,-23-1-22 16,2 4-37-16,8-3-35 0,-26 1-194 0,26 3 145 15,-2 0-34-15,-1 1-90 16,3 0-166-16,-2 0 27 0</inkml:trace>
          <inkml:trace contextRef="#ctx0" brushRef="#br0" timeOffset="622.3668">11967 15172 1683 0,'2'-8'16'16,"-2"0"30"-16,3 4 27 0,2 0 24 15,-5 2-5-15,0-1 27 0,0 1-94 0,0 2-10 16,0 0-3-16,0 0 0 16,0 0 8-16,0 8 45 0,-21 2-17 0,21 0 1 15,-18 4 6-15,-3 1 13 0,6 0-11 16,-11 25 62-16,13-19-66 0,3 3 0 15,-3 0-6-15,5-2-9 0,5 2-11 16,3 21 13-16,0-24-21 0,0-1 1 16,0-1-4-16,0-3-2 0,57 24 15 15,-33-29-25-15,17 4-2 16,-12-11-10-16,-4-1-39 0,9-1-71 16,-5-2-74-16,2 0-83 0,38 0-481 15,-40-9 192-15,2 0 88 0</inkml:trace>
          <inkml:trace contextRef="#ctx0" brushRef="#br0" timeOffset="965.0375">12365 15065 1712 0,'0'-1'27'0,"-5"-1"17"0,2 2 17 15,3 0 46-15,0 0-79 0,0 0-4 16,0 0-22-16,0 0 5 15,0 12 0-15,21-1 1 0,-5-1-2 16,7 11 3-16,-13-12-6 0,1 0 3 0,2 1-2 16,-3 0-3-16,3-2-1 15,8 9-34-15,-16-9-40 0,3-1-53 0,-1-1-83 16,-2-2-189-16,3-2-43 0</inkml:trace>
          <inkml:trace contextRef="#ctx0" brushRef="#br0" timeOffset="1214.9794">12539 14984 1614 0,'0'14'39'0,"0"-1"22"0,0-2 8 0,0 5-7 15,0-2-21-15,0 1-27 16,0 15-5-16,0-17-4 0,0 2-2 15,0 0 1-15,18-3-3 0,-8 0-19 16,0 10-130-16,3-13-47 0,-2 0-183 16,-1-1-49-16,-10-1 42 0</inkml:trace>
          <inkml:trace contextRef="#ctx0" brushRef="#br0" timeOffset="8604.4976">12772 15349 1921 0,'-13'-2'34'0,"-8"-2"127"16,16 3-58-16,0 0-21 16,5-2-30-16,0 0-25 0,0 2-8 0,25-5-17 15,-6 3 0-15,4 0-4 0,3 1 1 16,2 0 0-16,6 0-5 0,28 2-59 15,-28 0-26-15,-1 0-86 0,-4 0-104 16,2 0-199-16,0 0-28 0</inkml:trace>
          <inkml:trace contextRef="#ctx0" brushRef="#br0" timeOffset="8325.6777">12867 15635 1792 0,'-7'0'57'0,"7"0"18"0,0 0 4 16,0 0-5-16,0 0 120 15,0 0-146-15,18 0-19 0,21 0 8 0,-24 0-28 16,8 0-3-16,60 0 4 15,-49 0-9-15,-3 0-3 16,8-8 2-16,33 0-19 0,-43 8-40 16,-1-6-66-16,-2 1-67 0,-8 0-125 0,0-1-175 0,8-4-390 15</inkml:trace>
          <inkml:trace contextRef="#ctx0" brushRef="#br0" timeOffset="8065.9438">12911 15277 1793 0,'-10'0'32'0,"2"0"36"15,-2 0 30-15,10 8 10 0,0-8 20 0,0 5-75 16,0-5 17-16,0 6 15 16,0 4 17-16,0-2-12 0,0 15 55 0,13-9-77 15,8 5-16-15,-9-1-15 0,-1 4-11 16,17 21-15-16,-12-22-4 0,-1 0 0 15,3 0 6-15,-2-3-20 0,2 0-56 16,16 14-293-16,-16-20 74 0,-3-1-66 16,-2-2-170-16,-2-1-30 0,-1-1 93 0</inkml:trace>
          <inkml:trace contextRef="#ctx0" brushRef="#br0" timeOffset="8985.4022">13445 15462 1650 0,'10'2'24'15,"-10"-1"44"-15,18 3 151 0,-10-4-102 0,0 4-25 16,-1-2 2-16,-2 1 5 16,3 2-13-16,18 4 46 0,-21-3-89 15,11 2-2-15,-3-1 6 0,-3 2-5 0,19 10 36 16,-11 0-13-1,0 1-13-15,-13-11-37 0,0-2 2 0,0 0 0 16,1-2 1-16,-1-2 10 16,-5 2 57-16,0-2-15 0,0-3 16 0,0 0 15 15,0 0 9-15,2 0-4 0,-2 0 33 16,0 0-106-16,0 0-22 0,0 0-11 16,0-11-1-16,0 1-3 0,0-12 10 15,0-4 1-15,0-1-9 16,0 14 4-16,21 1-8 0,-21 3 7 0,13 2-4 15,-13-1-6-15,26 0-3 16,-18 8 10-16,-1 0 1 0,11 0 0 0,-7 0-4 16,2 0-9-16,20 23-109 15,-17-14-11-15,2 1-60 0,26 14-550 16,-36-18 481-16,2 0-31 16,1-3-129-16,-4 0-130 0</inkml:trace>
          <inkml:trace contextRef="#ctx0" brushRef="#br0" timeOffset="9994.0599">14532 15250 1698 0,'-8'-1'0'0,"-2"-1"-13"0,10 2 9 16,0 0 6-16,0 0-4 0,0 0-3 15,0 8-51-15,15 3-335 0,-15-1-6 16,23-1 32-16,-5 0 74 0</inkml:trace>
          <inkml:trace contextRef="#ctx0" brushRef="#br0" timeOffset="9922.9747">14591 15388 1888 0,'3'0'51'15,"2"0"44"-15,0 0 30 0,0 0 11 0,3 11-8 16,13 11 33-16,-8-9-123 0,2 1-23 16,1 0-9-16,-8 2 1 0,7 0-1 15,1 15-1-15,-3-16-10 0,-8-3-20 16,0 23-324-16,-5-27 158 15,5-2-48-15,-5 0-191 0,0-3-72 16</inkml:trace>
          <inkml:trace contextRef="#ctx0" brushRef="#br0" timeOffset="10183.9501">14987 15362 1685 0,'0'7'44'16,"-18"1"36"-16,3 1 39 0,15 2 1 0,-13-1-7 16,-3 16 59-16,6-11-109 0,2-2-16 15,8 3-20-15,0-4-10 0,0 4-8 16,0 9-6-16,0-14 2 0,0 0-7 0,23-1-32 15,-5-1-58-15,3-4-88 16,21 4-581-16,-22-9 228 0,4 0 84 16</inkml:trace>
          <inkml:trace contextRef="#ctx0" brushRef="#br0" timeOffset="10643.28">15339 15419 1593 0,'0'0'22'0,"0"0"35"0,-15 0 24 16,15 0 20-16,0 12-7 0,0 0 25 16,-11-5-75-16,11-1 3 0,0-1 3 0,0 1-6 15,0 4 36-15,0-5-37 0,0-2 5 16,0 0 1-16,16-2-5 0,-3 1-13 16,15-2-8-16,-17 0-20 0,4 0-13 0,3 0 14 15,-2 0 1-15,-3-9 0 16,7 1 20-16,-12-1-11 0,3 2 4 15,-6-1 2-15,0 1 8 0,-5 1-6 16,0-9 12-16,0 8-26 0,0 0-1 16,0 1-1-16,0 1-2 0,-23 0-3 15,-14 0-1-15,24 5 2 0,-10 0 10 16,8 0 19-16,-9 0 7 0,4 0 15 16,-22 10 39-16,27 0-32 0,-9-1 0 0,6 1 6 15,8 2-2-15,-6 0-22 0,3 16 16 16,8-13-45-16,0 0-4 15,5 24 15-15,0-27-18 0,23-2-1 16,1 0 0-16,2-2-7 16,25 6-66-16,-22-8-61 0,4 0-115 0,1-4-98 15,5 0-100-15,5-2-203 0,41 0-455 16</inkml:trace>
        </inkml:traceGroup>
        <inkml:traceGroup>
          <inkml:annotationXML>
            <emma:emma xmlns:emma="http://www.w3.org/2003/04/emma" version="1.0">
              <emma:interpretation id="{9502F52C-6B63-4426-8E8E-0433244F0ADD}" emma:medium="tactile" emma:mode="ink">
                <msink:context xmlns:msink="http://schemas.microsoft.com/ink/2010/main" type="inkWord" rotatedBoundingBox="16258,16002 18062,15993 18065,16685 16261,16693"/>
              </emma:interpretation>
              <emma:one-of disjunction-type="recognition" id="oneOf2">
                <emma:interpretation id="interp2" emma:lang="" emma:confidence="0.5">
                  <emma:literal>,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)</emma:literal>
                </emma:interpretation>
                <emma:interpretation id="interp5" emma:lang="" emma:confidence="0">
                  <emma:literal>J</emma:literal>
                </emma:interpretation>
                <emma:interpretation id="interp6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13638.2021">17327 15065 2200 0,'0'-7'48'0,"-5"-2"185"15,5 4-67-15,0-2-6 0,0 0-17 16,0 2 3-16,0 1-18 0,0-2 38 0,0 3-127 16,15 2-19-16,-15 1-13 0,0 0-4 15,39 14 82-15,-21-2-28 16,-2 3-4-16,25 22 86 0,-20-14-76 16,2 1-7-16,-5 4-18 0,-2 2-4 0,2 1-9 15,16 38 13-15,-24-35-19 0,0-2-9 16,-4 2 1-16,-6-3-9 15,0-3-1-15,-21 25 7 0,-2-30-5 16,-6 0-1-16,-4-2-4 0,-1-2-4 16,-5-1-34-16,-41 14-178 0,31-20-14 0,2 0-110 15,-7-1-95 1,-115 11-1561-16,113-17 1496 0</inkml:trace>
          <inkml:trace contextRef="#ctx0" brushRef="#br0" timeOffset="10934.1168">15831 15232 1758 0,'-10'0'23'0,"7"0"32"0,-2 0 134 16,0 18 19-16,5-9-130 15,-5 3 11-15,5 2 5 0,0 2 4 0,0 24 48 16,0-19-104-16,0 3-17 15,0 0-7-15,15 0-3 0,-15-2-10 16,29 18 6-16,-16-20-11 0,-3-4 4 16,0-1-22-16,1-2-62 0,-4 0-74 0,14 4-361 15,-13-10 167-15,-3-1-178 16,5-2 50-16,-4-4 58 0</inkml:trace>
          <inkml:trace contextRef="#ctx0" brushRef="#br0" timeOffset="11235.9586">15865 15203 1841 0,'-5'-9'48'16,"2"3"40"-16,-2 3 29 16,5 1 0-16,0-1-18 0,-5 0 17 0,-1 2-88 15,6 1-16-15,0 0-12 0,0 0 3 16,0 0 23-16,0 20 86 15,0-9-40-15,16 5-4 0,-16 0-7 0,18 4 10 16,0 1 0-16,16 24 70 16,-19-23-84-16,3 0-4 0,-2 1-15 0,2-4 4 15,-2 1-5-15,22 14 25 0,-19-22-37 16,-4 0 11-16,3-3 12 0,-5-1 19 16,13 2 92-16,-21-9-85 0,3 2-8 0,-3-3-17 15,0 0-15-15,1 0-9 16,6-10-5-16,-6 0-11 0,-1-2-4 0,5-1-4 15,-5-1-5-15,-5-4 2 0,6-22 2 16,6 17-2-16,-6-3-8 16,-6 0-5-16,0-2-18 0,0-1-15 0,0-19-92 15,0 29 27-15,0 3-50 0,0 5-75 16,0 3-74-16,0 3-51 0,0 1-388 16,0 4 217-16,0 0 43 0,0 0 85 15</inkml:trace>
          <inkml:trace contextRef="#ctx0" brushRef="#br0" timeOffset="11754.3805">16344 15402 2054 0,'0'-7'82'0,"0"7"-8"15,0 0 3-15,0 0-32 0,-13 0-17 16,13 0-7-16,-16 0 74 0,3 0-28 16,3 10 10-16,5 0-15 0,-3 1 5 15,3 0-6-15,-1 14 22 0,6-12-35 0,0 0 5 16,0-1 2-16,0 0 7 0,0-2-10 16,39 8 55-16,-15-12-57 0,-11 0-12 15,7-2-13-15,4-2-3 0,20-1 14 16,-3-1-5-16,8-9-5 15,-33 9-20-15,2-11 6 0,-3 1-1 16,3 1-3-16,-7-1 2 0,12-9-10 16,-18 10 0-16,0-4 1 0,-2 3 3 15,2 0-5-15,-5 0-1 16,0-8-35-16,0 11-26 0,0 0-56 0,-18 1-63 16,18 2-46-16,-23-1-25 0,-11-1-260 15,19 5 224-15,4 1-156 0,-2 0-55 16,-2 0 50-16</inkml:trace>
          <inkml:trace contextRef="#ctx0" brushRef="#br0" timeOffset="12432.8929">16696 15133 2229 0,'0'0'57'0,"0"0"50"16,0 0 38-16,0 0 154 0,0 0-192 0,0 0-21 15,0 0-14 1,0 0 54-16,0 0-99 0,0 0-1 16,0 0-9-16,0 0 1 0,0 0-20 0,0 0-6 0,0 0 7 15,0 0-5-15,0 0 5 16,0 0 8-16,0 0-3 0,0 0 0 15,0 0 7-15,0 0 17 16,0 0 10-16,0 0 34 0,0 0-54 0,0 0-6 16,0 0-7-16,0 0-3 0,0 0-4 15,0 0-6-15,0 0 7 16,0 0-7-16,0 0 5 0,0 0 3 16,0 0 2-16,0 0-2 0,0 0 12 15,0 0 50-15,0 0-22 0,0 0-3 0,0 0-2 16,0 0-4-16,0 0-6 15,0 0-1-15,0 0-19 0,0 0-1 0,0 0 2 16,0 0-2-16,0 0-5 0,0 0-3 16,0 0-11-16,0 0-32 0,0 0-49 15,0 0-80-15,0 0-345 0,0 0 211 16,0 0-6-16,0 0-31 0,0 0-183 16,0 0-5-16</inkml:trace>
          <inkml:trace contextRef="#ctx0" brushRef="#br0" timeOffset="12978.3462">17092 15055 2118 0,'0'0'42'16,"0"-1"46"-16,-19-1 24 0,19 2 21 16,0 0 24-16,0 0-107 0,0 0-38 15,0 0 6-15,0 0 26 16,-18 8 10-16,18 0 6 0,-20 2-21 0,-9 10 0 15,11-10-36-15,8 0-1 16,-1 0-7-16,-2-1 10 0,3 0-8 0,-18 7 6 16,17-7-20-16,1 2-39 15,2-2-51-15,3-1-67 0,0 0-46 0,0 7-294 16,5-9 172-16,0-2-152 0,0-2 63 16,0 2 55-16</inkml:trace>
          <inkml:trace contextRef="#ctx0" brushRef="#br0" timeOffset="13194.2265">17180 15098 1813 0,'0'0'75'0,"0"0"-3"0,0 10 28 15,0-10-22-15,-21 8-13 16,21 0-23-16,-29 8-20 0,16-8-16 15,3 0 1-15,0 1-4 0,2 2-2 16,-2 0-7-16,-6 9-118 0,11-9-22 0,-3-2-112 16,3-2-185-16,5 2-51 15,0-2 70-15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3:53:11.679"/>
    </inkml:context>
    <inkml:brush xml:id="br0">
      <inkml:brushProperty name="width" value="0.06667" units="cm"/>
      <inkml:brushProperty name="height" value="0.06667" units="cm"/>
      <inkml:brushProperty name="color" value="#77F4F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340DB1F9-6E33-4A68-8ED0-A5CD7A691E11}" emma:medium="tactile" emma:mode="ink">
          <msink:context xmlns:msink="http://schemas.microsoft.com/ink/2010/main" type="writingRegion" rotatedBoundingBox="218,170 33963,260 33929,12966 184,12876"/>
        </emma:interpretation>
      </emma:emma>
    </inkml:annotationXML>
    <inkml:traceGroup>
      <inkml:annotationXML>
        <emma:emma xmlns:emma="http://www.w3.org/2003/04/emma" version="1.0">
          <emma:interpretation id="{10378E86-EDC5-4D1C-8B95-BBAEEEEA2E1E}" emma:medium="tactile" emma:mode="ink">
            <msink:context xmlns:msink="http://schemas.microsoft.com/ink/2010/main" type="paragraph" rotatedBoundingBox="220,97 33964,278 33958,1267 214,10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BC9942-906E-4D10-B882-5E4DC482992E}" emma:medium="tactile" emma:mode="ink">
              <msink:context xmlns:msink="http://schemas.microsoft.com/ink/2010/main" type="inkBullet" rotatedBoundingBox="219,262 1610,269 1608,728 216,721"/>
            </emma:interpretation>
            <emma:one-of disjunction-type="recognition" id="oneOf0">
              <emma:interpretation id="interp0" emma:lang="" emma:confidence="0">
                <emma:literal>→</emma:literal>
              </emma:interpretation>
            </emma:one-of>
          </emma:emma>
        </inkml:annotationXML>
        <inkml:trace contextRef="#ctx0" brushRef="#br0">251 36 2290 0,'0'-8'108'16,"0"8"-13"-16,0 0 21 0,0-7-25 15,0 4-8-15,0-2 19 0,18 1-66 16,0 1-18-16,0 3-7 0,0-3 2 16,3 3-6-16,26 0-5 0,-24 0 0 15,0 0-7-15,-5 0 8 0,-2 10-7 0,10 9 1 16,-13-9 3 0,5 19 6-16,-13-18 2 0,-5-1 1 0,0 1 2 15,0-2 12-15,0 13 1 0,0-12-13 16,0 0-2-16,-21 0 0 15,3 0 4-15,-8 0 3 0,-28 7 1 16,25-10 4-16,-2 0 1 0,-2 1 9 0,-6-2 4 16,-26 6 33-16,34-7-38 0,0 1 9 15,0-2-7-15,2 0 10 0,6 0 6 16,-16 0 41-16,29-3-47 0,2-1-8 16,0 3-7-16,3-3-2 0,3 0 18 0,2 0-33 15,0 0-13-15,0 0 7 16,0 0-10-16,0 0 9 0,15 0 8 15,-2 0-5-15,0 0 5 0,3 0 5 16,7 0 12-16,29 0 38 0,-19 0-48 0,4 0-4 16,4 0-2-16,3 0-8 0,0 0 9 15,39 0-7-15,-44 0-7 0,-1 0 0 16,-4 0 9-16,-3-6-18 0,21-3-16 16,-31 4-31-16,-1 5-75 0,-2 0-120 15,-2-4-130-15,-6 0-122 0,11-3-980 16,-16 7 893-16</inkml:trace>
        <inkml:trace contextRef="#ctx0" brushRef="#br0" timeOffset="190.6616">730 127 2991 0,'0'0'114'0,"0"0"43"16,0 0 25-16,0 0-39 0,0 0-63 0,0 0-42 15,0 0-43-15,0 0-3 0,0 0 8 16,0 0-13-16,0 0-84 0,0 0-59 16,0 0-80-16,0 0-75 0,0 0-36 15,0 0-25-15,13 0-770 0,-13 0 643 16</inkml:trace>
        <inkml:trace contextRef="#ctx0" brushRef="#br0" timeOffset="429.0556">763-68 2236 0,'0'-11'53'16,"0"-2"56"-16,0-3 234 0,21 9-169 0,-21 3-31 15,57-9 121 1,-36 13-201-16,5 0 16 0,5 0 13 16,46 13 91-16,-33 0-115 0,3 1-19 0,-1 0-11 15,1 4-1-15,-3 1-21 16,36 21 5-16,-49-18-22 0,-7-1 1 0,-4 1-1 15,-7 1 2-15,-13 21-6 16,0-22-22-16,-28 1-70 0,-3 2-132 0,-8 0-179 16,-5 1-150-16,-65 25-1082 15,50-26 1057-15</inkml:trace>
      </inkml:traceGroup>
      <inkml:traceGroup>
        <inkml:annotationXML>
          <emma:emma xmlns:emma="http://www.w3.org/2003/04/emma" version="1.0">
            <emma:interpretation id="{A5297CB7-CCB3-4738-ACFE-733650EDACC7}" emma:medium="tactile" emma:mode="ink">
              <msink:context xmlns:msink="http://schemas.microsoft.com/ink/2010/main" type="line" rotatedBoundingBox="2162,108 33964,278 33958,1267 2157,1097"/>
            </emma:interpretation>
          </emma:emma>
        </inkml:annotationXML>
        <inkml:traceGroup>
          <inkml:annotationXML>
            <emma:emma xmlns:emma="http://www.w3.org/2003/04/emma" version="1.0">
              <emma:interpretation id="{CD1B2A72-6A42-4027-AFC3-540FA6342638}" emma:medium="tactile" emma:mode="ink">
                <msink:context xmlns:msink="http://schemas.microsoft.com/ink/2010/main" type="inkWord" rotatedBoundingBox="2162,201 6164,222 6161,762 2159,74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318.2693">3367-7 2496 0,'0'0'72'0,"0"0"239"16,0 0-112-16,-18 0-36 15,18 0-48-15,-18 0-14 0,-5 0 29 16,7 0-79-16,3 0-6 0,-5 0-2 16,3 0 12-16,-24 0-6 0,21 12-35 15,-6-4-3-15,6 3 8 0,-5-1-13 0,5 2 4 16,-18 14 3-16,20-11-45 0,3-1 29 15,3 1-1-15,2 2 0 0,3 12 42 16,5-13-41-16,0-3 12 0,0 1-16 16,0-1 6-16,46 9 6 0,-25-13 9 15,0 0-9-15,2-2 174 0,0-3-178 16,3 3 2-16,23-6-176 0,-25-1 174 16,-1 0 1-16,0 0-7 15,32-9-40-15,-40-2 51 0,-4 0-4 16,9-8 45-16,-12 11-45 0,8-24 24 15,-14 21-10-15,-2 1 8 16,0 1 2-16,0 1 4 0,0-6 4 0,0-9-40 16,0 11 13-16,0 5-15 0,0 3 5 15,0 3-5-15,-10 1 7 0,10 0-7 16,0 24 13-16,-13-8-9 0,2-6-2 0,4 14-11 16,-1-12 18-16,8 0 9 15,0-1-9-15,0 1 1 0,0 8-19 16,0-11 12-16,0 1 2 0,26-1-21 15,-3-2-25-15,0-2-34 0,34 6-212 16,-28-9 80-16,7 1-51 0,-2-2-34 16,-6-1-32-16,24 0-304 0,-29 0 266 0,-2 0-58 15,-3-14 18-15,-5 6 54 16</inkml:trace>
          <inkml:trace contextRef="#ctx0" brushRef="#br0" timeOffset="12810.376">1995 69 2811 0,'-10'-6'141'0,"-3"1"68"15,3 0 34-15,2 5-30 0,3 0 20 0,2 0-179 16,1 0-24-16,2 0-21 16,0 0-2-16,0 0-4 0,0 0 7 0,20 0-7 15,1 0 8-15,2 0-3 0,6 0 3 16,43 8 1-16,-30 1-7 0,4 0 14 0,1 0-7 16,87 27 17-1,-92-22-30-15,-1 1 1 0,27 15 1 16,-43-16 0-16,-4 0 2 0,-3 0 1 15,-5-4-1-15,-2 3 4 0,-11 15 45 16,-39-8 138-16,21-15-99 16,-19 1 120-16,19-5-78 15,0-1 17-15,-3-12 11 0,1 12 10 0,-22-20 106 16,24 12-196-16,-5-3-18 16,2-1-33-16,3-1-9 0,0 13-2 0,-5-27-12 15,17 11-22-15,6 0 4 0,0 0 5 16,0-1-10-16,26-13-52 0,0 16-86 15,3 0-102-15,7 1-65 0,3-1-31 0,38-10-143 16,-35 12 300-16,4 2-57 16,1 0-94-16,2 1-79 0,0 1-63 15,50-5-814-15,-42 8 771 0</inkml:trace>
          <inkml:trace contextRef="#ctx0" brushRef="#br0" timeOffset="13718.6921">3792 166 1843 0,'0'-11'52'0,"0"0"59"0,-21 2 44 16,21-1 19-16,-16 1 11 0,16-11 91 15,-10 12-158-15,10 1-19 0,0 1-5 16,0 1-8-16,0 1 11 0,0 2-80 0,0 1-10 16,0 1-1-16,0 0 1 15,0 0-8-15,13 0-14 0,0 0 7 16,3 8 12-16,-1 0 2 0,3 1-5 16,18 10-3-16,-17-8-3 0,-1 1 2 0,-3-1 5 15,-2 2 8-15,0 0 0 16,5 12 0-16,-10-14-5 0,-3-1-1 0,-2-1 6 15,-1-2 2-15,-2 7-4 0,0-9 6 0,0-1 9 16,0-2 22-16,0 0 33 16,0 1 99-16,0-3-109 0,0 0-16 15,0 0-32-15,0 0-3 0,-18 0-1 16,5-21 9-16,3 12-21 0,0-2 5 16,10-2-18-16,-8-1 14 0,8-17-8 0,0 15 4 15,0 0-9-15,0 0-2 16,0 4 1-16,18 0 2 0,5-3 7 0,-5 12 2 15,0 3-5-15,6 0 0 0,-1 0 1 16,24 12 2-16,-24 0 6 0,-2 0-2 16,-1 1-1-16,1 1 0 0,-3 0-4 15,13 11-59-15,-15-12-64 0,15 25-648 16,-23-26 424-16,-1-3-93 16,-4 0-255-16,5 3 69 0</inkml:trace>
          <inkml:trace contextRef="#ctx0" brushRef="#br0" timeOffset="13998.8257">4340-175 3112 0,'-5'-4'156'0,"-3"0"31"0,8 2 4 15,0 2-81-15,0 0-58 0,0 0-36 16,0 0 11-16,0 10 18 0,21 4 7 0,-3 1-4 16,13 26-3-16,-15-14-29 15,2 2-3-15,-2 2-9 0,2 0 7 16,10 29-9-16,-20-29-4 0,5-4 5 16,-3-1-7-16,1-2-29 0,-1 0-52 0,0 14-361 15,-5-22 99-15,-5-3-49 0,0 0-19 16,0-6-240-16,0 5-529 0</inkml:trace>
          <inkml:trace contextRef="#ctx0" brushRef="#br0" timeOffset="14358.7789">4610-88 2297 0,'26'-6'322'0,"-14"6"-174"0,1 0-22 15,3 0-21-15,12 22 121 0,-12-11-152 16,-3 1-6-16,-3-1-32 0,11 33 39 16,-21-32-50-16,3 0 4 15,-3 11 47-15,0-13-24 0,0-2-6 16,0-2 1-16,0 1 0 0,-19 4 10 0,-4-6-35 16,8-2-1-16,-1-2 5 15,1-1-2-15,-1 0 0 0,-7 0 14 0,15 0-17 16,0 0-11-16,3 0-5 15,0 0 2-15,0-21-22 0,5 21 4 0,0 0 3 16,0 0 4-16,0 0 3 0,0 0 7 16,41 10-9-16,-25 15 5 0,2-5 0 15,0-1-2-15,-3-3 6 0,19 18-13 16,-11-18-10-16,-2-2-56 0,2 1-79 16,3-3-112-16,5 0-107 0,37 4-584 0,-32-11 216 15,0-5 122-15</inkml:trace>
          <inkml:trace contextRef="#ctx0" brushRef="#br0" timeOffset="14789.5507">5122 144 1953 0,'-5'11'55'15,"0"-11"39"-15,5 11 206 0,0-11-193 16,0 12-21-16,0-3-46 0,0 1 52 15,20 6 82-15,-7-8-99 0,3-2 2 0,-3 1-11 16,2-3 17-16,-2 2 6 16,21-6 69-16,-18 0-102 0,-1 0-13 0,6 0-16 15,-1 0 7-15,19 0 27 16,-21 0-27-16,-2-9-9 0,-1 1 1 0,-7 1-6 16,5-2 1-16,-2-10 5 0,-11 8-19 15,5 0 6-15,-5-2-6 16,0 0 1-16,0-13 4 0,0 12-4 0,-24 4-3 15,24-1 4-15,-20 1-9 0,20 3 4 16,-39-3-2-16,23 7-5 0,3 3-5 0,-2 0 13 16,-3 0-15-16,-3 0 13 15,-20 13 1-15,23-2 0 0,-1 1-6 16,-1 2 5-16,4-1-3 0,-17 20 8 16,22-18-8-16,6 2-1 0,0 0 0 0,5 0 9 15,0-1-6-15,0 13-6 0,23-17 4 16,0 1 2-16,-2-2 5 15,2-2-12-15,29 6-133 0,-26-12-57 0,8 0-124 16,-3-3-106-16,2 0-155 0,4 0-207 16</inkml:trace>
          <inkml:trace contextRef="#ctx0" brushRef="#br0" timeOffset="15289.1141">5816-172 2567 0,'0'0'56'0,"-11"0"54"15,11 0 368-15,0 0-389 16,0 0-55-16,0 0-12 0,0 0 95 16,0 0-22-16,0 13 4 0,19 3-34 15,-19 3-7-15,18 2-79 0,10 33 77 16,-28-26-44-16,0 2 51 0,13-2-61 15,-5-1-4-15,0 25 11 0,-1-30-10 0,-7 0 6 16,0-1-5-16,0 24-3 16,0-45 3-16,0 0-3 0,0 0 4 15,21 11 12-15,-21-11-8 16,0 0-2-16,10 0 2 0,-10 15-2 16,0-15 6-16,0 0-8 0,0 0-3 0,8 0 0 15,-8-20-2-15,0 5 9 0,0-15-1 16,0 15-9-16,0 0-8 0,0-1 8 15,-18 2-2-15,-16 14 12 0,22-15-1 16,-4 3-3-16,0 12-6 0,-28-10 24 16,26 10-20-16,3 0 1 15,-6 0-25-15,-15 0 22 0,15 11 4 16,3 0-5-16,-3 4 4 0,14-2 3 16,-14 20 0-16,11-15-6 0,4-1 7 0,4 1-2 15,2 0 12-15,0-1-8 0,0 16-8 16,0-18-5-16,28-4-6 0,-2 1-24 15,-3 0-71-15,42 2-423 16,-34-10 97-16,3-3-134 0,2-1-192 0,0 0 97 16</inkml:trace>
        </inkml:traceGroup>
        <inkml:traceGroup>
          <inkml:annotationXML>
            <emma:emma xmlns:emma="http://www.w3.org/2003/04/emma" version="1.0">
              <emma:interpretation id="{62801D80-8334-47F5-B219-EE1918BAE011}" emma:medium="tactile" emma:mode="ink">
                <msink:context xmlns:msink="http://schemas.microsoft.com/ink/2010/main" type="inkWord" rotatedBoundingBox="6579,641 6864,643 6863,657 6578,65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6008.1037">6432 246 2125 0,'0'0'94'0,"0"0"-3"0,0 0 24 0,0 0-3 15,0 0 4-15,0 0 99 0,0 0-118 16,18 0-3-16,-18 0-9 0,21 0 3 15,-21 0-13-15,26 0 56 0,-3 0-79 0,0 7-8 16,-5-7-12-16,-18 0-13 16,0 5-1-16,21-5-17 0,-21 0 4 15,21 0-1-15,-21 0-1 0,0 0 6 16,0 0 15-16,0 0-19 0,0 0-2 0,0 0-4 16,0 0-9-16,26 0 9 0,-26 0-1 15,0 0 7-15,-26 0-3 0,2 0-2 16,1 0 3-16,-49-6-12 15,35 6 13-15,12-4-3 0,4 4 3 0,3 0 1 16,5-4-5-16,5 4 6 0,8 0-4 16,0 0 1-16,0 0-2 15,0 0-4-15,0 0 0 0,0 0-2 0,0 0-1 16,0 0 12-16,0 0-4 0,31 0 4 16,-15 0-14-16,4 0-46 0,-2 0-64 15,3 0-87-15,2 0-93 0,29 0-392 16,-29 0 281-16,6 0-170 0,-6 0 61 15,6 0 63-15</inkml:trace>
        </inkml:traceGroup>
        <inkml:traceGroup>
          <inkml:annotationXML>
            <emma:emma xmlns:emma="http://www.w3.org/2003/04/emma" version="1.0">
              <emma:interpretation id="{3B4083FF-C9B4-4621-ACDE-1C912B510970}" emma:medium="tactile" emma:mode="ink">
                <msink:context xmlns:msink="http://schemas.microsoft.com/ink/2010/main" type="inkWord" rotatedBoundingBox="7362,208 12272,234 12269,697 7360,67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7734.0437">7775 114 2298 0,'0'0'101'0,"0"0"75"0,0-13 72 16,0 4 16-16,0-6 146 0,0 7-280 15,0 0-31-15,0 8-30 16,0-8 26-16,0 8-95 0,0 0-9 16,0 0 4-16,0 0 7 0,0 0-4 15,0 11-3-15,0-3 4 0,0 13 1 0,0-10 2 16,0 5 2-16,0 0-3 0,0 0-6 16,0-1 3-16,0 16 5 0,0-16 1 15,0-3-5-15,16-2 5 0,-3 0-6 16,13 10 14-16,-16-16 2 15,13 3-10-15,-15-7 7 0,5 0-14 0,0 0 10 16,2 0-9-16,19-12-88 16,-18 2 96-16,-1 2 6 0,3-1 89 15,-2 1-90-15,-3-1-9 0,10-10 9 16,-15 10-4-16,7 1-3 0,-7 0-3 0,-5 3 1 16,2-3-10-16,-5 8 6 0,0 0-2 15,0 0-5-15,0 0 9 0,0 0-6 16,0 10 5-1,0 8 4-15,0-1 3 0,0-8-8 0,21-1-2 16,-1-2-4-16,-2 1 14 0,21 3 0 0,-16-6-9 16,1-2 0-16,4-2-2 15,-4 0 6-15,22 0-5 0,-25 0 7 16,0 0 1-16,-6-9-4 0,1 9 8 0,-3-10-11 16,5-5 4-16,-13 8 1 0,0-1-2 15,-5 0 1-15,5-2-5 16,-5-11-6-16,0 9-2 0,0-1 3 15,0 0 4-15,0 0 4 0,-15 1 1 16,-1-12 3-16,16 15-3 0,0 2-1 16,0-9-25-16,0 15 15 0,0 1 19 15,0 0-19-15,49 0-67 0,-25 0 69 16,2 12 17-16,5-1-8 0,0 0 76 16,2 1-75-16,35 15 1 0,-37-12-12 0,-3-2 4 15,1 2-2-15,28 20 17 16,-47-25-4-16,-5-2-5 15,-2 6 16-15,-3-8 4 0,0 0 8 16,0-2-2-16,-26 0-7 0,-21 3-14 0,21-5 2 16,-2 0-10-16,-55-1 8 15,55-1 118-15,-1 0-131 0,3 0-20 16,-23-11-276-16,-13-12-426 16,33 5 14-1,11-17-616-15,18 21 881 0</inkml:trace>
          <inkml:trace contextRef="#ctx0" brushRef="#br0" timeOffset="16393.6595">7371 42 2341 0,'0'-14'169'15,"19"7"1"-15,-19-1 53 0,15 2-32 0,-15 1-16 16,10-6 74-16,3 9-157 16,-13-2-11-16,0 4-31 0,0 0-8 0,0 0-15 15,0 0-4-15,0 0-6 0,-15 0-10 16,15 0 10-16,-16 0-6 0,-15 6 7 15,16 4-14-15,15-1 14 0,-18 0-14 16,-6 3 14-16,1 1-2 0,-24 15-2 16,27-12 6-16,2 0 1 0,-8 1 4 15,8 0 6-15,5 15-10 0,13-18-17 16,0-1 6-16,18 0 3 0,0-1 4 0,3-2 0 16,25 6-4-16,-15-10-10 0,5 0-5 15,6-2-6-15,-8-2-26 0,46 1-145 16,-34-3-1-16,1 0-103 15,0 0-111-15,-19 0-104 0,8-11-248 0,42-1-560 16</inkml:trace>
          <inkml:trace contextRef="#ctx0" brushRef="#br0" timeOffset="18400.5535">8961-170 2482 0,'13'-5'58'16,"-3"1"45"-16,-7 4 10 0,2-2 6 0,-3 2-26 16,4 0 116-16,1 0-79 0,4 12-18 15,2 2-35-15,2 4-5 0,21 25 39 16,-15-17-74-16,0 1-22 0,2 3-10 15,-2-1-2-15,12 25 10 0,-17-29-5 16,-6-3-6-16,3-3 1 0,-5 1 0 16,-3-3 2-16,6 11-7 0,-9-18 4 15,-2 0-13-15,0-4-6 0,0 2 1 16,-21 1-52-16,3-7 42 0,0-1 2 16,-5-1 14-16,-6 0 7 0,6 0 3 15,-49-9 13-15,51-2-12 0,-13-5-13 16,19 6 12-16,4 1-8 0,4-2 16 15,-4 0 0-15,-2-8-18 0,13 10 7 0,0 1-9 16,0 2 22-16,0-2-13 16,24-2-4-16,-4 5 1 0,4 2 1 15,-1-1 0-15,5-1 5 0,3 2 0 16,42-4-8-16,-37 5 5 0,0 1 5 16,-2 0 1-16,46 0-16 15,-59 1 13-15,-11 0-6 0,6 0 4 16,-8 0-1-16,-1 8 6 0,-4-8-4 0,2 10-1 15,-2-1 4-15,10 11 4 16,-11-10-4-16,1 2-10 0,0-1 10 0,-1 1-5 16,1 13 13-16,4-4-3 15,9-4 29-15,-8-9-34 0,23 8-13 16,-16-13 21-16,-2-1 11 16,5-1 1-16,3-1-3 0,21 0 37 15,-19 0-32-15,0 0 5 0,0-11-8 0,-2 2 5 16,15-7 43-16,-20 6-37 15,-3 0-3-15,0-1-9 0,-3 0-8 0,-2-2 0 0,-3-10 0 16,-5 9-14 0,0 2 4-16,0 2 2 0,0-1-8 0,-26-9 16 15,-31 0-28 1,16 12 18-16,18 7-2 0,2-1-4 16,-2 2-2-16,-24 0-62 0,29 0-11 0,2 0-35 15,1 0-62-15,-1 0-78 16,6 10-48-16,-8-10-354 0,15 7 308 15,1-1-169-15,2-6-23 0,0 7 62 16</inkml:trace>
          <inkml:trace contextRef="#ctx0" brushRef="#br0" timeOffset="18979.8833">9947 93 2329 0,'2'0'65'16,"4"-6"236"-16,-4 6-74 0,3 0-31 15,1 0-44-15,-6-5-32 0,5 5-49 0,3 0-36 16,-6 0-16-16,6 0 5 16,-3 0 28-16,3 0-19 0,18 11 18 15,-8 0-34-15,0-1 0 0,10 1 8 16,-4 2-3-16,-4 0-1 0,14 14-3 0,-18-14-12 16,-3-1 1-16,-3-1 0 0,-10 0-3 15,0 5 15-15,0-9-16 16,0-3 14-16,0-2 7 0,0 1 11 15,0-2 11-15,0 0 54 0,0-1-40 0,0 0 5 16,0 0-5-16,0 0-10 0,0-10-5 16,0 10-40-16,0-11 1 15,0-29 11-15,0 20-41 16,0 9 11-16,0 1-2 0,0 4-3 16,15-1-7-16,1-1-24 0,23 8 27 15,-13 0 13-15,-13 8 7 16,2 0-4-16,1 0 11 15,15 4-6-15,0 5-4 16,-16-9 11-16,-7-8-5 16,-8 0 3-16,5 4 8 0,-5-4 4 15,0 0-11-15,3 0 7 0,-1 0-19 16,-2 0 3-16,0 0-2 0,6 0 6 0,-1-20-3 16,-3 10 5-16,6 1 1 0,0-2 4 15,2 0-6 1,21-15-10-16,-20 18 3 0,-1 2 3 15,16-6-6-15,-8 12-4 16,-8 0 11-16,1 0 9 0,2 0-16 0,2 12 9 16,1-2-9-16,20 14 3 15,-18-12-6-15,0 2-10 0,0-2-45 16,3 0-24-16,13 7-225 0,-19-9 72 16,1-3-84-16,-1-1-67 0,-4-1-63 0,4-1-185 15,16 2-479-15</inkml:trace>
          <inkml:trace contextRef="#ctx0" brushRef="#br0" timeOffset="19449.9693">10987 63 2382 0,'-13'-5'58'0,"13"0"40"0,-10 5 34 15,10-1 123-15,0 1-191 0,0 0-23 16,0 0 180-16,0 0-116 0,0 9-15 15,0 0-14-15,0 9 34 0,18-9-74 16,0 0-4-16,-2 0-3 0,2-1 10 0,-2 1-2 16,9 6 32-16,-12-8-43 15,0-1-2-15,0-3 6 0,0 1-18 16,10-1 9-16,-12-3-15 0,4 0 2 16,22 0 7-16,-27 0-1 15,-10-8 7-15,0 8-5 0,0-18 13 0,0 11-19 16,0-2-3-16,0 1-4 15,0-2-2-15,0 0-7 0,0-15-5 0,0 11 7 16,-23 2 2-16,5 1 11 16,18 2-21-16,0-7 5 0,-26 13 0 0,-36-4 13 15,33 7-7 1,-10 0-12-16,21 10 17 0,-21 19 10 16,26-18-16-16,3 5-1 0,2-2-5 15,0 3 8 1,1 34 25-16,7-35-24 0,0 15-18 15,0-16 22-15,0-3-5 0,26-2-3 16,-6-1 3-16,27 8 10 0,-24-9-9 0,-2-1-35 16,5-3-40-16,5-2-64 15,28-2-371-15,-25 0 130 0,-5 0-76 0,40-18-1486 16</inkml:trace>
          <inkml:trace contextRef="#ctx0" brushRef="#br0" timeOffset="19879.7999">11469 32 2279 0,'-5'-4'38'0,"0"-3"149"0,5 5-55 15,0 2-17-15,0 0-31 0,0 0-17 16,0 0-4-16,15 0 51 0,1 0-57 15,2 0 1-15,2 0-6 0,4 0-17 16,27 21 84-16,6 0 44 0,3 6-34 16,-26-11-74-16,-6-2-5 15,1 1-12-15,2 1 1 0,23 16-3 16,-36-18-26-16,5-2-3 0,-7-12 3 0,-3 0-3 16,-3 12 8-16,-5-2 1 0,-2-10-10 15,-3 8 3-15,0-8 6 0,0 16 10 16,-36-7 31-16,15-9-36 0,0 0 0 15,-5 0-9-15,-2 0 11 0,5 0 18 0,-19 0 59 16,22-9-46-16,-6 0 2 16,2 0-15-16,9-1 15 0,2-17-1 15,13 15-44-15,0-2-17 0,0 0 1 16,26 0-2-16,-3 8 3 0,21-11-46 16,-21 10-14-16,1 0-41 0,4 3-19 15,1-1-17-15,22-9-259 0,-27 10 88 16,-1 0-84-16,-2 3-61 0,-3-1-200 15,13 2-587-15</inkml:trace>
        </inkml:traceGroup>
        <inkml:traceGroup>
          <inkml:annotationXML>
            <emma:emma xmlns:emma="http://www.w3.org/2003/04/emma" version="1.0">
              <emma:interpretation id="{734F95F1-5C02-4F91-A281-2E6FE67864B0}" emma:medium="tactile" emma:mode="ink">
                <msink:context xmlns:msink="http://schemas.microsoft.com/ink/2010/main" type="inkWord" rotatedBoundingBox="12966,299 15856,315 15854,726 12963,71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2400.4291">13358-76 2841 0,'0'-2'58'15,"0"-1"62"-15,0 2 56 0,0-1 172 16,0 2-236-16,0 0-35 0,0 0-25 16,34 0-7-16,2 0-21 0,47-8-25 0,-39 8 2 15,13 0 2-15,-5 0-7 16,2 0 7-16,52 0-146 0,-59 0-48 15,-3 0-125-15,-3 0-77 0,-4 0-104 16,-6 0-237-16,31 0-435 0</inkml:trace>
          <inkml:trace contextRef="#ctx0" brushRef="#br0" timeOffset="22168.7037">13775 5 2869 0,'0'-3'130'0,"0"-6"46"16,0 5 33-16,0 1-44 16,0 2-75-16,0 1-42 0,0 0-53 15,0 0 31-15,0 12 13 0,0-2 22 16,0 12 41-16,0-9-80 0,0 3-16 16,13 5 7-16,-3-2-17 0,1-1 12 15,7 38 12-15,-3-25-18 16,-7-19-2-16,13 19-99 15,-16-24-44-15,-2 1-89 0,2-1-94 16,-5-3-64-16,8 4-462 0,-6-6 209 0,-2-2 102 16,0 0 104-16</inkml:trace>
          <inkml:trace contextRef="#ctx0" brushRef="#br0" timeOffset="21907.0418">13260-22 2234 0,'0'-11'48'0,"-13"0"43"0,13 11 29 15,0 0 28-15,-28-8 81 0,17 8-133 16,-2 0-5-16,-10 0 1 0,2 0 7 15,-2 0-8-15,-37 0-28 0,27 10-25 0,-1-1-7 16,1 2 10-16,1 2 74 16,-40 14-35-16,0 22-28 0,53-32-58 15,6-1 15-15,1 0 4 16,12 0 20-16,0-1 26 0,0 16 38 0,0-18-62 16,20 1-8-16,-2-1-8 0,8-2-5 0,39 9 10 15,-29-12-23-15,11-3 170 16,-1-1-183-16,9-1-31 0,41-3-387 15,-45 0 147-15,-2 0-94 0,-2 0-97 16,2-9-270-16,-2 9 15 0</inkml:trace>
          <inkml:trace contextRef="#ctx0" brushRef="#br0" timeOffset="23157.2488">14653-38 1876 0,'0'0'43'0,"0"0"47"0,0 0 32 16,0 0 200-16,0 0-164 0,13 0 12 0,-13 0-5 16,15 0 14-16,-15 0 123 15,10-8-179-15,14 8-22 0,-11 0-11 16,-6-8-6-16,-7 8-18 0,0 0 37 16,0-6-83-16,0 6 5 0,0-5-20 0,-15 1 29 15,15 1 2-15,-21 3-33 0,21-4-10 16,-13 4 11-16,-2-2-7 15,2 2-4-15,-16 0-3 0,9 0 10 0,1 0 3 0,-4 0-4 16,2 9 2-16,-23 8-3 16,26-9 0-16,0 3-6 0,3-3 2 15,-1 4 2-15,8 0 2 0,-7 15 13 16,10-15-7-16,5 3 5 0,0-1-3 16,0 1-3-16,20 12-2 0,-4-15 1 0,7 0-2 15,-5-1 5-15,3 0 0 16,2-3-3-16,24 8 19 0,-26-11-9 15,25 5 62-15,-35-9-33 16,-4-1 9-16,-4 0 8 0,-3 0 0 0,0 0 30 16,0 0-61-16,0 0-25 15,0 0-5-15,0 0-5 0,0 0-11 16,0 0-2-16,-16-8 6 0,1 8 5 0,7 0 4 16,-10 0 1-16,2 0-2 15,-12 0-2-15,12 0-73 0,-2 0 81 16,3 11-5-16,4-3 5 0,4-1 73 15,-9 7-73-15,14-6-3 0,-1-2 5 0,3 3-1 16,0-1 7-16,21 10 15 16,-6-12 9-16,6 3 289 0,5-2-262 15,2-1 12-15,1 0-21 0,43 3-259 16,-33-8 210-16,0 2 0 0,7-3-4 16,-2 0 4-16,47 0 15 0,-47 0-31 0,-2 0-32 15,-4-7-44-15,-4 7-20 16,-11 0-26-16,21-8-130 0,-31 1 110 0,-2 7-44 15,-11-6-95-15,0 2-92 0,0-9-1146 16,-13 7 943-16</inkml:trace>
          <inkml:trace contextRef="#ctx0" brushRef="#br0" timeOffset="23479.7999">15559-3 3137 0,'5'0'125'0,"0"0"42"0,-5 0 36 0,0 0-42 16,0 0-58-16,0 0-16 0,0 0-82 15,0 0-3-15,0 0-8 0,13 0-3 16,-13 0-123-16,0 0-1 16,15 0-104-16,-15 0-111 0,18 0-86 0,-7 0-192 15,2 12-727-15</inkml:trace>
          <inkml:trace contextRef="#ctx0" brushRef="#br0" timeOffset="23648.0401">15569 237 2589 0,'0'7'91'0,"0"2"289"0,0-8-126 0,10 1-69 16,-10-2-70-16,13 0-47 0,-13 0-50 15,5 0-28-15,-5 0-49 0,0 0-70 16,0 0-100-16,0 0-121 0,0 0-517 15,0 0 205-15,0 0 92 0,0 0 114 16</inkml:trace>
        </inkml:traceGroup>
        <inkml:traceGroup>
          <inkml:annotationXML>
            <emma:emma xmlns:emma="http://www.w3.org/2003/04/emma" version="1.0">
              <emma:interpretation id="{D78FD4CB-CDCE-4F41-87C2-57BD79AA3903}" emma:medium="tactile" emma:mode="ink">
                <msink:context xmlns:msink="http://schemas.microsoft.com/ink/2010/main" type="inkWord" rotatedBoundingBox="16615,208 20103,227 20100,706 16612,68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4962.7469">16436 88 2441 0,'-10'-1'48'16,"-8"1"236"-16,12 0-53 15,1 0-6-15,5 0-47 0,0 0-22 0,0 0-61 16,0-11 8-16,0 11-84 16,0 0 1-16,11 0-15 0,12 0-6 15,-2 0 12-15,7 0 13 0,34 0 0 16,-23 0-16-16,-3 12-5 0,81 22 4 15,-89-22-7-15,1 1 1 0,20 15-2 16,-31-16-5-16,-8 1 0 16,3-2 5-16,-8 1 9 0,-5-1-4 15,0 7-60-15,0-10 57 0,-51 12 78 16,30-17-61-16,3 2 20 0,-6-5 7 16,4 1 11-16,-22-1 64 0,22 0-67 15,2 0-11-15,-3-12-14 16,3 1-9-16,-6-11-8 0,19 9-12 15,-5 0-3-15,10-2-6 0,0-1 1 0,21-13-72 16,-3 15 11-16,10 0-97 0,6 0 62 0,5 2-36 16,-1 0-48-16,53-9-270 15,-39 13 152-15,-3 1 1 0,3 3 11 16,-3-1-32-16,42-1-492 0,-47 3 388 16,-8 2 91-16</inkml:trace>
          <inkml:trace contextRef="#ctx0" brushRef="#br0" timeOffset="25379.9615">17404 28 1848 0,'5'-2'57'15,"0"2"143"-15,-5 0-59 0,0 0-35 0,0 0 10 16,0 0-14-16,0 0 86 0,-18 0-122 16,18 0 5-16,-20 0-29 0,1 0 1 15,-25 16 4-15,21-6 5 0,2-1-8 16,-2 0 0-16,0 3 0 0,0 1-26 16,-11 13 8-16,18-12-16 0,1 0 2 15,7-1-2-15,3 0 1 0,0 12 3 16,5-16 3-16,0 1-8 0,0 2 1 15,18-2 29-15,-3-3 5 0,24 4 74 16,-21-8-77-16,50 1 15 16,-45-4-42-16,-2 0 7 0,2 0 6 15,-8-9 11-15,32-11 57 16,-37 12-76-16,3-7-15 0,3-8-4 0,-16 13 1 16,0 3-8-16,0 0 7 15,0 0 7-15,0 1 0 0,0-4-16 16,-18 6 12-16,18 2-9 0,0 2 16 15,0 0-20-15,0 0-15 0,0 0 20 0,0 0 13 16,0 0 0-16,0 11-3 16,0 7-1-16,0-9-6 0,0 1 4 15,0-1-5-15,0-1 9 0,0 2-4 16,41 6-9-16,-12-8-7 0,-3-1-42 0,7-1-52 16,1 0-67-16,80 3-612 15,-81-8 504-15,29-1-326 16,-33 0 188-16,-8 0-46 0,-3 0 64 0,-3-10 70 15</inkml:trace>
          <inkml:trace contextRef="#ctx0" brushRef="#br0" timeOffset="25781.9364">17875 160 1790 0,'-15'-11'30'15,"15"0"42"-15,-19 4 60 0,9-8 214 16,5 9-233-16,5 2 16 0,0 1-21 16,0 0 1-16,0 0 34 0,0-1-34 0,0 3-94 15,0-1-30-15,0 2 15 0,0 0-5 16,15 0 7-16,-2 0-3 0,-2 0-15 15,4 11 21-15,-2-2-1 0,8 1 6 0,15 10 40 16,-15-9-28-16,-3 0-8 16,-8 1 3-16,9 0-5 0,1 10 19 15,-12-12-20-15,-3 1-2 0,0-3 16 16,-5-2-11-16,6-1-4 0,-6 3 33 16,0 0-7-16,0-4 18 0,0-3 0 15,0-1 12-15,0 0 69 0,0 0-76 16,0 0-15-16,-16 0-4 0,16-9-114 15,-13 1 90-15,3-9 4 0,-3 7 76 16,2-2-97-16,11-1 2 0,-5-1-2 0,5-17 13 16,0 17-13-16,0 1-4 0,0 1-5 15,24 2 7-15,-9 4 56 0,14 0-57 16,-11 6 0-16,36 10-61 16,-31-2 71-16,-5 2-3 0,-2 1-4 15,2 0-6-15,31 26-9 16,-49-15-48-16,0-11-39 0,0 0-58 15,18-2-57-15,16 16-637 0,-34-18 519 16,16-1-182-16,12 7-564 16</inkml:trace>
          <inkml:trace contextRef="#ctx0" brushRef="#br0" timeOffset="27060.9099">18504-175 2398 0,'-2'0'110'0,"2"0"75"0,0 0 46 0,0 0 8 16,0 0-36-16,0-1 45 16,0-1-190-16,0 2-27 0,0-1-14 0,0 1-19 15,0 0 6-15,10 0 35 16,-10 10 14-16,15 0 4 0,-2 4 0 16,-2 3-15-16,22 23 19 0,-15-17-35 15,-2 1-14-15,2 2 6 0,-2-1-2 0,17 23 22 16,-15-24-26-16,-7-2-3 15,7 2-1-15,-3-5 4 0,1 1-10 0,7 14 8 16,-12-17-13-16,-4-6 11 0,-1 1-9 16,-1-1-6-16,0 3-6 15,0-8 15-15,-5-2-2 0,0-3-75 0,0 2 67 16,0-3 0-16,0 2 66 0,0-2-63 16,0 0-7-16,0 0 5 0,0 0-4 15,0 0 1-15,0 0-6 16,0 0-20-16,0 0 37 15,0 6-7-15,-21-6 39 0,21 0-33 0,0 0-8 16,-10 4 10-16,-3-4-11 16,13 0 16-16,0 4-3 0,0-4 2 0,0 0-3 15,0 0-89-15,0 0 88 0,0 0 6 16,0 0 82-16,0 0-88 0,-15 0-3 16,-4-10 0-16,9 0 7 0,10 2-5 15,0-3 1-15,0-1 4 0,-23-18-5 16,23 13-9-16,0-2 5 0,-16-3 3 15,-2-1-9-15,18-2 15 0,0-20-8 16,0 23 4-16,0 4-3 0,0 3-2 0,18 3 2 16,-2-4-18-16,2 13 15 15,-3 3-1-15,4 0 5 0,1 0-4 0,4 0 0 16,25 20 6-16,-26-9-9 0,0 1 5 0,1 0-8 16,-9 1 8-16,14 13 5 15,-19-13 3-15,-2-1-6 0,-8 0-8 16,0-2 10-16,0-1-1 0,0 7 3 15,0-9-5-15,0-3-6 0,-24 1 4 16,6-2 7-16,-15 4 1 0,17-5-5 16,3-1 1-16,-2-1 5 0,2 0-5 15,-18 0 13-15,18 0-10 0,2-9 9 16,1 9-13-16,2-9-5 0,-2 9 5 0,5-9-121 16,0 4 119-16,5 5 2 0,0 0-3 15,0 0 115-15,0 0-126 0,0 0 8 16,0 0 3-16,0 0-1 15,15 0 7-15,-15 10-5 0,39 6 3 0,-26-7 46 16,2 1-44-16,4 1-1 0,1-1 5 0,22 12-59 16,-22-13 53-16,4 3-4 15,4-1-2-15,1-3 17 0,-4 3-12 16,32 1 17-16,-28-6-14 0,-6-1 272 16,6-4-260-16,-1-1-3 0,21 0-255 15,-20 0 255-15,-6 0-2 0,0 0 5 0,-2-12-10 16,2 3-1-16,6-8 4 15,-14 7-7-15,-4-2-4 0,-4-1-3 0,4-32-4 16,-11 28 8-16,0-1 0 16,0-17 6-16,0 22-5 0,0-1-1 15,-29-11-82-15,29 21 87 16,0 0 78-16,0 1-82 0,0 3-8 16,0 0 4-16,0 0 5 0,0 0 4 15,0 0-17-15,0 0-16 0,0 0 20 16,0 0 7-16,0 0 5 0,13 8 1 15,8 0-15-15,23 11 11 0,-21-7-7 16,6 0 14-16,-1 4-1 0,6 0-15 0,33 14 12 16,-33-15-14-16,7-1 12 15,-10-14-12-15,-2 10 3 0,-11 2 14 0,10 0-11 16,-17-4 6-16,-11-8-6 16,0 8 9-16,0 7-2 0,-18-7 3 0,-3-2-4 15,-2-6 6-15,-1 0-4 0,-4 0-1 16,-32 0 4-16,3 0-14 15,0 0-13-15,29-10-15 0,-1 2-29 16,1 0-37-16,-3 0-75 0,2 1-80 16,-22-8-404-16,27 7 284 0,4-2-151 0,7-1-110 15,2-2 68-15</inkml:trace>
        </inkml:traceGroup>
        <inkml:traceGroup>
          <inkml:annotationXML>
            <emma:emma xmlns:emma="http://www.w3.org/2003/04/emma" version="1.0">
              <emma:interpretation id="{708CE73A-00B7-4B8D-A409-754BA024E1FB}" emma:medium="tactile" emma:mode="ink">
                <msink:context xmlns:msink="http://schemas.microsoft.com/ink/2010/main" type="inkWord" rotatedBoundingBox="20283,272 24112,293 24107,1214 20278,119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8830.4718">21615-38 2873 0,'6'0'79'0,"-4"0"23"16,3-8 1-16,6 8 2 0,2 0 136 15,-6 0-95-15,1 0-31 0,0 13-42 16,5 5-18-16,8 23 8 0,-6-15-30 0,1-1-15 16,2 2 1-16,2 0-5 0,-12-1-15 15,23 23 6-15,-13-26-2 0,3-4 6 16,-3-2-3-16,-5-2 0 15,16 5-13-15,-19-12 3 0,-10-3 4 0,8-2 4 16,-8-2 4-16,0-1-2 0,-29 0-7 16,11 0 5-16,-5 0-3 0,5-13 1 15,-6 3-2-15,-20-15 2 0,29 15 0 16,5-3 3-16,-1 2-7 0,11-2 5 16,-13 1-1-16,13-7 3 0,0 12-9 15,0 1-3-15,0 0-4 0,0 1 0 0,29-2-2 16,2 4 14-16,0-1-7 15,8 2-1-15,0 0 4 0,7-1 3 0,32 3 4 16,-45 0-8-16,1 0 1 0,-5 0-3 16,-9 0 4-16,9 9-9 15,-16-9 2-15,-8 9 14 0,3-1-7 0,-3-1 13 16,-3 1-12-16,4 11-6 0,-4-8 3 16,1-1 4-16,-3 1-2 0,0 1 9 15,0 26-119-15,0-29 107 16,0 13 0-16,0-15 124 0,20 2-117 15,-4-2 9-15,-1-1-6 0,-2-2-8 16,18 4 10-16,-10-8 9 0,-3 0-13 0,3 0-1 16,5 0-12-16,15-9 26 15,-17 9 8-15,-6-12 16 0,0-1-15 0,-3 3-3 16,-4-3-19-16,9-30 10 0,-14 12 14 16,-6 19-27-16,0-2-2 15,0 5 2-15,-19 0-12 0,1 0 12 16,-20-5-8-16,22 9 4 0,-5 0 3 15,3 2 0-15,-5 0-2 0,-21 1-11 0,23 2-26 16,0 0-30-16,-4 0-36 16,12 0-40-16,-3 0-32 0,1 8-308 15,7-2 197-15,8-6-10 0,0 8 13 16,0-3-32-16,0-5-685 0,18 0 542 0,3 0 101 16</inkml:trace>
          <inkml:trace contextRef="#ctx0" brushRef="#br0" timeOffset="27608.7841">20070 181 1863 0,'-5'-24'89'0,"5"11"16"0,0 2 46 0,0 0 1 16,0 1 2-16,0 2-25 0,0-6 37 15,21 9-119-15,-8 2-25 16,-3 1 18-16,5 1-7 0,24 1 135 0,-13 0-97 0,-5 0 27 16,7 9-31-16,1 1 4 0,4-1-5 15,35 14 15-15,-40-12-52 16,-2 2-9-16,-3 0-5 0,-4-1 10 15,6 12-107-15,-17-14 93 0,-8 0-6 16,0-1 110-16,0 0-102 0,0 3 12 16,-39 4-17-16,16-16-9 15,13 3 4-15,-34 1-25 16,13-4-214-16,-6 0-296 16,19 0 222-16,-10 0-427 0,20-12 161 15,0 4 35-15,-5 0 110 16</inkml:trace>
          <inkml:trace contextRef="#ctx0" brushRef="#br0" timeOffset="27309.8244">20070-126 2941 0,'5'0'51'0,"0"0"103"15,6 0-74-15,-11 0-37 0,2 0 44 16,1 0 30-16,0 10 12 0,12 14-33 16,-7-8-56-16,2 4-11 0,1 3-6 0,7 3 91 15,10 27-82-15,-17-27-27 0,7 2-5 16,-8-4-3-16,0 3 1 0,8-5 4 15,-2 20-11-15,-6-23 27 0,-4-4-111 16,1 0-69-16,-2-5-69 16,-5 5-403-16,0-9 348 0,0-2 5 0,0-2-30 15,0 0-193-15,0-2-497 0</inkml:trace>
          <inkml:trace contextRef="#ctx0" brushRef="#br0" timeOffset="28186.6816">20520 82 2349 0,'11'-3'39'0,"-6"0"41"0,5-2 119 16,-7 4-137-16,0 1-37 0,-1 0 2 0,-2 0 12 15,5 13 77-15,0-1-79 0,1 0-7 16,1 3-7-16,1 1 3 0,0 1 25 15,7 19 49-15,-4-19-41 0,2 0 2 16,2-1-1-16,-2-1-6 0,21 9-111 16,-11-15 113-16,-5-1 1 0,-2-2-8 15,7-2 153-15,-2-2-169 0,23-2 14 16,-26 0-30-16,5 0 0 0,-2 0-6 16,-3-12 2-16,11-7 20 0,-14 10 11 15,-5 0-32-15,-2-2-6 0,-3-1-1 16,3 0-27-16,-8-16 28 15,0-20-4-15,0 19-10 16,0 18 8-16,0 3 3 0,0 3-9 0,0-2 4 16,0 6-6-16,-13 1 2 0,13 0 4 15,0 0-1-15,0 0 6 0,0 21-11 16,0-10 13-16,0 38-6 16,39 16 81-16,-18-40-49 15,2 2-12-15,0 2-12 0,11 2 4 16,36 37 4-16,-29-33-5 0,1 2-6 15,-3 0-1-15,-6-1 2 0,6 0-12 16,13 27 19-16,-37-41-6 0,-2 0 17 16,-8 0 14-16,-5-3 25 0,0 9 105 0,0-18-19 15,-23-4 74-15,0 5 29 0,-3-7 19 16,-3-4-53-16,-38 0 32 0,26-15-169 16,-3 15-36-16,0-15-18 0,0-5-17 15,-55-29 12-15,35 22-26 0,7-3 15 16,10-1-10-16,1-8-9 0,7 5 13 15,-21-22-98-15,37 32-101 0,23 3-137 16,0 2-72-16,0 3-10 0,0-16-274 16,0 17 277-16,23-1-97 0,0-1-223 15,9-1-106-15,6-2 180 0</inkml:trace>
          <inkml:trace contextRef="#ctx0" brushRef="#br0" timeOffset="29840.1583">22462 96 2199 0,'33'-19'150'0,"-33"8"12"16,8-2 74-16,-8-2-7 15,0 3 2-15,0-9 66 0,0 7-226 16,0 8-48-16,0 1-18 0,0 5-15 16,0 0 23-16,47 15 61 0,-32 0-21 0,-2 1-10 15,5 5 9-15,-2 3-2 0,25 33 33 16,3-1-50-1,3 0 2-15,-24-30-36 0,1 0 14 0,-6-3-16 16,2-3-5-16,-2 0 14 16,14 11 2-16,-22-19-8 0,-2-3 3 0,-6-2-3 15,3-2 0-15,-2-1 4 0,-3-2 19 16,0-2-22-16,0 0 1 0,0 0 0 16,-21 0-26-16,-18-18 23 0,19 8 0 15,-4 0 1-15,1-1-7 16,-44-26 15-16,0-14-126 15,59 43 113-15,8 4 138 0,0-3-138 16,0 4 4-16,0-3-8 0,20-1 3 16,19 2-6-16,-13 1 5 15,3 1 2-15,10-1-113 16,-3 2 110-16,3-2-7 0,46 0 107 0,-44 2-97 16,1-2 10-16,-9 2-8 15,53-2 13-15,-68 4-11 0,-2 0-3 16,4 0 7-16,-17 0 2 0,2 0-2 15,-5 0-6-15,0 0-6 0,0 0-1 0,0 0-2 16,0 0 9 0,-23 16 3-16,23-9 0 0,-16 1-2 0,16 0 6 15,-18 2-70-15,-8 14 70 16,26-14-6-16,0 2 69 0,0 6-61 0,0-3-10 16,0 9-1-16,0-15-4 0,0-2 11 15,0 1 5-15,0-1 5 0,0-7-2 16,23 0-32-16,-2 0 27 0,-5 0 6 15,10 0 25-15,-6 0-14 0,22 0 27 16,-24 0-16-16,0 0-11 0,-18-11-1 16,0 3-11-16,0-2-5 0,21-9 1 15,-3 8 1-15,-18 0-5 0,0 3-6 16,28-2 2-16,-15 10-8 0,-13 0 6 16,0 0-8-16,0 0 8 0,0 0-12 0,0-12-4 15,0 12 23 1,0 0-4-16,-15 0-1 0,15 0-6 0,0 11 10 15,0-1-2-15,0-3 6 0,0 11-6 16,0-10-2-16,0 0 0 0,15-1 14 16,3 0-9-16,3 1 4 0,20 5-3 15,-17-8 0-15,-1 0-3 0,5-3-7 16,-4 0 16-16,28-2-6 0,-27 0 6 0,1 0-12 16,0-10 7-16,-5 10-2 0,0-13-7 15,15-7-136-15,-21 8 141 16,-4-2-7-16,-1 0 10 0,-7-2 122 15,2-22-137-15,-5 15-1 0,0-1 8 0,0-6 1 16,0-2-1-16,-21 0 1 0,-18-36-10 16,24 35-89-16,-6 2 99 0,3 3 0 15,0 5 5-15,-18-9 83 16,20 22-95-16,3 4 7 0,-2 2 4 0,4 4-3 0,-2 0 5 16,-10 12 1-16,10 1-2 15,3 2 9-15,-1 5-11 0,1 2 21 16,2 3 7-16,3 30 42 0,5-25-42 15,0 0 0-15,0-1-6 0,0-1-2 0,47 22 4 16,-29-29-17 0,39 30 16-16,-37-38-18 0,1-3-2 0,0 1-34 15,2-2-37-15,19 6-193 16,-19-8 22-16,0 0-127 0,3-2-96 0,5 0-219 16,0-5-137-16</inkml:trace>
        </inkml:traceGroup>
        <inkml:traceGroup>
          <inkml:annotationXML>
            <emma:emma xmlns:emma="http://www.w3.org/2003/04/emma" version="1.0">
              <emma:interpretation id="{F7AB6B76-7F86-41EB-87DB-C0FED7FF3D2A}" emma:medium="tactile" emma:mode="ink">
                <msink:context xmlns:msink="http://schemas.microsoft.com/ink/2010/main" type="inkWord" rotatedBoundingBox="24344,526 27220,542 27217,1161 24340,114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0629.1106">25105 207 2842 0,'0'-1'64'16,"0"1"23"-16,0 0 4 0,5 0 109 15,0 0-80-15,-3 8 14 0,4 3 3 0,-4 1-22 16,9 20 45-16,-1-10-106 16,0 3-2-16,21 61 15 15,-15-56-60-15,-1 0-2 0,4 1 4 16,-1 0-12-16,15 28 8 0,-15-32-1 0,-2-1-2 16,-1-4-13-16,-2-1-42 15,6 13-194-15,-14-23 22 0,-3 1-61 0,3-5-51 16,-5-1-71-16,0-1-115 15,0-5-780-15</inkml:trace>
          <inkml:trace contextRef="#ctx0" brushRef="#br0" timeOffset="30898.9855">25146 140 2198 0,'18'-3'35'0,"-2"1"26"0,7 1 205 16,-8 1-119-16,1 0 12 0,2 0-17 16,3 12 1-16,33 9 76 0,-23-9-153 15,-5 3-15-15,3-1-8 0,-4 3-1 16,1 1-4-16,11 16-184 0,-24-17 152 16,-3 0-5-16,-5-2-1 0,-5 1 201 15,0 21-188-15,-26-29-19 16,-13 6-134-16,21-8-44 0,-3-2-108 15,-35 4-927-15,37-8 595 16,4 0 110-16</inkml:trace>
          <inkml:trace contextRef="#ctx0" brushRef="#br0" timeOffset="31330.5603">25690 143 1979 0,'0'0'50'0,"0"19"186"16,0-19-76-16,0 9-4 16,0-1-22-16,0 0 6 0,0 2 4 15,18 7 78-15,-5-6-124 0,0-1-7 16,-1 1-4-16,4-3 2 0,18 7 32 16,-16-10-77-16,0-1-14 0,3 0-10 0,-1-3 0 15,1 1-8-15,7-2 22 16,-15 0-20-16,-2 0-4 0,-1 0-1 0,-7-9-2 15,4-8 10-15,-4 10-15 0,0-1-4 16,-3-7 1-16,0 5-2 0,0-1-2 16,0-6 0-16,0 9 2 0,0 1-1 15,0 2-2-15,-21 5 4 0,-20 0 9 16,20 0-13-16,-2 0 1 0,-1 0-3 16,-2 0-3-16,0 12 19 0,-12 6-4 0,20-6-2 15,5 0-17-15,0-2 17 0,5 3 0 16,0 15 7-16,8-16-9 0,0 3-1 15,0-2 2-15,0-1 4 0,29-4 2 0,22 11 4 16,-22-7-12-16,2-3-11 16,8-2-28-16,0 1-53 0,43 8-320 15,-38-12 118-15,-5-1-45 0,3-3-11 16,2 0-69-16,-6 0-183 0,35-23-384 16</inkml:trace>
          <inkml:trace contextRef="#ctx0" brushRef="#br0" timeOffset="30039.9099">24139 334 2586 0,'-13'-6'70'0,"13"6"58"0,0 0 267 0,0 0-220 16,0 0-44-16,0 0-45 0,0 0-39 15,0 0-24-15,0 0-9 0,0 0-8 16,0 0 0-16,23 0-13 0,-4 0-41 15,19 0-226-15,-17 0 38 0,2 0-69 0,1 0-43 16,2 0-121-16,2 0-195 16,24 0-358-16</inkml:trace>
          <inkml:trace contextRef="#ctx0" brushRef="#br0" timeOffset="30400.0015">24683 189 2221 0,'0'-5'31'0,"0"-5"183"15,0 7-44-15,0-1-5 0,-16 0-28 0,16 1-25 16,-15-3 19-16,-1 5-108 0,6 0-12 16,10 1-9-16,-11 0 1 0,1 0-1 15,-3 0 20-15,8 10-3 0,0-1 20 16,0-1-1-16,2 0-3 0,3 11 32 16,0-10-30-16,0 2 0 0,0-2-1 15,18 2 5-15,-2 0-8 0,22 12 31 0,-14-12-38 16,2-1 10-16,2 1 0 15,3 0-2-15,34 10 30 0,-29-10-34 0,-5-3-6 16,3 0-3-16,-3 0-5 16,-5 0-6-16,10 3 10 0,-21-8-16 0,-9-1 13 15,-1 1-6-15,-5-2-2 0,0-1 1 16,0 0-10-16,0 0 6 0,-26 0 2 16,3 0-5-16,-55 0 69 15,52 0-93-15,-5 0-44 0,-26 0-327 16,31 0 137-16,-41 0-735 15,46 0 588-15,3 0-214 0,5 0 54 16,-2 0 70-16</inkml:trace>
          <inkml:trace contextRef="#ctx0" brushRef="#br0" timeOffset="31761.4185">26295 252 1851 0,'0'0'38'0,"-10"-7"40"16,10 7 41-16,0-5 29 0,0 5-3 15,-11-8 130-15,11 5-157 0,0 3-18 16,0-2-27-16,0 1-23 0,0 0 3 16,0 1-44-16,0 0 3 0,19 0 15 15,-4 0 20-15,3 0 15 0,18 18 53 16,-15-9-55-16,0 0-9 0,2 2 9 15,0 0 10-15,29 15 39 0,-26-15-70 0,-3 3-22 16,1-1-7-16,-4 0-9 16,-1-2 4-16,9 6 5 0,-18-10 0 0,-4 0-9 15,-1-2 3-15,-3-3-4 16,-2 0-6-16,0-2 18 0,0 0 8 16,0 0-6-16,0 0-9 15,0 0 14-15,0 0 10 0,-15-17 39 0,4 9-43 16,11 1-16-16,-10-4-5 0,10-1-76 15,0 0 70-15,0-19 1 0,0 14 78 16,0 1-86-16,21 1 7 0,-6 3 1 0,1 2-8 16,20-2 6-16,-18 12-2 15,-2 0 0-15,2 0 5 0,0 10-65 16,23 10 65-16,-22-9-3 0,-4 3 71 16,1-1-69-16,2 1-2 0,-3-1 8 0,14 13-46 15,-22-15-23-15,4 0-78 0,-3-3-76 16,2-1-81-16,0 4-395 15,6-4-1022-15</inkml:trace>
        </inkml:traceGroup>
        <inkml:traceGroup>
          <inkml:annotationXML>
            <emma:emma xmlns:emma="http://www.w3.org/2003/04/emma" version="1.0">
              <emma:interpretation id="{ECC40232-41A0-494E-901E-8CB8B641C300}" emma:medium="tactile" emma:mode="ink">
                <msink:context xmlns:msink="http://schemas.microsoft.com/ink/2010/main" type="inkWord" rotatedBoundingBox="27586,283 28085,286 28082,821 27583,81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2268.9202">27377-94 2579 0,'3'-7'57'0,"4"0"73"15,1 3 67-15,5 1 221 0,-8 3-303 16,1 0-61-16,1 0-11 0,1 0 4 0,13 26 54 16,-11-10-70-16,8 3-2 0,0 4 0 15,-2 5 9-15,2 1-4 0,13 33 35 16,-15-32-40-16,-1-1 3 15,-4 0-9-15,1-2 3 0,12 19 13 0,-9-26-21 16,-7-3-4-16,2-4-1 16,-2-1 1-16,0-3 6 0,5 2 49 15,0-6 61-15,-13-5 82 16,0 0-147-16,0 0-28 0,0 0-19 16,0 0-117-16,0-10 99 15,0 1-1-15,0-1-11 0,0-3-1 0,0-1-15 16,0-14-24-16,0 13 18 0,-18 1 97 15,0 2-80-15,-3 2-4 0,-21-4-83 16,19 14 92-16,0 0 10 0,-6 0-3 0,-56 20-1 16,62-9 0-1,2 0 0-15,5 1 9 0,-12 15-8 0,23-13 4 16,5-1 4-16,0 1 1 16,0 0 2-16,18 12 13 0,0-15-13 0,5 2-11 15,6-3-34-15,2 0-49 0,5-3-34 16,42 7-285-16,-34-11 110 0,0 0-99 15,0-1-84-15,0-2-279 0,46 0-543 0</inkml:trace>
        </inkml:traceGroup>
        <inkml:traceGroup>
          <inkml:annotationXML>
            <emma:emma xmlns:emma="http://www.w3.org/2003/04/emma" version="1.0">
              <emma:interpretation id="{8D733769-9ADB-419C-BEBF-B8EB24D11431}" emma:medium="tactile" emma:mode="ink">
                <msink:context xmlns:msink="http://schemas.microsoft.com/ink/2010/main" type="inkWord" rotatedBoundingBox="28595,249 33964,278 33958,1254 28590,122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4622.5408">29202 127 2244 0,'-16'-5'30'0,"16"2"17"16,-13 2 6-16,13 1 4 0,-12 0-16 0,4 0 64 16,0 0-43-16,8 0-13 15,-3 10-25-15,3 0-2 0,0 7-5 16,0-10-12-16,0 1 15 0,0 0 17 15,21-2 23-15,0 1 22 0,20 0 65 16,-23-4-92-16,0-1-2 0,3-2 0 0,-5 0 1 16,2 0-3-16,5 0 39 15,-12 0-32-15,-4-11 3 0,1 3 4 16,-5 0-5-16,-1 1-25 0,-2-10-6 16,0 9-25-16,0-1 1 0,-18 1-5 0,18 0 0 15,-44-4-9-15,23 9 5 0,1 3 60 16,-6 0-62-16,0 0 12 0,-3 0-10 15,-28 21-58-15,32-9 58 0,1 2 10 16,1-3 3-16,2 3-10 0,8 1 5 16,-5 17-1-16,16-17 6 0,2 1-75 15,0-1 72-15,0 2-4 0,38 8 66 16,-19-13-76-16,6-3 1 0,9-1-51 0,0-1-71 16,5-3-97-16,46-1-409 0,-44-3 297 15,6 0-10-15,0 0-187 16,-3-11-33-16,0 0 89 0</inkml:trace>
          <inkml:trace contextRef="#ctx0" brushRef="#br0" timeOffset="34824.0108">29714 173 2139 0,'-20'-11'121'0,"4"11"3"16,3-9 38-16,13 9-19 0,-15 0-18 16,-9 0 10-16,14 0-81 0,-3 0-6 0,0 0 25 15,0 9-21-15,3-1-9 16,-13 14 11-16,10-9-45 0,-3 1 3 15,8-1-1-15,8 1-1 0,0 0-3 0,0 14 15 16,24-17-19-16,2 1 1 16,10-3-71-16,-3 2-59 0,40 0-332 0,-29-9 164 15,3 0-61-15,-1-2-185 0,3 0-34 16,3 0 88-16</inkml:trace>
          <inkml:trace contextRef="#ctx0" brushRef="#br0" timeOffset="34228.0758">28589-113 3015 0,'0'-9'85'16,"0"-1"39"-16,15-4 234 15,-15 12-335-15,0 2-30 0,0 0 40 16,0 15 102-16,0 2-56 0,0 1-35 0,16 4-23 16,-16 4-6-16,15 34 12 15,1-29-16-15,-6-1-10 0,-10 2 2 16,10-3-4-16,-2-1-10 0,10 23 9 16,-13-27-30-16,6-3-34 0,-3-1-71 0,-1-4-58 15,11 11-307-15,-10-20 251 0,-3 1 30 16,3-3 39-16,-3-4-18 0,0-1-4 15,11 0-272-15,-8-9 231 0,0-2 0 0,2 2 34 16,-5-3 79-16,8-13 343 16,-10 11 42-16,-3-1 23 0,0-1-59 15,0 2-12-15,0 0-4 0,-24-14 159 16,9 15-186-16,15 4 1 0,-18-1-11 16,2 3-14-16,-15-5 42 0,16 8-120 15,-6 2-5-15,3 2-7 0,-6 0-16 16,-1 0 2-16,-32 14 19 0,28 0-35 15,-5 0-17-15,6 2 4 0,0 1-4 0,-19 21 15 16,31-19-26-16,3-2-1 0,8 1-2 16,5-1 2-16,0-1 2 0,29 12 8 15,-3-17-14-15,2 0-20 0,8-3-75 16,3-3-110-16,8-2-96 0,56-3-454 0,-48 0 327 16,2 0-169-16,0-11 79 15,2 2 72-15</inkml:trace>
          <inkml:trace contextRef="#ctx0" brushRef="#br0" timeOffset="35205.2785">30170 157 2065 0,'-18'-3'23'0,"2"3"20"0,1 0 35 16,2 0 151-16,3 0-114 0,10 0-24 15,-8 10-20-15,8-1-22 16,0-1-9-16,0 6 10 0,0-6-30 0,0-1 3 16,0 0 13-16,20-2 13 0,-1 0 18 15,17 3 67-15,-18-6-85 0,3-1-18 16,-1-1-23-16,1 0 8 0,0 0-8 15,15 0-156-15,-15-9 156 0,-6 0 14 16,1 0 43-16,-3 1 163 16,5-17-92-16,-18 14-130 0,0-1 1 0,0-11-7 15,-23 12 5-15,2 0-7 16,0 4 0-16,0-2-4 0,1 3 3 16,-24 3-12-16,20 3 14 0,-4 0-10 0,5 0 12 15,-1 10-7-15,1-1 6 0,-24 19-1 16,29-14 8-16,3 2-7 0,7 1 3 15,5 1 2-15,3 17 5 0,0-1-14 16,50-3 1-16,-27-18-11 0,0-3-47 16,1 1-58-16,1-3-123 15,4-3-63-15,33 1-407 0,-26-6 295 16,3 0-154-16,0 0 85 0,0 0 71 0</inkml:trace>
          <inkml:trace contextRef="#ctx0" brushRef="#br0" timeOffset="35590.2584">30442 157 1937 0,'0'-6'24'16,"0"-1"26"-16,0 3 19 0,0 1 12 15,0-2 17-15,0 3-80 0,0 0-14 16,0 1-3-16,0 1-1 0,0 0 2 0,28 0 5 16,-7 11-3-16,15 0 6 15,-7 0 14-15,-6-1 21 0,-5 1 9 16,16 14 42-16,-19-13-60 0,-2-1-1 15,-2 1 9-15,-4-1 4 0,-1-1-2 0,4 6 37 16,-10-9-39-16,0-3 4 0,2 1 0 16,-2-2 24-16,3-2 24 0,-3 0 164 15,0-1-139-15,0 0-37 16,0-11 90-16,-15-8-127 16,2 11-44-16,13-3 0 0,0-1-8 15,0-1-1-15,0-17-4 0,0 2 1 16,13 5 4-16,-13 14 1 15,18 4-2-15,-3 5 2 0,1 0 3 0,-3 0-2 16,20 11 143-16,-15 1-140 16,-5 1 8-16,3 2-8 0,-3 1-140 0,0 0 99 15,10 16-194-15,-15-16 27 0,0 0-31 16,-3-2-37-16,0-1-56 0,0-2-89 16,8 5-815-16</inkml:trace>
          <inkml:trace contextRef="#ctx0" brushRef="#br0" timeOffset="36212.8688">31146-52 2440 0,'0'-8'15'0,"0"3"-2"15,0 0 10-15,0 5 56 0,0 0 152 16,0 12-92-16,0 2-42 0,18 3-19 15,-3 3-13-15,1 5-17 0,13 30 16 0,-17-25-51 16,-1-2 3-16,-1 1-11 16,-2-2-4-16,2-1 4 0,6 15-5 15,-8-26 8-15,-1 1-5 0,1-5 6 16,0-2 1-16,-3-2-1 0,5 0 2 16,-4-7-7-16,-4 0-1 0,3 0 1 0,-2 0-7 15,2-19-4-15,-5-1 9 16,0-7-2-16,0 12-7 15,-21 2-4-15,3-2 3 0,3 2 3 16,-3 1-3-16,-16-7 0 0,16 13 5 0,18 1 0 0,0 3 3 16,0 2-3-16,-29 0 1 15,-15 9-72-15,26 1 72 0,0-1 11 16,-23 4 71-16,15-4-69 0,8 6 3 16,5 15-6-16,13-13 1 0,0 1 1 15,0 2 2-15,0-3-2 0,0 2-8 0,44 13 8 16,-18-18-5-1,62 15 9-15,-55-21-60 0,6-5-75 16,78-2-578-16,-84-1 448 16,4-9 9-16,-1-1-43 0,-5 0-87 15,54-25-742-15,-61 22 934 16,14-13 267-16,-22 13 275 0,-3 1 74 0,-5 2 19 16,-3 0-47-16,0 1-181 0,-2-2 133 15,-3 7-221-15,0 3-43 0,0-2-52 16,0 3-27-16,0 0-18 0,0 0 17 15,0 0 5-15,0 12 1 0,0 0-2 16,0 0-8-16,0-1-4 0,-11 15-6 0,11-14 1 16,0 1-8-16,0-1 3 15,0 1-39-15,0-3-60 0,16 7-212 16,-16-10 55-16,10-3-175 0,-10-4-118 0,13 0-10 16</inkml:trace>
          <inkml:trace contextRef="#ctx0" brushRef="#br0" timeOffset="36523.178">31529-19 2081 0,'-13'0'24'0,"-15"0"127"0,15 10-30 16,0-10-11-16,0 12-20 0,2 0-17 0,1-1-18 15,-3 10 15-15,10-10-57 0,3 0-8 16,0-1-162-16,0-1 206 0,0-2 56 15,21 2 374-15,-3-4-340 0,-2-2-34 16,2-3-34-16,-3 0-15 0,1 0-18 0,15 0 16 16,-15-12-39-16,-6 0 13 15,3 0-6-15,-5 2-4 0,-3 0 0 16,0-9-10-16,-5 8-13 0,0 1-3 0,0 3-3 16,0-1-5-16,0 2 26 0,-18 0-216 15,-3 3 40-15,3 3-85 0,5 0 32 16,-5 0-39-16,2 12-26 15,-20 6-438-15,13-8 152 0,2 4 80 0,3-1 112 16</inkml:trace>
          <inkml:trace contextRef="#ctx0" brushRef="#br0" timeOffset="36977.0052">31762 264 2206 0,'0'-7'82'0,"21"7"47"0,-3 0 37 0,-18-5-9 16,20 5-30-16,-4 0 2 15,-16 0-104-15,10 0-21 0,1 0-2 0,-4 0 6 16,6 0-2-16,8 8 30 16,-11 1-11-16,1 4 18 0,2-4 6 0,-3 1 9 15,0 2-6-15,9 10 49 0,-17-11-62 16,3-1 6-16,-2 1-14 0,-3-2-6 15,0-2 5-15,0 5 0 0,0-9-13 0,0-1 7 16,0 0 23-16,0-1 13 16,0-1 12-16,0 0 64 0,0 0-85 0,0 0-12 15,0 0-17-15,0 0-5 16,-10-10-9-16,10-9 1 0,0 7-46 0,0-2 39 16,0-2-11-16,0 0 8 0,0-2 37 15,0-16-44-15,18 18 2 0,0 3 1 16,0 3 1-16,-3 2 1 0,1 4-1 15,18 4-8-15,-14 0 10 0,-2 0 2 16,3 10 3-16,-3 1 0 0,6-1-2 0,9 14 3 16,-20-12-13-16,3-1-2 15,-6 1 86-15,-2-2-132 0,2 0-19 16,3 6-279-16,-5-11 147 0,0 1-83 16,5-1-73-16,-6 0-88 0,4-2-214 0,17 1-507 15</inkml:trace>
          <inkml:trace contextRef="#ctx0" brushRef="#br0" timeOffset="37760.745">32611 223 2290 0,'0'-28'140'16,"18"16"19"-16,-18 1 56 0,0 1-15 15,0 2-20-15,0 0-49 0,0-3-23 16,-18 7-84-16,18 1-24 0,-18 3 28 15,-13 0-33-15,15 10 11 0,-2 1 1 16,3 0 7-16,-22 18 7 0,22-13-13 16,-1 2-7-16,6 0 7 0,2 3-5 15,3-1 4-15,5 18-3 16,0-23 4-16,0 0-2 0,0-2 11 0,21-2-8 16,-3-2 2-16,21 2-3 0,-19-10-1 15,4 1 1-15,-1-2 1 0,3 0 7 16,-3 0-9-16,26-11 29 0,-28 2-14 15,2 0 17-15,-7 0-2 0,-1-2 7 0,-2-1-4 16,5-16 13-16,-10 11-43 16,0-2 2-16,-6-1 4 0,4-1 4 0,-4 3 12 15,1-16 37-15,-3 19-38 16,0 5-18-16,0 2-3 0,0 3-13 0,0 2-5 16,0 3-2-16,0 0-1 0,0 0 3 15,0 13 0-15,0-1 2 0,0 4 4 16,-21 25 101-16,8-18-99 0,13 3 8 15,0 4-6-15,0 2-93 0,0 0 96 16,23 39 20-16,3-34-1 0,3 0-2 0,2 3-5 16,-3-3 3-16,6 1-7 15,64 62 28-15,-69-73-32 16,17 18-6-16,-27-28-17 0,-6-3 16 0,-6-3 13 16,1-3 11-16,-8-4 39 0,0-2 59 15,0-2-74-15,0 0 0 0,0 0 6 16,0 0 24-16,0 0-1 0,-23 0 37 15,-1 0-89-15,1 0-9 0,-8 0 1 0,0 0-4 16,-8 0-7-16,-46 0 11 16,38-11-15-16,-2 11-4 0,0-11 34 15,-6 3-34-15,-53-6 25 0,12 0 5 16,18-1 127-16,47 8-33 0,11-4 0 16,7 2-32-16,13-3-24 15,0-3-45-15,0-16-10 0,26 14-2 0,5-4 10 16,7-1 5-16,6 2 16 15,11-2 24-15,74-22 68 0,-56 20-69 0,4 1-18 16,1 3-8-16,2 0-9 0,6 1-13 16,79-20-19-16,-84 20 0 0,-6 3 3 15,-3 0 1-15,-10-3 2 0,-5 7-2 16,29-10-2-16,-55 15-7 0,-11 2-44 16,4-3-1103-1,-24 8 525-15,0 0 390 0,0 0-10 16,0 0-81-16,-21 0-117 0,0 0-116 15,-36 10-1011-15,18-10 1012 0</inkml:trace>
        </inkml:traceGroup>
      </inkml:traceGroup>
    </inkml:traceGroup>
    <inkml:traceGroup>
      <inkml:annotationXML>
        <emma:emma xmlns:emma="http://www.w3.org/2003/04/emma" version="1.0">
          <emma:interpretation id="{E0C6035B-3ADE-4E95-BAAD-F90250C0BDE7}" emma:medium="tactile" emma:mode="ink">
            <msink:context xmlns:msink="http://schemas.microsoft.com/ink/2010/main" type="paragraph" rotatedBoundingBox="4494,1925 33134,2002 33131,3191 4491,31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E2B3FE8-B451-45B2-B56F-E58D15B93907}" emma:medium="tactile" emma:mode="ink">
              <msink:context xmlns:msink="http://schemas.microsoft.com/ink/2010/main" type="inkBullet" rotatedBoundingBox="4493,2340 4648,2341 4647,2446 4492,2445"/>
            </emma:interpretation>
            <emma:one-of disjunction-type="recognition" id="oneOf10">
              <emma:interpretation id="interp10" emma:lang="" emma:confidence="0">
                <emma:literal>•</emma:literal>
              </emma:interpretation>
            </emma:one-of>
          </emma:emma>
        </inkml:annotationXML>
        <inkml:trace contextRef="#ctx0" brushRef="#br0" timeOffset="43600.8949">4392 1976 2404 0,'-44'17'630'16,"44"-14"-377"-1,0-3-167-15,0 0-23 0,0 0-34 16,0 0-36-16,0 0-5 15,0 0 5-15,0 0-5 0,0 0 44 16,0 0 19-16,0 8-9 0,0 0 16 0,0 0-4 16,0 0-7-16,0-3-2 0,13 6 25 15,-13-8-24-15,13-3 12 0,-5 0 6 16,-8 0 12-16,10 0 100 0,-5 0-76 16,-2 0 3-16,5 0-12 0,-3 0 22 15,3 0 115-15,-6-11-116 0,3 3-21 0,-2-3-36 16,-3 2-22-16,0-10 1 0,0 10-23 15,0 0 0-15,0 0-11 0,0 3-12 16,0 0 7-16,-18 0-27 16,2 4 10-16,16 2-11 0,-15 0-18 0,15 0-58 15,-11 0-248-15,1 0 145 0,0 0 12 16,2 0 33-16,0 0-54 16,-18 20-837-16,-2 8-547 15,23-22 1057-15</inkml:trace>
      </inkml:traceGroup>
      <inkml:traceGroup>
        <inkml:annotationXML>
          <emma:emma xmlns:emma="http://www.w3.org/2003/04/emma" version="1.0">
            <emma:interpretation id="{5BFF394E-D106-4977-A9C7-BC7D17EED41B}" emma:medium="tactile" emma:mode="ink">
              <msink:context xmlns:msink="http://schemas.microsoft.com/ink/2010/main" type="line" rotatedBoundingBox="5008,1927 33134,2002 33131,3191 5005,3116"/>
            </emma:interpretation>
          </emma:emma>
        </inkml:annotationXML>
        <inkml:traceGroup>
          <inkml:annotationXML>
            <emma:emma xmlns:emma="http://www.w3.org/2003/04/emma" version="1.0">
              <emma:interpretation id="{87CA82CA-C7ED-4F2D-954A-4ED23C61D2DE}" emma:medium="tactile" emma:mode="ink">
                <msink:context xmlns:msink="http://schemas.microsoft.com/ink/2010/main" type="inkWord" rotatedBoundingBox="5008,1931 9805,1944 9803,2569 5007,255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5159.1417">7540 1573 3501 0,'0'-12'139'15,"-34"-5"339"-15,21 14-420 0,13 2-27 0,0 1-15 16,0 0-12-16,0 0 1 16,0 9 24-16,0 3 40 0,0 5 30 15,0 0-1-15,18 32 105 0,0-18-131 16,-2 1 1-16,-3 3-36 0,2 0-26 16,14 33 7-16,-21-35-21 0,5-3 18 15,-3 0-15-15,0-3-8 0,6 20-188 16,-8-29-8-16,-1 0-33 0,1-2-2 0,-5-1-37 0,2-5-77 15,0 3-565 1,-5-13 212-16,3 0 21 0,-3 0 133 0</inkml:trace>
          <inkml:trace contextRef="#ctx0" brushRef="#br0" timeOffset="45537.09">7920 1722 2240 0,'13'-6'38'15,"-5"3"54"-15,0 3 51 0,2 0 51 0,8 0 189 16,-13 0-219 0,16 31 212-16,-16-22-324 0,-2 0 10 15,-3 23 124-15,0-21-147 0,0 0-8 16,-18 8 49-16,-6-12-41 0,9-1-17 16,-3 0 18-16,2-1-1 0,3 0-5 15,-15 9 76-15,15-14-46 16,-21 0 115-16,24 0-129 0,-1 0-19 15,1 0 13-15,0-20-20 0,-6 5 5 16,6 15-29-16,5-13 5 0,-3 13-21 0,5-11 3 16,1 11-24-16,2 0 11 15,0-12 0-15,0 12 5 0,0 0 10 16,18 0 17-16,-3 12-2 0,1 0 1 16,-1 2-4-16,48 33-1 0,-43-32-2 15,1 0 8-15,44 32-92 16,-45-34-40-16,24 12-211 15,-25-13 156-15,-1-2-30 0,2 0-94 0,-2-5-125 0,29 6-880 16,-18-9 621-16,-1-1 144 16</inkml:trace>
          <inkml:trace contextRef="#ctx0" brushRef="#br0" timeOffset="45843.8239">8622 1800 2584 0,'0'-11'54'16,"0"-1"91"-16,0-5 294 0,0 12-224 0,0-1-68 16,0 2-47-16,-16 0-27 15,1 2-18-15,15 2-27 0,-16 0-6 16,1 0 6-16,-1 0 1 0,0 0-4 16,-25 21 26-16,20-7-14 0,-2 1-3 15,5 2 1-15,-3 4 7 0,-12 17 13 16,20-17-24-16,2 3-10 0,4-2-10 15,7-1 6-15,0 19-31 0,0-18 20 0,0-4 2 16,23 1-6-16,0-5 17 16,-5 0-21-16,34 7 3 0,-21-14-17 15,75 4-220-15,-67-11 69 0,0 0-68 16,2 0-117-16,42-13-610 0,-44 0 191 16,2 1 128-16,6-1 139 0</inkml:trace>
          <inkml:trace contextRef="#ctx0" brushRef="#br0" timeOffset="44879.0449">4884 1938 2906 0,'-41'-9'221'15,"22"3"-25"-15,7 1 27 0,-1 0-50 16,5-18 102-16,8 19-250 16,0 4-24-16,0 0-12 0,0 0 6 15,15 0 9-15,6 0-4 0,2 0 0 16,37 21-7-16,-21-12 8 0,5 1 9 0,5 1 1 16,3 1-7-16,-1 0 3 0,45 17 2 15,-52-14-5-15,-5 3 1 0,0-2-2 16,-13 0-3-16,13 12 1 0,-27-15-6 0,-4-1 13 15,-8-1 1-15,0-1-4 16,0 4 10-16,0-10-6 0,-28 0 13 16,4 1 11-16,-1-3 7 0,-4-1 8 15,-33-1 87-15,34 0-38 0,-4 0 12 16,4-10-3-16,2 0-6 0,-18-11-3 0,26 8-84 16,5-2-6-16,5 0-4 15,8-1-18-15,0-19-66 0,21 19-7 0,2 1-36 16,11 0-22-16,7 2-12 15,58-11-87-15,-42 14 124 0,5 0 28 0,3 2-18 16,-3 0-27-16,2 1 5 16,63-5-137-16,-67 9 160 0,-1 0 30 0,-2 1 18 15,-8 1 22-15,32 1 22 0,-53 0 21 16,-5 0-1-16,-2 0 18 0,-13 0 25 16,-3 0 111-16,-5 0-69 0,0 0-3 15,0 0-18-15,0 0 0 16,-21 0 104-16,3 0-115 0,-15 0 38 0,14 10-44 15,-4-1-14-15,2 0-10 16,1-1-2-16,-22 9-1 0,22-9-17 16,1 3 7-16,1-2-4 0,3 2-1 15,2 1-4-15,-5 12 0 0,15-12-1 16,1 1 9-16,2 1-5 16,0 16 4-16,0-21 162 0,41 4-153 0,-23-7-16 15,5-3-164-15,-2-1 150 0,2-2 17 16,3 0-8-16,29 0 1 0,-29 0-3 15,-3 0 7-15,-2-10 1 0,-3 2 13 0,13-7 50 16,-24 7-25-16,4-2-1 16,-6 1-8-16,0-2-15 0,-2-10 20 15,-3 11-21-15,0 1 5 0,0-2-13 16,0 6-11-16,0-1-5 0,0 3 0 0,-16 3-5 16,16 0-1-16,0 0 1 15,0 0 5-15,-10 10 28 0,10-10-22 0,0 11-5 16,0-2-7-16,0 2 2 0,0 9 23 0,0-11-14 15,0 2 16-15,18-1-11 16,3-2-12-16,25 8 8 0,-20-10-23 16,0-2-13-16,3-1-16 0,-4-3-5 15,4 0 11-15,20 0-31 0,-26 0 51 16,-7-9 20-16,-1 9 0 0,-2-9-2 16,3-6-9-16,-13 6 10 0,-3-1 14 0,0-1-7 15,0 2 4-15,0-17 4 0,0 14-6 16,0-3 8-16,0 2-5 0,0 1 12 15,0-2-8-15,0-10-5 0,0 15-7 0,0 1 7 16,0 0-4-16,18 2-5 16,2-1 15-16,-7 7-8 0,0 0-1 15,0 0 2-15,3 0-10 0,10 0 9 16,-11 0-1-16,8 13 1 0,3-3 2 16,3-1 2-16,25 12 3 0,-31-10-8 0,-2 1-6 15,-3 0 3-15,16 22 4 16,-29-24 6-16,0 1-5 0,0 5 4 15,-2-9-7-15,-3-2-2 16,0-2 1-16,0 2 12 0,0-2 5 0,0-3 43 16,0 0-34-16,0 0 4 0,0 0-2 15,0 0 4-15,0 0 22 16,0-13-45-16,0 3-6 0,0-2 6 0,0-1-3 16,0-12 7-16,0 11-14 15,0-41-16-15,0 37 12 0,0 1 2 16,0 1 3-16,16-3-4 0,17-5-6 15,-15 16 12-15,6 5 5 0,-1 3 4 0,3 0-12 16,28 15-12-16,-25-2 11 16,-1 5 5-16,-5-2-46 0,1 1 51 0,-1 1-9 15,11 19 51-15,-21-18-54 16,-6-3 10-16,1 2-7 0,-5-1 10 0,2 10-44 16,-5-14-22-16,5-3-55 0,-5 1-45 15,0-4-63-15,0 3-477 0,0-5 244 16,0-2-222-16,0 0 37 0,0-2 79 15</inkml:trace>
          <inkml:trace contextRef="#ctx0" brushRef="#br0" timeOffset="46177.0003">9005 1619 2442 0,'-5'-11'53'0,"5"0"-23"15,0 2 153-15,0 2 20 0,0-2 156 16,0 9-293-16,0 0-5 0,0 0-8 15,23 0 2-15,31 0 40 0,-20 9-37 16,-1 1 7-16,4-1 5 0,4 5 245 16,1 3-251-16,77 47-179 15,-44-10 188-15,-44-27-35 0,-3 1 14 16,-4-1-9-16,-6-1 15 0,-5-1-12 16,2 24 28-16,-15-27-63 0,0-3 5 0,0-1-3 15,-21-3-5-15,-7 12 22 0,7-18-30 16,1 0 2-16,1-3-37 0,-1 0-62 15,-22-1-170-15,24-5 101 0,-3 0-32 16,-2 0-92-16,0 0-94 0,-24-12-557 16,24-1 252-16,5 1 93 0,0-1 130 15</inkml:trace>
        </inkml:traceGroup>
        <inkml:traceGroup>
          <inkml:annotationXML>
            <emma:emma xmlns:emma="http://www.w3.org/2003/04/emma" version="1.0">
              <emma:interpretation id="{858F66A6-EB2F-4FBB-84E8-1FED46BC42AA}" emma:medium="tactile" emma:mode="ink">
                <msink:context xmlns:msink="http://schemas.microsoft.com/ink/2010/main" type="inkWord" rotatedBoundingBox="10530,2044 14099,2054 14096,3089 10527,3080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8552.6606">11927 1653 3036 0,'-8'-3'79'0,"-5"3"160"15,11 0-120-15,-1 0-84 16,1 0-38-16,2 0-7 0,0 0 4 15,0 0 0-15,0 12-43 0,0-2-76 0,25 1-90 0,17 16-357 16,-24-12 274-16,5 0-61 16,6 1-208-16,-1 1 31 0,1 1 90 15</inkml:trace>
          <inkml:trace contextRef="#ctx0" brushRef="#br0" timeOffset="48341.3938">11930 1945 2055 0,'18'0'27'0,"0"0"43"15,26 24 312-15,-31-13-274 0,0-2-14 16,13 14 54-16,-13-12-96 0,-1 1-34 16,-4 0-11-16,23 31 15 0,-25-30-17 15,1 2-12-15,4 8-143 16,-11-14-24-16,0 0-70 0,0-2-53 0,5-1-212 16,-5-1-562-16</inkml:trace>
          <inkml:trace contextRef="#ctx0" brushRef="#br0" timeOffset="48170.8938">10591 1977 2439 0,'26'0'154'0,"-18"-8"11"16,2 8 58-16,-4-8-30 0,-6 3-3 15,0-2 57-15,0 7-168 0,0-5-20 16,0 2-16-16,0 3-16 0,0 0-5 0,-39-4 0 16,26 4-19-16,-3 0 1 0,-2 0-5 15,3 0 12-15,-24 0 2 0,18 0-12 16,0 10-10-16,-2-1 0 0,0 1 8 0,-19 17 11 15,27-15-1-15,-3 4-10 16,5-1 8-16,5 1-8 0,3 13 11 16,5-15-12-16,0-1 12 0,0-2-4 15,23 0-3-15,0-3 4 0,27 2-2 16,-24-8 0-16,-1-1 2 0,1-1 0 0,3 0-1 16,25 0 15-16,-31-10 7 15,-2 10-2-15,-3-12 9 0,0 1-2 0,6-9 25 16,-17 11-31-16,1-1 0 15,-5-1-11-15,-1-15 61 0,-2 19-63 16,0 1-14-16,0 0-54 16,0 6 32-16,0 0 18 0,0 0-3 0,0 0 0 15,0 0 2-15,0 9 4 0,0-2 0 16,0 2 7-16,0 1-7 0,0 0 2 16,24 9-1-16,-6-9-3 0,5-1 8 15,0-1-2-15,6-3-4 0,25 0-117 16,-23-5 127-16,-2 0-7 0,2 0-1 15,46-7 128-15,-56-2-121 16,-3 9-8-16,8-19-2 0,-18 10 1 0,-6 1 4 16,-2-1-3-16,0 1 14 15,0-15-23-15,0 11 9 0,0 0-10 0,0 0 19 16,0 0-6-16,0-7-7 16,0 7-25-16,0 6 15 0,0 6 15 15,0 0-4-15,24 0 7 0,-4 0-3 16,27 19-2-16,-21-8-8 0,5 0 77 15,-2-1-68-15,-4 0-3 0,-4-1 3 0,8 10-85 16,-22-9 85-16,-7-4-1 16,0 1 8-16,0 0-5 0,0 3-9 15,0-6 0-15,-23 0 7 0,8-1 6 16,15 0-8-16,-39 4 3 0,39-5-9 0,-16 1-5 16,16-2 0-16,0 2-10 0,0 1 3 15,0-3 20-15,0 2 1 16,39 6 1-16,-18-6 2 0,2 0-2 15,3-2-5-15,33 1 7 0,-28-2-13 16,1 0 7-16,-7 0-1 0,6 0-1 16,-5-9 7-16,16 0 3 0,-27 1 3 15,-2 0-10-15,-2 2 2 0,-9-2 2 16,3-6-2-16,-5 6-4 0,0 2-3 16,0-2-1-16,0-36-4 15,0 36 8-15,0-3-4 16,0 6-14-16,0-1 10 0,0 5 8 15,0 0 6-15,0 1-18 0,29 0 8 0,-1 0 7 16,29 12 5-16,-26-3 4 16,-5 2-16-16,5 0 9 0,-2 1-8 0,25 13 5 15,-36-15-4-15,0 2 2 0,-5 0-1 16,3-2 9-16,-8 9 15 0,-8-11-17 16,-24 16-7-1,-9-18 10-15,12-2 1 0,0-2 3 16,-2 0-12-16,-57-1-7 15,-3-1-195-15,57 0 30 16,0 0-70-16,-36-24-816 0,44 16 663 16,-3-12-733-16,21 7 651 15</inkml:trace>
          <inkml:trace contextRef="#ctx0" brushRef="#br0" timeOffset="49219.1759">12572 1941 2508 0,'0'0'177'15,"0"0"-10"-15,0 0 52 0,0 0-23 16,0 0-33-16,0-8-46 0,0 8-24 16,0 0-79-16,0 0 4 15,0 0-16-15,0 0 6 0,-24 9 6 16,9-1-4-16,-24 15 20 0,23-8-27 16,-2 1 0-16,0 0-4 0,3 0 4 0,-4 21-4 15,12-20 8-15,7-1-5 16,0-1 7-16,0-1-5 0,20 10-9 0,1-16 5 15,-3-2 3-15,6-1 7 0,1-2 3 16,30-3-3-16,-29 0-8 16,2 0-4-16,45-35 9 0,-50 24 1 15,-8 0-1-15,1 1 12 16,18-30 65-16,-29 25-57 0,-3-17 250 16,-2 17-270-16,0-2-1 0,0 2 8 15,-38-24-236-15,17 29 222 16,8 2-9-16,0-1-65 0,13 9 66 15,-16 0 3-15,3 0-1 0,3 0 62 16,-8 9-54-16,8 0 2 0,-1 1-7 0,4 1 3 16,1 1 7-16,-4 19 2 15,10-10-2-15,0 1-11 0,0 3 4 0,21 1 4 16,-3 3-10-16,28 30 18 0,-17-28-10 16,2 0 7-16,3 1-11 0,-1-1 3 15,37 35-4-15,-34-35 3 0,-2 1 9 16,-3 0-1-16,-2 0 3 0,20 25 13 15,-42-31-17-15,6-2 2 0,-10-2-8 0,-3-5 6 16,0 9 37-16,0-19 5 16,-23-1 24-16,-3-3-3 0,-3 1 13 15,1-4-8-15,-47 0 44 0,36 0-60 16,-10 0-8-16,2-12 27 0,-5 0-14 16,-48-20 32-16,48 13-87 0,5-3 32 15,-2 0 2-15,8-4 15 0,-24-21 41 16,39 26-70-16,10 2-29 0,9 0-4 0,7 5-11 15,0-9-17-15,0 14 22 16,20 0-5-16,4 2 3 0,-1 0-14 0,5 1-26 16,32-5-186-16,-26 6 52 0,2 0-17 15,-2 0 20-15,-1 0-18 0,34-1-304 16,-38 1 129-16,5 2-91 0,-9-2-180 16,1 2-111-16</inkml:trace>
          <inkml:trace contextRef="#ctx0" brushRef="#br0" timeOffset="49802.2876">13149 1914 2475 0,'0'-7'305'0,"0"5"-118"15,0-1 112-15,0 3-168 0,13-3-36 0,-3 2-41 16,3-1-10-16,10 2-67 0,-7 0 35 0,-1 0 6 16,3 9-1-16,3-1 59 15,21 12-31-15,-27-8-12 0,8 1-6 16,-4 0 7-16,-4 1-8 0,1 2-7 15,7 16 31-15,-13-17-65 0,3-1 33 0,-10 0-6 16,-1-1 4-16,1 8 52 16,2-13-56-16,-5-2-1 0,0 0 1 15,0-3 11-15,0 1 49 0,0-4 5 16,0 0 37-16,0 0 288 0,0 0-294 16,0-8-4-16,-13 0 27 0,-2-12 53 15,4 6-147-15,11 0-30 0,0-3-5 16,0 0-6-16,0-21 4 0,0 22-5 0,0 2 5 15,0 1-22-15,21 4 4 16,18-6-14-16,-16 8 32 0,-2 2-10 16,2 2-1-16,6 1-17 0,4 2-5 15,24 0-1-15,-31 0 17 0,3 9 11 16,-6 2 22-16,5-3-16 0,6 12-7 0,-19-8-16 16,-2 1 12-16,-2 1 16 15,-3 1 1-15,7 12 0 0,-15-16-31 0,0 0-32 16,3-1-59-16,-1-2-64 0,-2 5-223 15,0-7 234-15,0-1 12 0,0-1-33 16,0 0-103-16,0-1-506 16,0-1 294-16,0-1-221 0,0 1 125 0</inkml:trace>
        </inkml:traceGroup>
        <inkml:traceGroup>
          <inkml:annotationXML>
            <emma:emma xmlns:emma="http://www.w3.org/2003/04/emma" version="1.0">
              <emma:interpretation id="{6F148A0F-D8E4-457C-8DD9-69626428594B}" emma:medium="tactile" emma:mode="ink">
                <msink:context xmlns:msink="http://schemas.microsoft.com/ink/2010/main" type="inkWord" rotatedBoundingBox="14644,1952 14816,1953 14814,2596 14642,259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0308.8409">14427 1619 2432 0,'0'-10'67'0,"6"1"92"15,-6 0 106-15,2-7 318 16,3 9-385-16,6-4 46 16,-11 8-211-16,0 3-27 0,5 0-1 15,-5 0 51-15,5 13 7 0,0 1 25 16,-2 5 5-16,-1 1 12 0,6 6 28 16,3 38 181-16,-6-28-146 0,-3 1-34 15,6 78 55-15,-3-80-240 16,-2-3 58-16,7 27 12 0,-5-31 54 15,-2-6-79-15,2 0-55 0,0-3-113 0,0-1-84 16,1 10-335-16,-1-17 373 16,0-2-15-16,0-3-88 0,-5-1-132 0,13 0-1031 15,-3-5 779-15,-2 0 160 0</inkml:trace>
        </inkml:traceGroup>
        <inkml:traceGroup>
          <inkml:annotationXML>
            <emma:emma xmlns:emma="http://www.w3.org/2003/04/emma" version="1.0">
              <emma:interpretation id="{5736AECF-8B07-4DE4-90FD-3A12C32A7BCE}" emma:medium="tactile" emma:mode="ink">
                <msink:context xmlns:msink="http://schemas.microsoft.com/ink/2010/main" type="inkWord" rotatedBoundingBox="15651,2011 18313,2018 18311,2631 15649,2624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2524.6439">16757 1787 3072 0,'0'-14'102'15,"0"1"72"-15,0 2 40 0,0 1 13 16,0-3-64-16,0 9-135 0,0 1-21 15,0 1 3-15,0 2-9 0,0 0-1 16,0 16-4-16,0 13 9 0,21-8 28 16,-8 3 11-16,-13 4 4 0,20 2-1 15,17 36 0-15,-22-32-22 0,3-1-11 16,8-2 0-16,-8 2-1 0,6 23 18 16,-14-33-16-16,-5-2 7 0,-5-3-12 15,0-3 10-15,0 5 9 0,0-14-5 16,0-3-17-16,-15 1 5 0,-4-3-7 15,-1-1-5-15,-22 0 4 0,16 0 13 0,-2 0-11 16,-58-40 7 0,58 28-17-16,5-5-18 0,2 0 3 15,-7-21-38-15,17 20 32 0,9 2-3 16,2 0-6-16,0 3 4 0,0-6-15 0,62 0 22 16,-39 14 21-16,5 2 1 15,6-3 2-15,0 1-1 0,5 1-7 16,51-8-3-16,-46 7 15 0,-2-1-2 15,59-15 5-15,-39 0-2 16,-47 12-6-16,-4 0 4 16,-4-2-10-16,9-12 12 0,-16 9-4 15,0-1 4-15,0 0-5 0,0 0-9 16,0-14 4-16,0 15 9 0,0 2-106 0,-23 2 113 16,23 3-3-16,-11-1-12 0,11-1 117 15,0 7-116-15,-10 1 1 16,10 1-10-16,0 0 0 0,0 0-2 0,-10 12 17 15,10 2 0-15,-8 1 1 0,8 5-6 16,0 29 13-16,0-21 0 16,0 1 3-16,0 2 5 0,0 2-3 0,23-3-6 15,0 25 8-15,-7-28-17 0,-16-3 5 16,13-2-5-16,-13-1-3 0,10 9 15 16,-10-20-1-16,11-1 0 0,-11-3 25 15,0-1 25-15,0-2 242 0,5-3-130 16,-5 0-26-16,0 0-66 0,0 0-51 0,0-22-36 15,0 9 10-15,0-1-4 16,0-47-30-16,0 37 1 0,0 0 0 16,0 3-1-16,23-25-108 15,-23 38 54-15,23 0-121 0,-7 8 103 16,-16 0 9-16,23 0 24 0,-5 11 16 16,13 10-6-16,-18-8 42 0,3 2 2 15,-3 1 7-15,-3-1-2 0,19 17-1 16,-19-16 0-16,3-1 4 0,2 0 2 15,3 1 0-15,26 10-9 0,-20-18-5 0,4 0 0 16,6-2 1-16,-8-3 3 16,2 0 3-16,19-3-3 0,-24 0 3 0,3 0 8 15,-8-12-10-15,-2 3 5 0,12-7-3 0,-15 7 9 16,3 1 0-16,-6-1-6 16,-2-2 11-16,2-13-3 0,-10 11-5 15,0-1 3-15,0-1-6 0,0-1 4 16,0 0 9-16,-44-12-10 0,26 16 7 15,0 2-6-15,2 4-8 0,-2 0 4 16,-15 1 0-16,17 4 16 0,0 1-7 16,-2 0-8-16,0 0 7 0,-15 11-19 15,22-2 20-15,1 0-1 0,-3 3 6 0,3 1-6 16,10 17 1-16,0-12 5 16,0-2 2-16,0 2-2 0,23 0-9 0,-2 1 3 15,25 12-5-15,-17-17 4 0,-3-1-27 16,2-2-52-16,11-2-102 0,36 4-545 15,-41-11 234-15,10-2-258 0,2 0 58 16,-2 0 86-16</inkml:trace>
          <inkml:trace contextRef="#ctx0" brushRef="#br0" timeOffset="51472.8378">15540 1737 2233 0,'-10'-11'44'0,"-18"-21"403"0,22 21-248 16,-9 0-7-16,7-1 9 0,-7-8 151 16,7 12-229-16,5 0-41 0,-2 3-31 15,2 1-16-15,-2 2-27 0,5 1-11 16,0 1 0-16,0 0 1 0,0 14 1 16,73 43-12-16,-55-30 24 15,34 37 49-15,2 7-13 16,-10 0-29-16,-16-37-16 0,-4 1-3 0,-6-3 7 15,-3-2-3-15,14 19 27 16,-24-27-30-16,3-3 4 0,-8-5-10 16,0-2 3-16,0-3 10 0,0 2 15 15,0-8-10-15,-18-1-1 0,18-2-9 0,-24 0 5 16,-48-10 20-16,15-2-18 16,29-1-9-1,-50-26 2-15,55 24 7 0,2 3-10 0,-13-28-31 16,29 29 26-16,5 0-8 0,0 3 39 15,21-8-27-15,-3 11 7 16,8-2-7-16,2 1-2 0,11 0 2 0,46-7-13 16,-41 7 13-16,3 3-3 15,-8-2 5-15,0 4 5 0,12-3-7 0,-27 4 1 16,-9 0-8-16,1 0 0 16,-3 0 6-16,-8 11-8 0,11 5 11 0,-9-6-5 15,-7 1 3-15,5 0 4 0,-5 2-3 16,0 17 3-16,0-15-4 15,0-1 4-15,0 0 2 0,0-1 1 0,0 13-2 0,0-17 58 16,0 0-66-16,34 10-47 16,-18-15 60-16,2-2-4 15,31-2 7-15,-31 0-3 16,5 0-11-16,16-11 11 0,-21 1-12 0,3 2 14 16,-3-3-3-16,-2 0 14 15,17-14 35-15,-20 13-10 0,-8-1-11 0,6-1 1 16,-11 1-1-16,0-14-7 0,0 15-18 0,0 2-19 15,0-1 7-15,-24 3-7 16,9 0-5-16,-34-4-11 0,25 9 17 16,-4-1-104-16,-6 0 81 0,1 3-37 15,-35-1-31-15,40 2-4 0,-1 0-20 0,1 0-53 16,5 0-113-16,-21 0-515 16,26 0 277-16,2 11-170 0,6-3 120 15</inkml:trace>
        </inkml:traceGroup>
        <inkml:traceGroup>
          <inkml:annotationXML>
            <emma:emma xmlns:emma="http://www.w3.org/2003/04/emma" version="1.0">
              <emma:interpretation id="{09CE283A-8015-4360-8BD2-0D10FA4C51C6}" emma:medium="tactile" emma:mode="ink">
                <msink:context xmlns:msink="http://schemas.microsoft.com/ink/2010/main" type="inkWord" rotatedBoundingBox="18667,2058 22351,2068 22348,3162 18664,3152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3960.201">19578 1970 2412 0,'3'0'62'0,"2"0"76"0,0 0 72 16,-5-8 288-16,0 2-314 0,0 6-69 0,0-3-47 15,0-8-34-15,0 11-24 16,0 0 16-16,-28 0 41 0,12 14-37 15,-7 7-9-15,7-3-9 0,-7-1 7 16,-16 21 0-16,21-20-17 0,5 3 1 16,-2-1-2-16,4 1-1 0,11 16 6 15,0-20-2-15,0-1-3 0,0-2 3 0,0 0 5 16,29-5-5-16,15 3 9 0,-21-9-15 16,3-3 4-16,-8 0-1 0,-2 0 5 15,20-9-4-15,-15 0 3 0,-3-2-9 16,0 0 11-16,-3 1-10 0,19-15 6 0,-16 10 8 15,-13-1-1-15,0-3-6 16,-5-1 3-16,0 0-5 0,0-20 28 16,0 22-18-16,0 2 7 0,0 4-15 15,0 1 1-15,0-1-13 0,-15 10 12 0,15 0-16 16,0 2 7-16,-18 0 12 16,10 10-12-16,-7 1 32 0,4 1-31 0,11 2 12 15,-5 4-2-15,-3 24-28 16,8-17 14-16,0 1 9 0,24 3-1 15,-1 3 7-15,5 3 2 0,45 33-15 0,-34-30 8 16,-1 0 228-16,1-1-226 16,-5 2-3-16,25 33-242 0,-38-38 235 0,-5-3-1 15,-3 1 5-15,-13-5 2 0,0 19 16 16,0-29-9-16,-29-2 11 0,6-3-1 16,-3-2 24-16,-5-4 15 0,-39 1 101 15,-49-7 66-15,75 0-159 16,3-14-19-16,-94-34 86 0,96 28-101 15,-2-2-17-15,-3-3-8 16,-39-27-4-16,-3-24-47 0,58 32-244 16,23 1-54-16,5 23 184 15,0 0 29-15,0 0-158 0,28-2-129 16,24-21-652-16,-26 21 315 0,13-1 155 16</inkml:trace>
          <inkml:trace contextRef="#ctx0" brushRef="#br0" timeOffset="53190.7012">18460 1703 2847 0,'-10'0'107'0,"10"0"38"16,0 0 28-16,0 0-47 0,0 0-31 15,0 0-30-15,0 23-5 16,15 6 72-16,-2-11-93 16,3 2 87-16,-3 3-101 0,-3 1 13 15,8 1-6-15,3 31 32 0,-8-27-40 16,-3 1-10-16,1-2 8 15,12 48 25-15,-13-55-42 0,-5-3 6 0,-2 9 10 16,18-17-8-16,-11-3-1 16,-7-2 20-16,2 3 233 15,-5-8-108-15,0 0 121 0,0 0-182 16,-18 0-56-16,18-10-17 0,0-23-17 16,-18 22 0-16,18-4-16 0,0-23-13 15,0 17 1-15,0 2 5 0,0-1-5 16,0 3-16-16,31-15-86 0,-21 23 54 0,5 3 20 15,-2 2 5-15,-2 4-16 16,-1 0 1-16,19 0-40 0,-16 13 73 0,7 1 4 16,-2-1 3-16,-2 3 0 15,12 19-4-15,-9-16 16 0,-4-1 13 0,-2-1 2 16,3 2-4-16,2 11-5 0,-3-16-8 16,-2-3 9-16,-3 0 5 0,1-3 0 15,7 2 15-15,-3-4-13 16,-2-6 0-16,-7 0-6 0,4 0-4 15,-5 0-3-15,24-19 19 0,-19 11-8 16,-2 0 5-16,2-12 84 16,-5 8-91-16,-5-1 0 0,0 1-3 15,0-2-84-15,5-11 96 0,-5 16-4 16,0 2 0-16,0 1-14 0,0 2 6 16,0 1-28-16,0 3 29 0,0 0-11 15,0 0 17-15,0 13-12 0,0-2-2 16,0 13-2-16,0-12 12 0,0 1 4 0,0 1 3 0,13-1-4 15,3 12-4-15,-16-14-43 16,18-2-36-16,-8 0-40 0,1-2-45 16,7 4-282-16,-13-8 72 0,0-2-185 15,3-1-224-15,2 0 1 0,-5 0 164 16</inkml:trace>
          <inkml:trace contextRef="#ctx0" brushRef="#br0" timeOffset="53368.2067">18996 1785 2709 0,'-10'-3'63'0,"-3"0"72"0,7 3 26 15,1 0 143-15,5 0-312 0,0 0 2 16,0 0 6-16,0 27-220 16,0-17 20-16,16 4-51 15,2-1-37-15,-3 3-71 0,4-1-206 16,35 13-473-16</inkml:trace>
          <inkml:trace contextRef="#ctx0" brushRef="#br0" timeOffset="54412.8541">19816 1795 2658 0,'6'-16'146'0,"-1"2"68"15,0 1 46-15,0 1-22 16,3-8 37-16,-3 13-193 0,0 0-19 16,0-4 28-16,-2 10-88 0,0 0-11 15,2 1-22 1,-3 0 25-16,4 12 6 0,4 14 14 0,-2-11 5 0,2 6 14 15,-10 1 2-15,0 5 6 16,0 28 2-16,0-24-35 0,23 0-9 16,-7 1 10-16,-16-1-2 0,67 28 22 15,-46-34-19-15,-13 0-4 0,-8-3-16 16,15-2 16-16,-7 11-2 0,-8-21 13 0,0-2 2 16,0-3 23-16,0-1 25 15,0-4 67-15,0 2 245 0,0-2-218 16,0 0-48-16,0 0-66 0,0-12-33 0,0-11-18 15,0 8 10-15,0-4-20 0,0-1 10 0,0-3 15 16,0-28-24-16,0 28-8 16,0 1 4-16,0 5-18 0,0 1-16 15,34-1-39-15,-14 17 62 0,-7 0 18 16,73 36-44 0,-71-20 49-16,3 0-13 0,-7 3 9 15,4 0 1-15,1-1-32 0,4 19-146 16,-9-18 40-16,-6-4-12 0,0 0 9 0,5-2 7 15,-2 5-197-15,-3-10 59 16,-5-2-44-16,6-2-147 0,-1-2-270 0,18-1-640 16</inkml:trace>
          <inkml:trace contextRef="#ctx0" brushRef="#br0" timeOffset="55169.7139">20632 2021 2518 0,'-16'0'82'16,"-2"0"-11"-16,18 0 19 0,0 0 14 0,0 0 22 16,0 0-5-16,0 9 60 0,0 0-129 15,0 2-7-15,21 17 95 0,-8-22-89 16,0 0 0 0,31 6 84-16,-31-12-105 0,18 0-3 15,-16 0-1-15,-2 0-6 16,29 0 81-16,-32 0-79 0,0 0-9 0,-4-9-3 15,9-6 20-15,-12 7-21 16,2-2 2-16,-5 0-5 0,0 4 2 0,0-15 17 16,0 10-22-16,0-3-2 15,-18 1-6-15,0 5-8 0,-13-13 14 0,18 15-3 16,-8 1 5-16,5 4-10 16,-2 1 9-16,-5 0-2 0,-16 0-6 0,16 11 3 15,7-1 4-15,-2 2-4 0,3 0 14 16,-14 16-17-16,19-12 8 0,2 3 0 15,-2-1 5-15,10-1 1 0,0 19-14 0,0-20 3 16,0 1-2-16,28-2 12 16,-5-3-5-16,-2 0 7 0,28 7 1 15,32-4-18-15,-53-15 20 16,6 0-14-16,-6 0 4 0,6 0 8 16,28-11 8-16,-31 2-17 0,-5 0 2 15,0-1-9-15,-8-2-19 0,5 1 20 0,6-17-18 16,-22 13 14-16,1-2-5 0,-3-1 14 0,-5 0-7 15,0-17 3 1,0 20-9-16,0 1 19 0,0 3-5 0,0 0 8 16,0 3-8-16,0 5-4 0,0 2-8 15,0 1 6-15,0 0 0 0,0 0 2 0,16 0-4 16,-3 10 3-16,2-1 5 0,-2 0-1 16,8 2 0-16,20 10 8 15,-12-7-5-15,49 34 8 0,-50-33-16 16,0 1 1-16,35 30-6 15,-53-32 8-15,5-2 2 0,-2 10 16 16,-13-14 2-16,0-2 5 16,0-1-37-16,0 0 73 0,0-2 2 15,-28-1 129-15,12-2-132 0,-2 0-10 0,-5 0-22 16,-5 0-3-16,2 0-7 0,26-10-7 16,-39 0-9-16,5-1-5 0,6 2 117 15,-29-10-244-15,39 10 17 0,-26 0-152 16,15-2 109-16,11 0-50 0,-10-13-471 15,17-18-854 1,11 14 426-16</inkml:trace>
          <inkml:trace contextRef="#ctx0" brushRef="#br0" timeOffset="55559.2537">21470 1728 2058 0,'24'-19'126'16,"2"-2"403"-16,-19 16-314 16,4-1 176-16,-6 3-215 0,-3 0-25 15,1 2-39-15,0-1-5 0,4 2 43 16,-7 0-95-16,0 0-3 0,0 0-5 0,0 0-7 16,6 0 11-16,-4 0-42 15,-2 0-9-15,0 0-9 0,0 0 2 0,0 0 5 16,0 9 35-16,0 0-8 15,0 3 17-15,26 0 15 0,-26 3 11 0,21 20 131 16,-6-13-72-16,-15 1 31 0,24 2-6 16,-14-1-2-16,-10 30 88 0,0-25-145 15,0-2-2-15,0 1-19 0,0-3-12 16,0 29 1-16,39-30-43 16,2 38 30-16,-20-46-34 0,-3-2-1 0,3-1-9 15,-1-2 5-15,22 6 7 0,-14-11-19 16,-4-1 2-16,-1-1-44 15,-2-3-96-15,17 2-521 0,-19-3 242 0,1 0 52 16,-2 0 74-16,3 0-46 16,5-26-519-16,-13 13 328 0,-5-2-216 0,2-1 112 15,-10-2 100-15</inkml:trace>
          <inkml:trace contextRef="#ctx0" brushRef="#br0" timeOffset="55763.783">21701 1813 2552 0,'-39'0'209'0,"23"0"0"16,9 0 60-16,1 9-41 0,6-9-38 16,0 0-54-16,0 6 38 0,0-6-115 15,47 8 20-15,-26-4-67 16,7 1-13-16,-2-2 0 0,3 0 6 16,35 10-15-16,-30-9 2 0,2 2-10 15,-5-1-33-15,-2 0-51 0,25 6-313 16,-33-8 91-16,-3 1-47 0,-5-4-60 15,2 0-273-15,4 0-502 0</inkml:trace>
        </inkml:traceGroup>
        <inkml:traceGroup>
          <inkml:annotationXML>
            <emma:emma xmlns:emma="http://www.w3.org/2003/04/emma" version="1.0">
              <emma:interpretation id="{7AA640C5-AF4B-4B29-8A17-2B948A5ED823}" emma:medium="tactile" emma:mode="ink">
                <msink:context xmlns:msink="http://schemas.microsoft.com/ink/2010/main" type="inkWord" rotatedBoundingBox="23291,1982 27936,1994 27934,3036 23288,3023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8528.8859">24923 1937 2258 0,'3'0'33'0,"0"0"17"0,-1 0 3 16,-2 0 41-16,5 0 126 0,-5 0-81 15,3 0-24-15,18 28 142 16,-11-17-187-16,3 1-24 0,-3-1 11 15,21 14 44-15,-15-16-50 0,-3 0-2 0,5-3-2 16,-5 1 0-16,13 0 44 16,-13-7-53-16,-3 0 6 0,3 0-8 15,-3 0-3-15,3 0-1 0,8-10 4 16,-13-1-18-16,-3 0 0 0,0 2-13 0,-5 0 1 16,0-14-5-16,0 14-4 0,0-1-4 15,-18 1 0-15,0 1-1 16,-16-4 0-16,13 8 8 0,3 4 3 0,-5 0-3 15,0 0 0-15,-1 0 0 0,-22 0 24 16,23 8-22-16,4 2-4 0,-1-1-3 16,7 3-23-16,-8 13 35 0,16-9-12 15,2 0 20-15,3 3-16 0,0-3-6 0,0 18 7 16,24-18 0-16,2-1 5 0,2 0-4 16,3-2-7-16,39 7-42 15,-34-13-24-15,6-2-42 0,-1-1-58 16,-5-4-54-16,0 0-52 0,32 0-331 15,-40 0 302-15,-2-11 8 0,-3 0-62 16,-4 0-100-16,6-9-334 0</inkml:trace>
          <inkml:trace contextRef="#ctx0" brushRef="#br0" timeOffset="58928.7615">25444 2070 1835 0,'-19'-12'46'0,"19"1"27"0,-18-9 242 16,3 9-117-16,15 2 22 0,-11 1-15 16,11-1-8-16,0-5 103 0,0 6-209 15,0-5 42-15,0 8-112 16,0 4-16-16,0-1-2 0,0 2-6 0,0 0-4 15,16 0-4-15,-3 0 7 16,0 9-5-16,2 0 13 0,19 11 9 0,-13-7-8 16,-3 1-10-16,3 2-2 15,-1 0 12-15,1 2 1 0,18 17 8 0,-24-18-12 16,1-17-2-16,-3 12 6 16,-3 0 6-16,6-3 22 0,-16 2-2 0,0-11 17 15,0 8-1-15,0 7 20 0,0-8 44 16,0-7-57-16,0 0-17 0,0 0-9 15,0 0-12-15,0-8 16 0,0-1-22 16,-18-2 2-16,18-2-3 0,0-4-11 16,0-1 8-16,0-27-17 0,0 22 2 15,0 0 2-15,0 1 10 0,0 5-8 16,0-9-3-16,0 19-2 0,0 3-1 0,0 4 4 16,0 0 7-16,38 13-1 15,-19-1 1-15,-1 2 5 0,2 1-4 0,-1 3-1 16,17 17-13-16,-18-19-10 0,-3 2-11 0,1-2-32 15,-1-3-30-15,-2 1-43 16,11-14-262-16,-14 0 163 0,0 9-35 16,-4-9-43-16,-6 0-86 0,0 0-862 15,0 15 762-15</inkml:trace>
          <inkml:trace contextRef="#ctx0" brushRef="#br0" timeOffset="59430.3981">26233 1640 2644 0,'8'-14'66'0,"-3"2"59"15,-2 3 39-15,2-1 125 0,-3 9-237 16,-2-1-42-16,6 2 18 0,-4 0 39 16,6 22 113-16,-3-8-104 0,3 2-14 15,-3 6-15-15,0 4 0 0,11 37 16 16,12 78 17-16,-25-107-73 15,5-2 7-15,2 29-1 16,-5-32-8-16,16 37 1 16,-8-37 4-16,0-10-5 15,-11-14-7-15,1-3 11 0,-1-2 24 16,1 0 92-16,2 0-116 16,-2-9-13-16,2-1 0 0,-5-6 7 0,0-1-7 15,0 2 2-15,0-4-5 0,-36-21 6 16,36 18-5-16,-26 1 2 0,5 7-4 15,21 1-2-15,-39-11-5 0,21 13 13 0,18 6-5 16,0 2 4-16,0 1 3 16,0 2 0-16,-49 0 8 0,2 0-7 15,11 0-4-15,10 0-6 0,0 12 1 16,-18 9-20-16,29-8 30 0,-1 2-2 16,16 36 29-16,0-33-26 15,0 0-5-15,0 1 7 0,0 17 10 16,0-21-17-16,29-1-4 0,-6 0 3 0,0-2 5 0,58 12-4 15,-50-20-48 1,41-1-197-16,-38-3 20 0,5 0-80 16,-1 0-79-16,17-12-106 0,-6 0-214 15,39-13-534-15</inkml:trace>
          <inkml:trace contextRef="#ctx0" brushRef="#br0" timeOffset="57598.2589">23086 2108 2368 0,'0'0'74'0,"0"0"45"0,-13 0 33 15,13 0 3-15,0 0 69 0,0 0-153 0,0 0-22 16,0 0-16-16,0 0 14 0,0 0 67 16,0 0-2-16,0 0-37 15,0 6 1-15,0-1 2 0,0-5-25 16,33 4 133-16,-15-4-110 0,1 0-14 15,1 0-24-15,4 0 13 0,27 0 24 0,-25-12-36 16,0 3-10-16,0-3 5 0,-5 3 9 16,12-10 25-16,-20 9-47 0,-5-3-4 15,-3 2-6-15,0-4-9 0,-5 1 4 16,0-14-19-16,0 15 9 0,0-1 1 0,0 1-7 16,-23 3 5-16,5-6-16 15,0 10 24-15,2 5 12 0,16-3-15 16,-10 3-8-16,10-1-26 0,0 13 15 0,0-11-2 15,0 0-7-15,0 0 0 0,0 0 6 16,0 9 29-16,0-9-3 0,28 0-3 16,1 0 3-16,5 0-8 0,41 30 15 15,-29-16-6-15,3 0-7 16,86 34-4-16,-96-32 12 0,-6 3-3 16,-1-4 1-16,12 13-12 0,-32-15-5 15,-1-2 5-15,-11 0 3 0,0 0 16 16,0 5 17-16,0-10-1 0,0 1 18 15,0-2 3-15,-91 1 50 16,3-6-104-16,55 0 2 16,-6 0 3-16,-60 0-119 15,66 0-1-15,-24-10-182 0,31-1 147 16,5 11-55-16,0-13-81 0,1 3-96 16,-14-24-929-16,32 23 736 15</inkml:trace>
          <inkml:trace contextRef="#ctx0" brushRef="#br0" timeOffset="57838.0803">23924 1890 2725 0,'24'-4'57'15,"-6"0"49"-15,-3 2 24 0,14 2 183 0,-22 0-185 16,6 0 10-16,-2 13-20 16,4 1-6-16,24 28 44 0,-18-15-96 0,-1 2-17 15,1 8 2-15,-3 2-6 16,13 4-11-16,8 44 6 0,-23-43-31 0,-3-3 1 15,-3 1 1-15,0-3-1 0,-2 32 2 0,-8-40-41 16,0-2-44-16,0-3-37 16,0-2-52-16,0 12-265 0,0-22 199 15,0-4-3-15,0-3-12 0,0-4 13 0,0-3-390 16,0 0 101-16,0 0 10 0,-21-13 101 16</inkml:trace>
          <inkml:trace contextRef="#ctx0" brushRef="#br0" timeOffset="58101.045">24111 2042 2092 0,'-8'-53'88'0,"8"33"22"0,0 1 40 15,0 2 2-15,0 2-12 16,41-17 111-16,-20 16-179 0,26-3 77 16,-16 14-75-16,0 5-14 0,5 0-1 15,0 0 6-15,52 22 77 0,-44-7-88 16,-5 7-15-16,-3 3-55 0,-5 3 57 15,18 31 63-15,-36-29-16 0,-5 3-45 16,-8 49 4-16,0-60-48 16,-26-4 5-16,6-2 8 0,-22 6 3 15,-12-2 82-15,20-16-282 16,-2-4-468-16,13 0 293 0,-1 0-102 16,1-11-139-16,0 1-90 0,5-1 119 15</inkml:trace>
          <inkml:trace contextRef="#ctx0" brushRef="#br0" timeOffset="59912.6461">26665 1950 1986 0,'-13'-3'21'16,"13"0"19"-16,0 1 25 16,0 2 13-16,0 0 76 0,0 0-78 0,0 0 16 15,0 0-1-15,0 0 1 0,0 8 62 16,0 18 47 0,0-13-99-16,0-6-60 0,21-2-13 15,18 11 98-15,-11-12-74 16,-9-1-8-16,14 1 46 0,-17-3-42 0,-3 0-1 0,-3-1-6 15,26 0 44 1,-25 0-58-16,-4 0 2 0,9-7 42 16,-8-4-51-16,-3 4 3 0,-3 0-18 15,4-1 5-15,-4 1 6 0,-2-8 23 0,0 8-23 16,0-1-12-16,0-1-10 16,0-1 7-16,-39-10-4 0,21 11 4 15,3 0-3-15,-1-1 3 0,-2 3-9 16,0 1 4-16,-13-2-5 0,13 7 9 0,2-1 1 15,-38 2-1 1,2 11-9-16,37 0 7 16,2-1 6-16,0-2 1 0,-16 17-1 0,16-11-6 15,3 1-3 1,-11 34 16-16,21-30-9 0,-2-1 0 0,2-1 1 16,0 0 64-16,18 16-64 15,-18-19 0-15,26 0-67 0,0-2 63 0,-1 0 7 16,32 5 2-16,5-2-6 15,8-9-175-15,-36-6-17 0,2 0-147 16,-2 0-60-16,5 0-115 0,41-13-935 16,-44 4 891-16</inkml:trace>
          <inkml:trace contextRef="#ctx0" brushRef="#br0" timeOffset="60310.0181">27253 1916 2264 0,'0'-9'54'16,"0"9"37"-16,0-9 20 0,0-7 130 15,0 16-162-15,0 0-2 0,0 0-10 16,0 0 15-16,31 0 90 0,-16 0-74 16,48 20 156-16,-40-8-187 15,0 0-5-15,3 3-17 0,0 0-2 16,26 18 21-16,-26-14-48 0,0 1-9 0,-3 2 0 15,0-1-18-15,-2-2 23 16,10 15 10-16,-21-17-4 0,-5-5-7 0,-5-1 7 16,0-3 4-16,0 4 23 0,0-9-59 15,0 0 66-15,0-3 27 0,0 0 3 0,-15 0 39 16,-3 0 8-16,5 0-61 16,-3-10 0-16,3 0-23 0,-5-1-1 15,-15-15-29-15,17 12-10 0,-2-3 157 16,-18-43-170-1,28 6-249-15,8 39 182 0,0 3-41 0,0 4-23 16,21 2-18-16,20-4-232 16,-18 7 81-16,3-1-105 0,0 0-93 15,83-11-1557-15</inkml:trace>
        </inkml:traceGroup>
        <inkml:traceGroup>
          <inkml:annotationXML>
            <emma:emma xmlns:emma="http://www.w3.org/2003/04/emma" version="1.0">
              <emma:interpretation id="{E56A3652-01F1-4114-A9B8-E5822C90DD7B}" emma:medium="tactile" emma:mode="ink">
                <msink:context xmlns:msink="http://schemas.microsoft.com/ink/2010/main" type="inkWord" rotatedBoundingBox="28277,2462 28466,2463 28465,2676 28277,2676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0961.557">28242 2067 2450 0,'2'-3'156'0,"3"3"48"0,-5 0-86 15,0 0 365 1,0 20-250-16,0 2-94 0,-20-11-110 0,4 1-8 15,1-2-9 1,-27 28 105-16,32-27-112 0,-16 11-13 0,16-12-144 16,2-1 66-16,3-1-75 15,0-1-84-15,-8 6-369 0,13-7 291 0,-6-1-41 16,6-2-202-16,-10 0 0 16,7 0 86-16</inkml:trace>
        </inkml:traceGroup>
        <inkml:traceGroup>
          <inkml:annotationXML>
            <emma:emma xmlns:emma="http://www.w3.org/2003/04/emma" version="1.0">
              <emma:interpretation id="{5CD139A2-32CC-4F40-9CF9-2D2740752343}" emma:medium="tactile" emma:mode="ink">
                <msink:context xmlns:msink="http://schemas.microsoft.com/ink/2010/main" type="inkWord" rotatedBoundingBox="28774,2094 33134,2106 33132,2644 28772,2632"/>
              </emma:interpretation>
              <emma:one-of disjunction-type="recognition" id="oneOf18">
                <emma:interpretation id="interp18" emma:lang="" emma:confidence="0.5">
                  <emma:literal>t</emma:literal>
                </emma:interpretation>
                <emma:interpretation id="interp19" emma:lang="" emma:confidence="0">
                  <emma:literal>£</emma:literal>
                </emma:interpretation>
                <emma:interpretation id="interp20" emma:lang="" emma:confidence="0">
                  <emma:literal>E</emma:literal>
                </emma:interpretation>
                <emma:interpretation id="interp21" emma:lang="" emma:confidence="0">
                  <emma:literal>a</emma:literal>
                </emma:interpretation>
                <emma:interpretation id="interp22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63842.9156">32388 1830 2198 0,'-18'0'48'0,"5"0"30"0,0 0 24 0,13 0 18 16,0 0 81-16,0 8-89 16,18-8-9-16,1 6-23 0,4 0-41 0,0-2-28 15,44 4-14-15,-30-3-46 16,7-2-113-16,0 1-123 0,0-3-230 0,44-1-821 16</inkml:trace>
          <inkml:trace contextRef="#ctx0" brushRef="#br0" timeOffset="63662.2371">32513 1733 2542 0,'7'-8'82'0,"1"0"75"0,0 1 317 16,-8 4-262-16,0 2-47 16,-23 1-47-16,23 0-26 0,-21 0-26 0,21 0 8 15,-16 0-60-15,16 0-4 16,0 0 18-16,0 0 21 0,0 10 21 0,21 11 115 15,-21-8-90-15,18 5 4 0,-18 1-5 0,0 5 15 16,16 0-2 0,-16 30 138-16,0-26-145 0,0 0-20 0,0 0-23 15,0-2-16-15,0 27 26 0,0-29-59 16,38 39 38-16,-38-45-32 16,19-3-1-16,-4-4-6 0,1-1-4 15,-16 1 4-15,38 0 12 0,-19-5-121 16,1-4-104-16,9-1-94 0,-6-1-56 0,34 0-203 15,-34 0 365-15,1-12-190 16,-1 2-86-16,-5-2-108 0,-5 0-310 16,-3-18-267-16</inkml:trace>
          <inkml:trace contextRef="#ctx0" brushRef="#br0" timeOffset="61412.5863">28557 1758 2817 0,'0'-6'59'0,"0"-1"47"0,0 3 33 16,0 4 12-16,19 0-17 0,22 0 57 0,-18 0-128 15,-10 0-15-15,13 0-10 16,8 0 7-16,49 13 40 0,-39 0-45 16,0 2-7-16,0 0 0 0,10 4-19 15,29 29 4-15,-55-28-10 0,-2 1 2 0,-10 0 1 16,-6 0-11-16,-2-2 11 16,-8 14 8-16,0-17 1 0,-24 1-14 0,1-1 15 15,0 0 1-15,-31 13 60 16,25-17-35-16,-5 0 5 0,1-3-1 15,2 0-1-15,0-3-1 0,-24 3 56 0,32-6-52 16,0 1-16-16,7-3-13 16,3 0 1-16,0 0 13 0,13-1-19 0,0 0 1 15,0 1-8-15,0-1 0 0,0 0 3 16,16 1-7-16,-16 0 12 0,23 0 5 16,-5 1-1-16,3 1-7 0,36 1-1 15,-29 0-15-15,9-3 7 0,1 2-4 16,9 0-32-16,46 0-238 0,-44-2 48 15,1-1-40-15,-1 0-22 0,-3 0-94 16,1 0-100-16,41 0-854 0,-49-10 628 0,0 2 150 16</inkml:trace>
          <inkml:trace contextRef="#ctx0" brushRef="#br0" timeOffset="62023.6259">29603 1793 2355 0,'0'-17'50'0,"0"1"68"0,0-5 243 16,0 13-186-16,0 2-60 16,16 1-52-16,-16 4-33 0,13 1 10 15,10 0 117-15,-8 14-52 0,1 2-26 16,2 3-22-16,3 5 13 0,20 31 36 0,-17-23-72 16,-9 2-12-16,1 0-13 15,-1 1 9-15,-7-1-6 0,2 29-11 16,-10-34 0-16,0-4-2 0,0-2 5 0,0-2 6 15,-18 9 0-15,18-20 7 0,-18-1 3 16,2-3 8-16,16-1 13 0,-15-5-6 16,-16 0 35-16,18 0-46 0,-3 0 2 15,1-17-1-15,-1 2-24 0,-12-10 1 0,15 12-10 16,5-1 8-16,0-1-2 0,3-2-8 16,5 17-7-16,0-28-53 0,0 15 37 15,29 1-4-15,-6 3 9 16,0 9 2-16,26-7-24 0,-20-1 41 0,-1 8-5 15,-4 0 14-15,2 0-1 0,23 0-9 16,-29 0 0-16,-1 0 11 16,-4 0-2-16,1 0-11 0,2 0-2 0,15 31-22 15,-22-22 33-15,-1 15-11 16,-2-13 12-16,0 2 6 0,-1-2-1 16,4-1-3-16,12 14-6 0,-7-15 10 0,-3 1 5 15,-3-1-3-15,3-3-1 16,18 3-8-16,-16-8 6 0,6-1 3 0,-3 0 9 15,3 0 2-15,5 0 5 16,26-19 16-16,-29 10-7 0,0-1 3 0,-2 0 0 16,-3 0 14-16,5-14-7 0,-15 12-32 15,-8-1 3-15,0 1-15 0,0 0 4 16,0 1-2-16,-23-11-6 0,0 13 26 16,-1 2-31-16,-4 2-12 0,-1 1-12 15,-25 0-119-15,23 3 68 0,0 1-42 16,0 0-63-16,0 0-91 0,7 0-79 15,-27 0-526-15,27 9 224 0,6-1 86 0,0 0 123 16</inkml:trace>
          <inkml:trace contextRef="#ctx0" brushRef="#br0" timeOffset="62480.0211">30499 2005 2411 0,'0'-13'128'16,"18"6"-4"-16,-18 3 29 0,15-1-35 15,-15 1 0-15,24 1-10 0,-14 3-55 0,-10 0-16 16,0 0 19-16,0 12 2 16,26-3 2-16,21 10 47 0,-47-7-37 0,0 2-23 15,28 1-7-15,-5-7 8 0,19 20 32 16,-27-13-65-16,3 1-9 0,13-3-36 15,-10 1 35-15,-11-2-5 0,3 4 5 16,-13-11-4-16,11-2 13 0,-11-2 3 16,0 2 13-16,0-1 47 0,0-2-29 15,0 0 8-15,0 0-10 0,0 0 3 0,0 0-4 16,0-19 14-16,0 11-29 0,0-3-15 16,0-2-4-16,0-1-9 0,0-21-4 15,0 16-2-15,20 0 6 0,-20 1-5 16,19 3-7-16,-19 1 5 15,25-7-13-15,-4 21 13 16,0 0 3-16,-3 9-1 0,-2 1-5 0,-1 3 8 16,3-1 0-16,16 12 1 0,-19-8-1 15,-2 1-24-15,3 0-21 0,-8-1-24 16,10 13-154-16,-13-12 50 0,0-4-109 16,0-2-74-16,0-2-74 0,-2-3-122 15,7 0-768-15</inkml:trace>
          <inkml:trace contextRef="#ctx0" brushRef="#br0" timeOffset="62891.6238">31345 2004 1902 0,'0'0'9'0,"0"0"-7"15,0 0 77-15,0 0 27 0,0 0 17 16,0 23 140-16,16-14-158 0,-1-1-8 15,-2-2-12-15,0 1 2 0,16 4 77 16,-14-6-70-16,1-5 8 0,-1 0-14 16,1 0 1-16,-3 0-14 0,15 0 63 15,-15 0-87-15,-3 0 3 0,3 0-4 0,-2 0-6 16,-1 0 5-16,0 0-2 0,-7-11-35 16,2-5 2-16,-5 3-7 0,0 1-4 15,0-10-4-15,0 12-2 0,-18 1 6 16,18 0-6-16,-26 0 3 0,0 3-4 15,-18-1-2-15,21 3 4 0,-3 4-4 16,0 0 3-16,3 0 5 0,0 0-2 16,-19 21 12-16,24-9-8 0,3 2-1 15,4-1 0-15,3 2 4 0,1 17 3 16,7-16-9-16,0 0-2 0,0-2-1 0,0 0 6 16,26 1-3-16,25 11 1 15,-22-15 2-15,-1-2-16 0,6-1-65 16,2 0-105-16,3-4-133 0,39-1-569 0,-42-3 291 0,3 0-86 15,-3 0 127-15</inkml:trace>
          <inkml:trace contextRef="#ctx0" brushRef="#br0" timeOffset="63294.3795">32277 1990 1968 0,'0'-5'75'0,"0"4"51"0,-28 1 342 16,9 0-341-16,-4 0 13 16,-5 12-8-16,-1-1-4 0,-33 3 42 0,26-14-113 15,2 18-20-15,-56 30-4 16,64-34-36-16,2-1 7 0,1 11-29 15,-11 7-214-15,21-22 9 0,3 0-33 16,-5 9-540-16,9-18 364 16,6 0-61-16</inkml:trace>
          <inkml:trace contextRef="#ctx0" brushRef="#br0" timeOffset="63104.7058">31863 1895 2236 0,'0'-9'39'16,"0"4"34"-16,23 5 42 0,-23 0 25 0,21 0 22 15,-3 11-27-15,16 11-10 0,-14-6-71 16,1 1-18-16,2 1-6 16,1 2 27-16,-1 0-49 0,23 22-9 0,-22-23 3 15,-1-1 0-15,0-3-12 0,-2 0-34 16,-5-5-50-16,17 9-243 0,-20-15 118 16,0-1-53-16,-8-3-142 0,1 0-182 15,6 0-378-15</inkml:trace>
        </inkml:traceGroup>
      </inkml:traceGroup>
    </inkml:traceGroup>
    <inkml:traceGroup>
      <inkml:annotationXML>
        <emma:emma xmlns:emma="http://www.w3.org/2003/04/emma" version="1.0">
          <emma:interpretation id="{95996356-30E4-4B76-9428-1F4C36DC5CF3}" emma:medium="tactile" emma:mode="ink">
            <msink:context xmlns:msink="http://schemas.microsoft.com/ink/2010/main" type="paragraph" rotatedBoundingBox="385,4594 29833,4609 29832,6481 384,64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5F6A38-A439-4600-A4D1-A3646D50CAB1}" emma:medium="tactile" emma:mode="ink">
              <msink:context xmlns:msink="http://schemas.microsoft.com/ink/2010/main" type="inkBullet" rotatedBoundingBox="385,5032 1089,5033 1088,5419 384,5418"/>
            </emma:interpretation>
            <emma:one-of disjunction-type="recognition" id="oneOf19">
              <emma:interpretation id="interp23" emma:lang="" emma:confidence="0">
                <emma:literal>→</emma:literal>
              </emma:interpretation>
            </emma:one-of>
          </emma:emma>
        </inkml:annotationXML>
        <inkml:trace contextRef="#ctx0" brushRef="#br0" timeOffset="66704.1719">463 4695 2277 0,'-13'-5'38'0,"0"-2"75"0,0 1 86 15,-5-4 345-15,13 5-301 0,-3 2-53 0,6-1-45 16,-4 1-10-16,6-1-42 16,0 0 39-16,-7 3-88 0,7-2 1 15,0 2-15-15,0 0-3 0,0-1-2 16,0 0-25-16,0 2 6 0,23 0-11 0,0 0 10 16,21 0 10-16,-18 0 1 15,3 0-4-15,-1 0-1 0,6 0 2 0,30 9-4 16,-35 0-13-16,-1-2-4 0,-4 2 1 0,-6-2-1 15,2 4 3-15,4 7 14 16,-24-7-1-16,0-1 0 0,0 1-6 16,0-2-1-16,-31 11 10 15,2-11-6-15,3 0 6 0,3-2-11 0,0-1 0 16,-16 4-3-16,39-8 2 0,-23 1 2 16,10-2 2-16,13-1 4 0,0 0-2 15,0 0-9-15,0 0-9 0,0 0 8 16,0 0-10-16,0 0 7 0,0 0 6 15,0 0 11-15,23 11-14 0,0-1 9 0,6-2-7 16,28 13 6-16,-29-8-6 16,3-2-1-16,-7 2-2 0,-1-1 11 15,8 12-5-15,-21-13 10 0,-2-1 0 0,-8-1 12 0,0-2-6 16,0 7 40-16,0-8-8 16,-28 1 12-16,-1-2 1 0,-2 0-3 15,-5-2-8-15,-42 5 24 0,37-8-46 16,-3 0-5-16,-6 0-13 0,6 0 9 0,-41 0-10 15,46-11 1-15,-2 3-9 0,5 0-1 16,5 1-57-16,-16-5-214 0,31 7 71 16,3 1 13-16,6 0-35 15,2-1-115-15,2 2-77 0,3-9-620 0,0 9 350 16,0-1 70-16,34-1 138 16</inkml:trace>
      </inkml:traceGroup>
      <inkml:traceGroup>
        <inkml:annotationXML>
          <emma:emma xmlns:emma="http://www.w3.org/2003/04/emma" version="1.0">
            <emma:interpretation id="{597AA7B2-9E9D-4332-9CFA-62DF27A1DA7A}" emma:medium="tactile" emma:mode="ink">
              <msink:context xmlns:msink="http://schemas.microsoft.com/ink/2010/main" type="line" rotatedBoundingBox="1136,4594 29833,4609 29832,6481 1135,6466"/>
            </emma:interpretation>
          </emma:emma>
        </inkml:annotationXML>
        <inkml:traceGroup>
          <inkml:annotationXML>
            <emma:emma xmlns:emma="http://www.w3.org/2003/04/emma" version="1.0">
              <emma:interpretation id="{5558544B-2390-4991-A2E6-997CE224B177}" emma:medium="tactile" emma:mode="ink">
                <msink:context xmlns:msink="http://schemas.microsoft.com/ink/2010/main" type="inkWord" rotatedBoundingBox="1136,4834 1891,4835 1890,5485 1135,5484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6884.3258">919 4867 2583 0,'31'0'176'16,"-5"0"89"-16,-6 0 53 0,-2 8-16 16,-2-8-104-16,7 18-15 0,-12-18-152 15,-1 6-16-15,-8-6-5 0,14 0-8 16,-13 0 3-16,2 0 1 0,-5 0-9 16,0 0-21-16,0 0-21 0,0 0-85 15,0 0-115-15,0 0-534 0,0 0 317 16,0-9-186-16,-24 0 9 0,6 2 79 0</inkml:trace>
          <inkml:trace contextRef="#ctx0" brushRef="#br0" timeOffset="67188.8554">988 4470 2703 0,'11'-11'59'16,"7"-5"180"-16,-10 13-74 0,2-1-38 0,6 4-12 15,-3 0 10-15,31 0 98 0,-13 11-139 16,2 4-15-16,3 0-18 16,11 3 3-16,0 4-3 0,48 29 45 0,-48-22-53 15,0 1 5-15,-6 2-6 0,-2 2 2 16,23 31 42-16,-39-31-26 0,-10-3-19 16,-8 2 6-16,-5-3 4 0,-23 49 29 15,0-55-54-15,-29 15 32 16,24-24-49-16,2-2-1 0,-5-3 6 0,2-2-23 15,-36 2-97-15,32-8-36 16,-1-2-19-16,-2 0-43 0,0 0-11 0,-42-12-380 16,37 1 210-16,2 0-23 0,-3 2-50 15,6-2-230-15,5 2 90 0</inkml:trace>
        </inkml:traceGroup>
        <inkml:traceGroup>
          <inkml:annotationXML>
            <emma:emma xmlns:emma="http://www.w3.org/2003/04/emma" version="1.0">
              <emma:interpretation id="{27159B44-3DF2-4B09-9DF4-EFD19D7D8166}" emma:medium="tactile" emma:mode="ink">
                <msink:context xmlns:msink="http://schemas.microsoft.com/ink/2010/main" type="inkWord" rotatedBoundingBox="2474,4595 5898,4597 5897,6469 2473,6467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2470.16">3981 4910 2744 0,'7'-8'139'0,"1"3"51"15,0-2 28-15,0 7-36 16,7-4-29-16,-7 4-130 0,2 0-1 0,6 0-1 16,5 0 8-16,2 0-3 0,31 24 7 15,-25-13-27-15,-3 5 11 0,2 1 9 0,-5 1 7 16,16 22 56-16,-26-17-54 16,5 34 12-16,-18-41-31 15,0-2-4-15,0-1-2 0,0-5 17 16,0 3 72-16,0-6 18 0,0-4 45 15,0-1 3-15,0 0 8 0,0 0-45 0,-20-12 60 16,1 2-121-16,19-3-27 16,-15 1-15-16,5-6-28 0,10-26-18 15,0 21 4-15,0-4 5 0,0 1-10 0,0 4 1 16,31-18-28-16,-6 29 43 0,1-1-15 16,0 6 11-16,3 6-1 0,4 0 6 15,35 0-23-15,-32 13 23 0,-5 0-10 16,60 30 18-16,-68-27-3 0,23 54-645 31,-46-58 496-31,11 0 3 0,-6 1-76 0,-5-4-111 16,0 6-566-16,0-12 380 15,0 2-184-15,0 0 132 0,0-5 80 0</inkml:trace>
          <inkml:trace contextRef="#ctx0" brushRef="#br0" timeOffset="73096.9621">5169 4899 2904 0,'-24'-21'232'0,"6"12"-52"0,18 4 15 15,-18 0-76-15,3 2-40 0,2 3-27 16,-26 0 37-16,21 0-55 0,-6 10-37 0,-4-1 15 16,2 4-7-16,-26 17 19 0,29-16-25 15,2 4 6-15,1 3-3 0,7 1 4 16,2 0 2-16,11 19-5 0,0-23 9 0,0 0-11 15,0-2 51-15,0-2-49 16,50 2-8-16,-30-11-24 0,4-1 54 16,-1-4 14-16,0 0-3 0,24 0 11 15,-16 0-38-15,-8-12 5 0,3 1 4 0,-3-2 13 16,-2 0 3-16,26-29 93 16,-37 8-59-16,0 17-39 15,-10-23 107-15,0 29-95 16,0 4-17-16,0 3-24 0,0 1-3 0,0 1-17 15,0 2-24-15,0 0 26 0,0 0 8 16,0 0 12-16,0 0 7 16,0 23-8-16,0-13-4 0,0 3-8 0,0 0 5 15,0 2 2-15,0 17-7 0,0-18 3 16,0 0 5-16,0-1 4 0,29-2 6 16,-6-4-2-16,16 4 21 0,-21-6-22 15,36-5 0-15,-36 0-2 16,3-13-3-16,2 2 8 0,1-3-10 0,22-18-8 15,-22 15 11-15,-1-4-6 16,-2-1 18-16,-3-2-15 0,10-31-10 16,-17 25 4-16,-11-4 6 0,0-1 3 0,0-2-2 15,0-4 0-15,0-47-8 0,-34 45 15 16,11 2-2-16,-42-61 26 16,65 80-10-16,-23 8-13 0,7-7-18 15,1 21 1-15,2 0 15 0,-3 0-6 16,-28 62-7-16,29-35 16 15,-4 7 3-15,-4 41 14 0,23-37 4 0,0 3-20 16,0-2 6-16,0 4-9 16,0-3-11-16,0 40 20 0,0-43-16 15,29 1-12-15,-4-5-52 0,1-2-55 16,31 20-239-16,21-11-275 0,0-13-446 16,-37-19 256-16,8 0 130 15</inkml:trace>
          <inkml:trace contextRef="#ctx0" brushRef="#br0" timeOffset="71673.2143">2676 4736 2272 0,'0'9'63'16,"-18"-4"71"-16,18 0 58 0,-13-2 65 16,13 0 222-16,0-3-260 0,0 0-39 15,0 0-25-15,0 0-26 16,0 0 47-16,0 0-140 0,0-20 66 0,0 8-45 15,26-2 9-15,0-2 32 0,-3-1 33 16,21-25 161-16,-21 20-173 0,1-5-40 16,-4 0-13-16,-1-4-28 0,-1-4-9 15,10-44 60-15,-20 40-23 0,0-1 15 16,-8 3 3-16,0 4-5 0,0-19-35 16,0 38-77-16,0 7-13 0,0 7 19 15,0 0 9-15,0 36 32 0,0-5-16 16,0 10 5-16,0 9-8 0,0 10 18 0,0 82 20 15,18-60-28-15,2 5 7 16,-1 6 1-16,4 6 1 0,29 102 20 16,-24-100-25-16,6-3-6 0,-3-3 7 15,2-6-10-15,32 70 11 0,-34-92-3 16,-5-2 15-16,-5-8-13 0,-6-7-1 0,-7 30-16 16,-8-51 11-16,0-5 4 15,0-7-10-15,-36-5 10 0,-3-5-8 16,-52-7 12-16,32 0-7 0,-8-11 3 0,-6-6-8 0,-4-3 10 15,-89-38-13-15,83 22 6 16,3-5 25-16,5-5-44 0,5-3 6 16,-39-53-61-16,75 51 59 0,14 2 3 15,20-1 0-15,0 6-14 0,33-43-27 0,9 46-12 16,4 2-26-16,9-1-18 16,2 2-19-16,83-35-89 0,-68 36 113 0,8 0 7 15,6 4 24-15,-1-2 14 16,91-26-7-16,-96 33 41 0,-5 3 3 0,-5 6 16 15,-10 0-4-15,-11 5 7 0,10-5-11 16,-38 12 3-16,-8 4-16 0,-5-2-19 16,-5 5-40-16,-3 0-48 0,0 0 85 15,0 0 51-15,0 0-7 0,0 11 0 16,0 11 6-16,0-10-5 0,0 0-9 0,0 3 14 16,0-4-3-16,0 19 0 15,0-17-7-15,20 0-1 0,-20 0 6 16,0 0-36-16,21-1-31 0,7 12-115 0,-17-13 77 15,-1-1-32-15,-2-2-71 16,0-2-75-16,5-1-436 0,-6-5 289 0,1 0-218 16,2 0 47-16,1 0 75 0</inkml:trace>
          <inkml:trace contextRef="#ctx0" brushRef="#br0" timeOffset="71999.91">3429 4573 2525 0,'-51'-40'157'0,"27"24"11"0,1 4 47 16,5 4-40-16,2 0-38 0,-10 1-60 15,13 7-84-15,11 0 7 0,2 0 6 16,0 37 24-16,0-27-31 16,18 2 5-16,-2-1 8 0,22 7 64 15,-17-11 10-15,2-1 15 0,6-3 7 16,-1-3-15-16,3 0-25 0,29 0 42 0,-32 0-75 15,-2-13-2-15,-2 2-3 16,-1-2 19-16,5-9 74 0,-20 8-71 16,-8-29 0-16,0 28-52 15,0 3-8-15,0 0-6 0,-26 1-2 0,6-2-32 16,-6 10-14-16,2 3-16 16,4 0-31-16,-4 0-15 0,-25 28-204 0,23-10 74 15,0 1-72-15,3 1-54 0,2 4-99 16,-7 27-895-16,20-24 847 0</inkml:trace>
        </inkml:traceGroup>
        <inkml:traceGroup>
          <inkml:annotationXML>
            <emma:emma xmlns:emma="http://www.w3.org/2003/04/emma" version="1.0">
              <emma:interpretation id="{DA46C741-F9BE-424F-8D67-836CDC5D6CC1}" emma:medium="tactile" emma:mode="ink">
                <msink:context xmlns:msink="http://schemas.microsoft.com/ink/2010/main" type="inkWord" rotatedBoundingBox="6623,4774 10814,4776 10813,5574 6622,5572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4009.8335">7408 4864 2477 0,'23'0'73'0,"-2"0"102"0,-6 0 78 0,21 10 319 16,-17-3-395-16,-4 1-30 0,3 0-41 16,57 19 117-16,-46-17-172 15,-1-1 16-15,34 9 72 0,-31-8-63 16,0-4 7-16,1 1 0 0,50 8 131 15,-58-14-141-15,14 3 115 16,-25-4-83-16,-2 0-32 0,-3 0-30 16,-3 0-19-16,0-11-22 0,0-7 8 15,-5 8 1-15,0-1 3 0,0-5-18 16,0 1 9-16,-23-38-50 0,-11 21 13 16,16 19 17-16,0 0 0 15,2 5-8-15,-2 3 13 0,-5 2-8 16,-29 3 0-16,21 0 9 0,0 10 0 0,-3-1-10 0,3 3 16 15,-26 17-10-15,34-15 20 16,2 4-6-16,3 1 11 0,11 1 0 16,-1 25 8-16,8-24-17 0,0 3 5 15,0-2-12-15,23 1 0 0,21 15 102 16,-21-24-93-16,6 1-11 0,-1-4-152 0,3-2 5 16,31 6-347-16,-28-10 232 15,0 0 22-15,-3-5-47 0,0 0-103 16,34 0-563-16,-34-12 314 0,2 1-4 0,-4-1 115 15</inkml:trace>
          <inkml:trace contextRef="#ctx0" brushRef="#br0" timeOffset="74240.3096">8236 4633 2704 0,'0'-46'217'0,"-13"27"25"0,13 6 51 15,-16 3-66-15,6 3-72 0,2-2-80 16,8 9-42-16,0 0 39 0,0 0 27 0,0 17 23 15,0 24 142-15,0-15-125 16,0 4 22-16,0 4-26 0,24 4-9 0,4 2-39 16,6 40-34-16,-19-40-41 15,-2 0-4-15,0-1 6 0,0-4 5 0,0 25-234 16,-13-38-16-16,0-1-63 16,26-5 32-16,-26-2-6 0,21-1-466 0,-1-10 240 15,-20-3-181-15,24 0-63 0,-4 0 102 16</inkml:trace>
          <inkml:trace contextRef="#ctx0" brushRef="#br0" timeOffset="73613.4412">6473 5044 2867 0,'-20'-3'33'0,"1"1"42"0,4 2 39 0,2 0 63 15,13 0 136-15,0 8-195 16,0 1-48-16,0-2-10 0,0 4-10 0,18 7 33 15,-18-10-44-15,31-2 4 0,0 1 5 16,-2-4 1-16,4-3 7 0,76 0 120 16,-34-10-104-16,-39 1-45 15,-5-1-4-15,0-1-1 0,-2-2 2 16,23-15-74-16,-29 12 71 0,-5-2 5 16,-5-1 90-16,3-2-87 0,-16-54-27 15,0 48-18-15,0-25 20 16,0 27 0-16,-37 4-1 0,11 3-25 0,26 3 15 15,-36 4-4-15,10-5 4 16,0 11 13-16,-18 1-45 16,44 4 4-16,0 0 9 15,0 9 15-15,0-2 16 0,37 4-7 16,30 15 6-16,-26-12-3 16,1 4-1-16,4 1-5 0,4 2 8 15,4 2-4-15,52 23 17 0,-57-22-18 16,-5 1 14-1,78 68-38-15,-114-81 53 0,-8-1-17 0,0-2 33 16,0-3 15-16,0 6 57 16,-39-8-96-16,10-1-10 0,-4-1-12 15,-4-2 8-15,-38 0 3 0,37 0-71 16,-1 0-56-16,0-9-46 0,0 9-24 0,5-8 8 16,-25-2-305-16,33 2 120 0,5 0-61 15,3-3-35-15,18 0-205 0,0-15-509 16</inkml:trace>
          <inkml:trace contextRef="#ctx0" brushRef="#br0" timeOffset="74641.6746">8730 4833 2661 0,'0'0'55'16,"-18"0"35"-16,18 0 41 0,0 0 19 15,0 10 109-15,0-3-173 0,0 0-33 0,0 2-16 16,0 0 3-16,0-1 4 0,39 6 47 15,-18-6-49-15,-3-2 3 0,3 1 2 16,7-4 3-16,24 3 17 0,-26-4-53 16,2-2 2-16,-5 0 4 0,1 0 16 15,12 0 45-15,-23-11-48 0,0 0-6 0,-13 1-1 16,8-1 4-16,-8-8 12 16,0 8-30-16,0 1-11 0,0-1 5 0,0 3-13 15,0-1 1-15,-31-2-4 16,2 11 8-16,-46 0 18 15,47 10-3-15,-3 0 8 0,-3 4 13 0,3 1 10 16,-24 18 41-16,32-15-59 16,0 1-15-16,7-2-12 0,9 1 7 0,7 17 2 15,0-19 1-15,0 0-4 0,31 22 5 16,-3-28-49-16,3 4-39 16,0-4-48-16,37 3-211 0,-32-12 82 15,5-1-91-15,1 0-82 0,43-11-656 16,0-13-137-16</inkml:trace>
          <inkml:trace contextRef="#ctx0" brushRef="#br0" timeOffset="74878.7519">9502 4821 2549 0,'0'-4'53'0,"0"-2"55"16,-16-1 239-16,-36 1 56 15,21 4-227-15,-13 2-37 0,21 0-97 16,-47 29 71-16,47-19-77 15,0 4-8-15,-40 34 63 0,50-30-69 16,3 2-3-16,10 2-7 16,0 21 5-16,0-23-11 0,0 0 5 15,0 0-11-15,0-2 9 0,54 12-5 16,-25-16-2-16,-1-5-1 0,6 0 0 0,2-1 2 16,42 3-87-16,-34-7-28 15,0-4-87-15,3 0-66 0,-1 0-102 0,3 0-67 16,45-23-726-16,-48 12 532 0,-2-1 126 0</inkml:trace>
          <inkml:trace contextRef="#ctx0" brushRef="#br0" timeOffset="75440.3501">10151 4636 2521 0,'-77'0'127'0,"46"0"61"0,7 0 64 16,-17 8 353-16,36-8-538 0,0 0-32 15,5 7 49-15,0-2-28 0,0-1 3 16,0 0-13-16,23 0-15 0,-2 1-8 15,28 2-4-15,-21-3-13 0,6-1-6 16,-3 0-10-16,3-1-11 0,33 1-145 16,-36-2-41-16,0 1-124 15,44-2-1017-15,-5 0-358 0</inkml:trace>
          <inkml:trace contextRef="#ctx0" brushRef="#br0" timeOffset="75231.5404">10061 4455 2741 0,'-18'-29'230'0,"7"18"-12"15,11 1 48-15,-7 2-69 0,1 0-42 0,1-1-3 16,5 8-114-16,0-1-16 16,-5 2-19-16,5 0-7 0,0 0 28 15,0 11 118-15,0 0-38 0,0 2 19 16,0 3 5-16,0 6 45 0,16 29 226 16,-16-22-185-16,0 5-18 0,10 2-12 15,-2 73 65-15,15-1-32 16,-18-74-194-16,0-2-8 0,13 28 8 15,-10-31-14-15,3-2-7 16,-1-2 8-16,3-2-3 0,15 14 3 0,-15-23-2 16,5-4 4-16,42 7-60 15,-42-15-101-15,5-2-161 0,1 0-111 16,33 0-457-16,-29 0 570 0,3-13 8 16,-2 2-77-16,4-5-106 0,22-20-856 15,-32 16 659-15,-2-4 145 0</inkml:trace>
        </inkml:traceGroup>
        <inkml:traceGroup>
          <inkml:annotationXML>
            <emma:emma xmlns:emma="http://www.w3.org/2003/04/emma" version="1.0">
              <emma:interpretation id="{DB593C6D-E963-4F78-96C3-D96C46E40A7A}" emma:medium="tactile" emma:mode="ink">
                <msink:context xmlns:msink="http://schemas.microsoft.com/ink/2010/main" type="inkWord" rotatedBoundingBox="11422,5054 12468,5055 12467,5347 11421,5346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6669.8102">11381 4918 2840 0,'23'9'80'16,"-23"-1"72"-16,0-3 61 0,0-2 46 15,0 1 89-15,0-3-270 16,0-1-36-16,0 0-28 0,0 0-7 0,21 0-78 0,-3 0-49 15,3-8-113-15,-8 0-89 16,0 2-97-16,5-2-62 0,15-3-883 16,-20 6 825-16</inkml:trace>
          <inkml:trace contextRef="#ctx0" brushRef="#br0" timeOffset="76481.4248">11205 4656 3088 0,'0'0'124'15,"0"0"57"-15,0 0 43 16,0 0-23-16,0 0-45 0,0 0 28 0,0 0-140 16,0 0-23-16,0 0-12 0,0 0 1 15,0 0-10-15,0 0-7 0,0 0 0 0,0 0 3 16,18 0-34 0,-5 0-183-16,-13 0-57 0,10 0-110 0,-10 0-104 15,0 0-219-15,8 15-698 0</inkml:trace>
          <inkml:trace contextRef="#ctx0" brushRef="#br0" timeOffset="77548.2488">11880 4708 2873 0,'-13'0'90'0,"8"0"65"0,0 0 49 16,5 0-7-16,0 0-41 0,0 0-10 15,0 0-116-15,18 0-16 0,3 0-4 16,2 0-4-16,26 0-14 0,-18 0 15 15,-2 7-8-15,69-2-167 0,-69-5-102 16,-1 0-145-16,-10 0-141 0,19 0-996 16,-24 0 1006-16</inkml:trace>
        </inkml:traceGroup>
        <inkml:traceGroup>
          <inkml:annotationXML>
            <emma:emma xmlns:emma="http://www.w3.org/2003/04/emma" version="1.0">
              <emma:interpretation id="{1785A8B3-49AE-4B14-924E-0CD2C518E3FA}" emma:medium="tactile" emma:mode="ink">
                <msink:context xmlns:msink="http://schemas.microsoft.com/ink/2010/main" type="inkWord" rotatedBoundingBox="13330,4639 17559,4642 17558,6271 13329,6269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9280.1611">14316 4477 3356 0,'5'-8'141'0,"0"0"42"0,1 2 38 16,-6 2-70-16,2 0-45 0,1 1-11 0,-3 2-79 15,2 1-19-15,1 0 7 0,-3 0 24 16,13 23 102-16,-8-9-40 0,0 4 11 16,0 4-8-16,3 3 9 0,3 39 106 15,-11-28-113-15,5 2-52 0,-5 2-20 16,0 2-5-16,0 39-3 0,0-43-7 16,0-4 4-16,23 1 0 0,-5-6 0 15,26 20-14-15,-21-31-71 0,3-4-91 16,3-3-88-16,-1-3-34 0,11-4 5 15,36-4-352-15,-36 0 205 0,0-15-91 0,0 1-214 16,-1-2-7-16</inkml:trace>
          <inkml:trace contextRef="#ctx0" brushRef="#br0" timeOffset="78661.9331">13113 4945 2312 0,'0'2'58'0,"0"1"76"0,0 0 80 0,20-2 325 15,-20-1-319-15,24 0-53 16,-9 0-47-16,8 0-6 0,-5-13-22 0,26-13 75 16,-23 13-112-16,5-3-10 15,0 0-14-15,2 2 51 0,19-22 111 0,-26 16-114 16,-6 2-12-16,1-6-5 0,-6 2-7 16,-10-35 45-16,0 25-83 0,0-4-9 15,0-2-4-15,0-6-5 0,0 1 89 16,-57-44 156-16,39 46-106 15,-31-48-99-15,49 72-91 0,-16 6 13 16,16 11 9-16,0 13 6 0,0 3 16 16,-15 9 14-16,15 8-4 0,0 10-3 15,0 63 3-15,0-42 2 0,0 9-3 16,0 8-4-16,23 6 8 0,3 1-8 0,39 102 24 16,-29-94-25-16,8-2 21 0,0-7-17 15,-3-3 9-15,47 60 4 16,-54-84-2-16,-11-4-9 0,-12-9-1 0,-11-6 15 15,0 20 64-15,0-41 10 0,-26-6 5 16,-3-7 7-16,1-7-10 0,-39 0 19 16,30-18-83-16,-7-3-11 0,-5-2-1 15,-3-6-16-15,-43-43 5 0,53 30-3 0,3-4-6 16,3-3-19-16,13-3-1 0,0-54-200 16,23 57-23-16,0 0-75 0,0 3-17 15,28 2 1-15,44-38-121 16,-38 47 225-16,10 1-73 0,3-1-55 0,-1 4-63 15,3 0 9-15,63-28-424 0,-55 35 365 16,-6-1 66-16,1 2 120 16,-5 4 178-16,33-13 810 0,-57 20-234 0,1 3-6 15,-9 0-217-15,-7 3-74 0,2 0 29 16,-10 6-139-16,0 0 9 0,0 0 36 16,0 0 16-16,0 19 88 0,0-9-148 15,24-2-29-15,-9 2-12 0,1 2-4 16,-3 1-13-16,13 8 4 0,-14-10-7 0,-1-1-47 15,-1-2-71-15,3-2-63 16,5 5-346-16,16-6-906 0</inkml:trace>
          <inkml:trace contextRef="#ctx0" brushRef="#br0" timeOffset="78981.2747">14011 4495 2514 0,'-34'-44'97'15,"18"29"29"-15,6 7 35 0,2 3-24 0,-2 0-21 16,-6 5 44-16,9 0-70 16,-4 0-8-16,-2 13-22 0,6-4-22 15,-11 14 1-15,10-12-27 0,3 2 3 16,5-2-10-16,0 0 3 0,0-3-2 0,0 8 35 16,18-11 3-16,2 0 16 0,4-4-5 15,-6-1 7-15,26 0 21 16,-23 0-41-16,-3 0-15 0,5-11 1 0,-13 0 1 15,14-6 36-15,-24 6-27 0,0 0-4 16,0-1-11-16,0 2-9 0,0-11-9 16,0 15-6-16,-34-2-4 0,11 2 1 15,-1 2-9-15,-2 3-16 0,-25 1-88 0,17 0 25 16,8 0-31-16,-2 11-60 16,2-1-112-16,-21 12-514 0,24-10 298 0,10 0-201 15,-3 1 129-15</inkml:trace>
          <inkml:trace contextRef="#ctx0" brushRef="#br0" timeOffset="80839.5689">15062 4380 2845 0,'-21'-16'163'0,"3"3"64"0,2 2 26 15,16 3-52-15,-10-1-88 0,10 9-112 16,0 0 7-16,0 0 29 0,0 14 24 0,0 29 63 16,0-16-78-16,0 8 2 15,21 3 1-15,-21 7-7 0,28 3 8 0,19 46 11 16,-27-46-29-16,4-2-25 0,-6-1 1 16,8-5-8-16,7 32-5 0,-20-42 5 15,3-3 14-15,-8-2-16 0,-8-6 12 16,0 6 7-16,0-17 5 0,0-2-3 15,0-4-8-15,0-2-4 0,-57 0-2 16,28-11 5-16,-5 0-6 0,1-3-1 16,-9-2 0-16,17-3-13 0,-38-20 9 15,30 18-11-15,4 0 2 0,6 1-12 16,7 2-3-16,-7-11-45 0,23 21 22 0,0 0 6 16,0 2 9-16,0 4 0 15,73 0-50-15,-35 2 59 0,9 0 4 16,2 0 4-16,3 0 36 0,49 0-48 0,-52 0 32 0,3 0-9 15,-6 0 13-15,4-9-1 16,-9 1-14-16,37-8 20 0,-45 8-11 16,-4-1 8-16,-1 2-5 15,-7-2 9-15,7-10 36 0,-17 9-33 0,-11 0-3 16,0 1 1-16,0-2 4 0,0-11 18 16,0 13-26-16,-26 1-13 0,26-2 4 15,-29 3 6-15,6-5-10 0,0 8 4 16,2 4-8-16,3 0 6 0,0 0 3 15,-3 0-7-15,-18 9 12 0,21 0-6 16,-33 29 12-16,40-20-9 16,11-2-4-16,-15 47 23 15,15 3-24-15,0-45-2 0,0 1 15 16,0-3-20-16,0 17 19 0,0-18-13 16,33-5 8-16,63 20-12 15,-57-27 9-15,0-3 22 0,51-3-24 16,-46 0 0-16,3 0-26 0,-3 0-21 15,0-12-30-15,-8 2-3 0,37-7-39 16,-47 5 79-16,-3 1-6 0,0-1 4 0,-13-1 6 16,3-15-14-16,-13 15 46 15,0-3 3-15,0 2 3 0,0-1 6 0,-23-10-18 16,23 13 31 0,-34-17 98-16,34 21-91 0,-18 2-10 0,18 1 5 15,-10 0-2-15,10-4 4 0,0 6-28 16,0 0-2-16,0-1 10 0,0 1-5 15,0-2 12-15,0 4-13 0,0 1-3 16,0-2 0-16,0 2 1 0,16 0-5 16,-16 0 8-16,0 0 0 0,0 0 0 15,0 0-13-15,0 0 16 0,0 0 1 16,0 0 8-16,0 0-6 0,0 0 12 16,0 0 1-16,0 0 56 0,0 0-41 0,0 0 0 15,0 0-18-15,0 0 1 16,0 0-17-16,0 0-4 0,0 0 2 15,0 0 1-15,0 0-2 0,0 0-2 0,-16-9-1 16,16 9 3-16,0 0-6 0,-10 0 6 16,-9 0-2-16,9 0-3 0,0 0-4 15,10 0 9-15,0 0-2 0,0 0-2 0,0 0 1 16,0 0 5-16,0 0-3 16,0 9-2-16,0-5 9 0,26 8-10 15,-26-7 9-15,28 2-7 0,-5-1 3 16,-2 0 4-16,2 0-2 0,29 4 12 15,-18-7-13-15,-6-1-4 0,6-1 1 0,5-1 2 16,33 0 6-16,-38 0-85 16,-6 0 77-16,1 0 6 0,-11 0 2 0,10 0 87 15,-22 0-91-15,-1-6-3 0,-5 6 2 16,0 0 16-16,0 0-25 16,0 0 4-16,0 0 4 0,0 0 3 15,0 0-12-15,0 0 3 0,0 0 8 16,-18 0 9-16,18 11-16 0,-21-1-1 15,8-1 19-15,3 2-23 0,-3 12 11 16,2-11-8-16,1 2 11 0,10-1 5 16,0-3-9-16,0 3 0 0,0 11 6 15,0 11 8-15,0-26-6 0,23-3 4 16,-7 0 4-16,2-1 6 0,-2 0 17 16,28 1 60-16,-21-3-46 0,0-3-9 15,6 3-17-15,66-3-7 16,-66 0-5-16,38-22 53 0,-41 14-53 15,2 0-5-15,-4 0 8 0,-1-4-12 0,-2 2 15 16,7-14 25-16,-15 7-18 16,-8 2-16-16,6-2-7 0,-11 0-8 15,0-17-5-15,0 17 21 0,0 4 0 16,0 1 4-16,0 2-17 0,0-2-13 0,0 8 0 16,0 1 9-16,0 1 0 0,-29 1-12 15,29 1 11-15,0 0-3 16,-20 0 4-16,20 0 8 0,0 0-21 0,0 0 13 15,0 0-35-15,0 0 23 0,0 0-9 16,0 0 17-16,0 0 1 0,0 0 19 16,0 0-8-16,0 5 0 0,0-5-8 15,0 6 7-15,15-6 5 0,-5 0-4 0,-10 0 1 16,8 0-1-16,-8 0 0 16,0 0 1-16,0 0-2 0,0 0 10 0,0 0-9 15,0 0 4-15,0 0-4 16,0 0 4-16,0 0-3 0,0 0-1 0,0 0 0 15,0 0-5-15,0 0 5 0,0 0-12 16,0 0-5-16,0 0-41 0,0 0-46 16,0 0-203-16,0 0 151 0,0 0 4 15,0 0-25-15,0 0-108 0,0 0-538 16,0 0 345-16,0 0-152 0,-18 0-5 16,-3 0 78-16</inkml:trace>
          <inkml:trace contextRef="#ctx0" brushRef="#br0" timeOffset="83043.5876">16910 4750 1850 0,'-13'0'30'0,"13"-7"39"16,0 7 32-16,0 0 34 0,0-7 126 16,0 7-163-16,0-3 32 0,0 3 6 15,0-3 9-15,0 1 140 0,0 2-182 0,0 0-16 16,0 0-14-16,0 0-5 0,0 0 0 16,0 0-58-16,0 0-9 0,0 0-4 15,0 0-2-15,0 0 5 0,-21 0-5 16,21 0 4-16,-23 0-3 0,10 8-1 0,-3 0 11 15,-17 6 4-15,20-7-8 0,2 2-2 16,-4 1-7-16,7-1 2 16,-8 10-7-16,6-10 16 0,5 0 2 15,5 1-10-15,0-4 11 0,0 7 2 16,0-8 0-16,21 0-9 0,-3-2-2 0,-3 0 9 16,3-3-4-16,26 3 2 0,-15-3-12 15,-6 0 10-15,6 0-3 0,2 0 2 16,21 0-7-16,-24 0 2 0,0 0-2 0,-4 0 7 15,2 0 1-15,20 8-10 16,-22 0 2-16,1 0 0 0,-1-3 5 16,-1 3-1-16,16 6 10 0,-24-6-13 15,-2 1 14-15,3-1-17 0,-8 0-4 0,-3 2 8 16,0 5 0-16,-5-6 16 16,0-2-6-16,0-2-1 0,-29 2-6 0,-22 6 0 15,17-6 1-15,-5-1 9 0,0 0-12 16,1-1-4-16,-43 5-114 0,43-9 2 15,-1 1-51-15,0-2-30 0,10 0-34 16,-22-13-299-16,22 1 216 0,8 0-229 16,3 1 18-16,13-1 49 0</inkml:trace>
        </inkml:traceGroup>
        <inkml:traceGroup>
          <inkml:annotationXML>
            <emma:emma xmlns:emma="http://www.w3.org/2003/04/emma" version="1.0">
              <emma:interpretation id="{FA3A7ABC-7B71-4C45-8B28-8FE27956DEA4}" emma:medium="tactile" emma:mode="ink">
                <msink:context xmlns:msink="http://schemas.microsoft.com/ink/2010/main" type="inkWord" rotatedBoundingBox="18379,4749 20828,4751 20827,6030 18378,6029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8640.5412">18168 4814 2039 0,'-6'7'28'15,"6"-1"53"-15,0 4 419 0,0-7-279 16,0-2 256 0,0 1-94-16,34-2-200 0,-34 0-124 15,18 0-6-15,3-13-16 0,2 3-1 16,24-14 9-16,-26 11-21 0,2-1-2 0,0 0 6 15,31-39 67 1,-35 37-81-16,-9-6 0 0,8-34 18 0,-8 29-12 16,-10-3 2-16,0-1 20 15,0 1 14-15,0-48 154 0,0 58-173 16,-23-8-34-16,23 19-27 16,0 5-3-16,0 4-2 0,0 0 12 0,0 24 17 15,0-5 8-15,0 5-4 0,0 8-12 16,0 91 1-16,23-72 5 15,6 4-6-15,33 61 25 0,-23-54-5 0,0 2 2 16,2 4-7-16,-2 1-3 16,39 70-11-16,-45-76-59 0,-4-3 70 15,-1-5-3-15,-12-6 0 16,-3 65 65-16,-13-87-54 0,-24 12 5 16,-4-26-21-16,-1-3 13 0,1-6-1 0,-6-4 1 15,-49 0 3-15,37-11-11 0,-9-2-1 16,4-2 0-16,-6-3 8 0,8-4 0 15,-47-30 0-15,54 24-1 0,4-2-56 16,9-4 43-16,3 1 3 0,13-32 36 16,13 35-36-16,0 0 8 0,0 3-3 15,34 1-12-15,38-17-16 0,-30 24 19 0,113-34-1 16,-103 37 5-16,0 2 3 16,2 3-11-16,-2 1-22 0,38-12-108 15,-46 13 59-15,-5 1 7 0,-3 0 17 0,-2 2-4 16,20-7-30-16,-30 7 47 15,-4 1 16-15,-1 1 8 0,-4 0-5 16,8-2-6-16,-15 4 30 16,3-1-6-16,-6 2 13 0,0-2 0 0,-5 1-11 15,0 0 9-15,0 1-3 0,0 1-9 16,0 0 16-16,0 0 10 0,0 0 24 16,0 0-28-16,0 0-7 0,0 0-1 15,0 0-5-15,-16 0-9 0,-2 0 0 16,3 0 2-16,2 0 0 0,-3 0 13 15,-17 0 9-15,20 9 1 0,-8 1-11 16,8-2 7-16,-3 0 7 0,4 2-13 16,-14 11 6-16,18-8-12 0,-8-1 8 15,11 3-13-15,5 0 4 0,0 14-10 0,0-16 20 0,0-2-3 16,26 2 3-16,-8-4-1 16,29 4-4-16,-19-9-5 0,-2 0 5 15,8-4 2-15,5 0 9 0,-3 0-2 16,36 0 15-16,-38-10 0 0,0-1 17 15,4 2 21-15,-9-1 3 0,25-14 69 0,-36 10-85 16,6-2-4-16,-14 0-29 16,-10-2-8-16,0-13 1 0,0 18 4 0,0-1-16 15,0 3-9-15,0 0-1 16,-28-1-15-16,2 7 11 0,2 2-11 0,1 1-54 16,0 0-27-16,-3 2-28 0,-26 0-142 15,24 0 122-15,-1 0-63 0,6 10-83 16,-3-2-96-16,-15 0-504 0,20 1 262 15,3-1 51-15,2-1 110 0</inkml:trace>
          <inkml:trace contextRef="#ctx0" brushRef="#br0" timeOffset="89240.2031">19625 4833 2408 0,'-5'-6'48'0,"5"2"6"15,0-2 507-15,0 4-265 16,0 1-235-16,0 1-17 0,23 0-12 16,-7 0 9-16,17 0 85 0,-10 0-65 15,6 0-6-15,-3 0-5 0,10 0 6 0,3 11 9 16,41 10 40-16,-36-11-69 15,0 3-14-15,0-1-3 0,-2 4-11 0,35 18 2 16,-43-18-10-16,-6 1 8 16,-4-1-4-16,25 24 2 15,-44-29-4-15,-5-3 1 0,0 5 6 0,0-8-2 16,0-2 4-16,0 0-5 0,0-1-7 16,-23 3 19-16,-8-5-9 15,7 0 4-15,4 0 3 0,-9 0 8 0,-17-21 56 16,27 7-44-16,-1 1-2 0,7 0 2 0,-3 0-2 15,6-2 2-15,10-16-13 16,0 16-24-16,0-2-7 0,0 2 1 0,0 2 3 16,49-13-7-16,-20 15 0 15,-1 1-13-15,68-8-205 16,-63 13 119-16,1 2 7 0,0-2-35 0,28 1-315 16,-34 3 151-16,1-5-35 0,-3 4-6 15,-3-1-57-15,29 2-755 0,-29-1 671 0</inkml:trace>
        </inkml:traceGroup>
        <inkml:traceGroup>
          <inkml:annotationXML>
            <emma:emma xmlns:emma="http://www.w3.org/2003/04/emma" version="1.0">
              <emma:interpretation id="{55E00569-E3DD-47AC-B2F9-5F49F3E7DFE8}" emma:medium="tactile" emma:mode="ink">
                <msink:context xmlns:msink="http://schemas.microsoft.com/ink/2010/main" type="inkWord" rotatedBoundingBox="21535,4884 24809,4886 24808,5894 21534,5893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1126.5522">22534 4954 2105 0,'-8'-27'36'0,"6"2"67"0,-1 3 60 15,3-12 243-15,0 18-256 0,0 5-33 0,18 0-39 16,-18 3-18-16,26 1-20 16,11-2 15-16,-17 7-17 0,4 2 17 15,66 0 102-15,-51 10-101 0,-5 2-3 16,38 17 72-16,-41-13-90 0,-2 2 3 15,-3 1-15-15,-1 2-15 0,-6-1 18 16,-1 19 22-16,-13-19-12 0,-5-3-3 16,0-3 7-16,0 1-17 0,-21 4 15 15,-36 0-13-15,34-17-22 16,7-2-1-16,-7 0 1 0,2 0-5 16,1 0-18-16,-19 0-115 0,16-10-24 15,2 0-92-15,3 1-89 0,0-2-78 16,-13-12-572-16,20 13 335 0,3-3 110 0</inkml:trace>
          <inkml:trace contextRef="#ctx0" brushRef="#br0" timeOffset="90550.0743">21452 4645 2762 0,'0'-19'54'0,"0"-2"106"15,0-17 353-15,0 20-266 0,0 2-95 16,0-19 17-16,0 30-150 15,0 1-29-15,0 1 6 0,0 3-3 16,0 11 9-16,0 2-7 16,0 5 5-16,24 5-4 0,-1 34 6 0,-23-24-1 15,34 3 9-15,-1 2 4 0,-4 0-53 16,-1 36 67-16,-5-39-25 0,11-3 48 16,-34 0-54-16,21-2-7 0,-21 19 19 15,0-29-8-15,0-2 17 0,0-4-10 16,0-5 8-16,0-1 8 0,0-3 29 15,-26-5 26-15,3 0-67 16,-14 0 8-16,-58-38 24 16,66 25-39-16,1 0 1 0,-3-3-4 15,-16-22 7-15,31 17-4 0,-7-1-3 0,5 3-4 16,8 0 0-16,10-15-18 0,0 22 9 16,0 3-4-16,0 1 7 0,36 2-1 15,31-1-16-15,-25 3 3 0,-1 2-5 0,3 0 0 16,3 1 4-16,4-1 8 15,45 1-5-15,-52 1 10 0,-5 0-6 0,0 0-7 16,-5 0 1-16,12 0-10 16,-36 0 34-16,3 0-12 0,-5 8 18 0,-8-8-16 15,0 18 3-15,0-11-3 16,0 2 13-16,0 0-4 0,0 1 0 0,-23 15-6 16,23-11 1-16,-26 2-1 0,26 0 14 15,-34 32-1-15,34-34-19 16,0 0 14-16,0 8 2 0,0-13 16 15,0 6 44-15,29-12-39 16,-6-3 11-16,3 0 12 0,-3 0 12 16,37-13 69-16,-29 2-52 0,-3 1 6 15,1 0 17-15,-1-2 11 0,14-16 67 0,-24 16-110 16,-3-3-33-16,-2 0-14 0,-5 0-12 16,-5 1-10-16,-3-10 9 15,0 15-15-15,0-1-10 0,0 2-10 0,-24 0-10 16,-9-4-85-16,7 9 16 0,-3 0-52 15,6 1-15-15,-5 2-11 0,-24 0-151 16,21 0 113-16,10 0-111 0,-5 0-89 16,3 10-86-16,-19 6-902 0,24-8 847 0</inkml:trace>
          <inkml:trace contextRef="#ctx0" brushRef="#br0" timeOffset="90840.3363">22565 4892 3181 0,'0'-6'99'0,"0"-5"258"0,0 6 27 16,0 5-357-16,0 0-21 0,0 0-3 16,0 0 12-16,0 22 41 0,0-6-9 15,0 3-22-15,0 7-5 0,0 3 12 16,0 6-14-16,21 43-16 0,-3-35 7 15,-2 0-9-15,-3-3 29 0,0 2-32 0,7 32 14 16,-12-42-5-16,5-4-28 16,-3-1-40-16,-4-6-39 0,12 10-187 15,-16-23 110-15,3 3-631 0,-5-11 469 16,0 0-17-16,0 0-125 0,0-13-111 16,0-13-302-16</inkml:trace>
          <inkml:trace contextRef="#ctx0" brushRef="#br0" timeOffset="91540.303">23474 4655 1835 0,'8'0'61'0,"-8"0"38"0,0 0 54 15,0 0 63-15,0 0 258 0,0-7-216 0,23 7-10 16,-23-5 261-16,0 1-423 15,0 4-13-15,0 0 69 16,0 0-82-16,0 0-27 0,0 0-18 0,0 0-9 16,0 0 6-16,0 0 90 15,0 12-17-15,0-1 15 0,0 6 11 0,0 2 29 16,26 28 141-16,-6-20-184 16,14 57 17-16,-34-57-97 15,34 46 1-15,-21-52-16 16,-3-1-5-16,0-2-57 0,-2 18-318 0,3-21 97 15,-4-2 13-15,17 14-476 16,-19-20 389-16,-5-7-74 0,0 0-182 16,13 0-825-16</inkml:trace>
          <inkml:trace contextRef="#ctx0" brushRef="#br0" timeOffset="91988.9962">24139 4827 2541 0,'-18'-4'45'0,"18"-1"66"0,0 1 58 15,-16 1 35-15,16-1 95 0,0 4-215 0,0 0-36 16,0 0-23-16,0 0-6 16,0 0-1-16,0 8 16 0,0 0 7 0,0-1 10 15,0 4-6-15,0 14 26 16,0-11-51-16,0 0 3 0,0 2 2 15,0-2 7-15,21 0-1 0,13 14 24 0,-14-16-24 16,-1-3 11-16,4 0-1 16,3-2 3-16,28-1 14 0,-23-6-16 15,-2 0 11-15,2 0 19 0,-3 0 6 0,29-20 68 16,-34 12-88-16,-2 0 3 0,0-1-4 16,-6-2-7-16,9-16 16 0,-14 11-43 15,-10 0-18-15,0 0-11 0,0-6 2 16,0 3-8-16,0-17 4 0,0 22-3 15,-23-1-1-15,23 2 4 0,-26 4-8 16,-18-5-37-16,23 8-26 0,-7 2-20 16,4 3-24-16,-4-2-7 0,-29 3-84 0,26 0 111 15,2 0-29-15,1 0-45 0,-3 0-66 16,5 0-46-16,-49 8-593 16,46-2 385-16,19 1 47 0,10-3-50 15,-8 1 73-15</inkml:trace>
        </inkml:traceGroup>
        <inkml:traceGroup>
          <inkml:annotationXML>
            <emma:emma xmlns:emma="http://www.w3.org/2003/04/emma" version="1.0">
              <emma:interpretation id="{227AF620-8366-465A-BBB4-8C0B50693C77}" emma:medium="tactile" emma:mode="ink">
                <msink:context xmlns:msink="http://schemas.microsoft.com/ink/2010/main" type="inkWord" rotatedBoundingBox="25148,4938 29833,4940 29832,5665 25147,5662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93501.7223">25876 4897 2259 0,'26'-7'53'0,"-11"-8"205"0,3 12-68 0,-18 0-18 15,0 0-18-15,13-1 2 0,-13 3 112 16,0-1-156-16,0 1-5 0,0 1-20 16,0 0-3-16,0 0 20 0,0 0-75 15,0 0-13-15,0 0-1 0,0 0-7 16,0 0-2-16,0 0-13 15,0 0 11-15,0 10 4 0,0-10-10 16,0 13 5-16,0 0-4 0,0 16 20 16,0-14-12-16,0 4 1 0,0-2-10 15,0 2 3-15,0 3-8 0,26 14 15 0,-2-19-6 16,-6-1 9-16,2-5-6 16,-2-11 0-16,19 0 16 0,-22 11 12 0,6-11 1 15,-3 0 4-15,0 0 15 0,24 0 55 0,-24 0-46 16,5 0-6-16,-5 0-6 15,3 0 4-15,7-11 49 0,-17-2-62 16,-4 2-17-16,4-2-19 0,-11 4 1 16,8-2-6-16,-8-5-16 0,0 9 6 0,0 4-15 15,0 3 6-15,7 0-23 0,-7 0-52 16,0 0 44-16,0 0 20 0,0 0 4 16,8 10 11-16,0-4-96 15,2 2 110-15,1-1-2 0,1-1 11 16,9-6 89-16,26 0-96 0,-21 0-3 15,5 0 0-15,0 0-2 0,0 0 12 0,0 0-2 16,31-25 11-16,-39 16-3 0,-5-1-15 16,1 1 7-16,-6-1-3 0,2-11-17 15,-15 12 9-15,0-2-7 0,0-2-7 0,0 2-12 16,-26-13-98-16,3 13 38 16,-3 0-8-16,-2 2-17 0,-1 1-50 15,-28-4-282-15,26 9 159 0,-3 1 45 0,-69-4-977 16</inkml:trace>
          <inkml:trace contextRef="#ctx0" brushRef="#br0" timeOffset="94007.6374">26686 4601 2684 0,'0'-12'58'0,"0"-1"81"16,0 2 88-16,0-3 186 0,0 8-303 0,0 4-82 16,0-1-8-16,0 3 6 15,0 0 55-15,18 9-25 0,11 4-5 16,35 38 26-16,-2 20-98 16,-43-45 36-16,-19 0-9 15,0 61 53-15,44-8-43 0,-44-55-16 16,15-2 6-1,8 30-19-15,-23-37 17 0,0-15 1 0,0 13 13 16,0-13-5 0,0 0 111-16,0 0-45 0,0 11 25 15,0-11-8-15,0 0-16 0,0 0-32 16,0 0-23-16,0-15-18 0,0 0 0 0,0-2-1 16,0-3-8-16,0-25 2 15,0 21-1-15,0 1 2 0,0 1-13 16,47-29-6-16,-47 40 11 0,23 5-1 15,11 0-34-15,-19 6 37 0,1 0-3 16,0 0 3-16,-1 11-3 0,16 1-2 16,39 32 5-16,-36-11 42 15,-21-15-37-15,0-2-4 0,-13 3-1 0,0-2-72 16,0 1 4-16,0 15-136 16,23-16 101-16,-23-4-27 0,21 1-40 15,-3-3-91-15,10 8-420 0,-15-12 336 0,3-1-73 0,2 0-195 16,0-4 39-16,0-2 78 15</inkml:trace>
          <inkml:trace contextRef="#ctx0" brushRef="#br0" timeOffset="94390.6099">27527 4913 2330 0,'0'-11'79'0,"-13"2"48"0,13 2 28 16,0 4-23-16,-10 0-3 0,10 1-118 15,0 2 10-15,0 0 43 0,0 0 19 16,0 0 23-16,0 19 154 0,16-3-114 15,-16-11-65-15,18 3 5 0,0-3-26 16,0-5 6-16,0 4-26 0,26-4 26 16,-21 8-49-16,3-8-4 0,3 0-8 15,-3 0 2-15,15 0 5 0,-20-12 7 16,-6-1-6-16,1 0 7 16,23-43 3-16,-39 45-21 15,0 0 2-15,0-21-10 16,-29 24 1-16,8 0-3 0,-2 1 2 15,-29 4-12-15,26 3 12 0,-5 0 5 16,-62 24 5-16,65-10-8 16,-1-1 2-16,6 1 1 0,-11 19 3 15,27-17-8-15,1 3 11 16,6 35 5-16,29-36-10 0,-6-6-4 0,6 2 10 16,40 14-27-16,-27-18-28 0,-3-1-51 15,7 0-76-15,3-7-77 0,60 8-427 16,-54-10 315-16,1 0 1 0,4 0-163 15,2 0-62-15,-2-12 96 0</inkml:trace>
          <inkml:trace contextRef="#ctx0" brushRef="#br0" timeOffset="92494.8727">25425 4643 2289 0,'3'-7'74'0,"0"3"29"15,-1-1 87-15,1 2 16 16,-1-3 175-16,-2 1-274 0,0 3-33 16,0 0-32-16,0 1-10 0,0 1-2 15,-38 0 94-15,19 0-35 0,-4 10 11 16,-8 4-11-16,-5 1-37 0,-44 28 26 15,36-16-56-15,0 1 29 0,-3 7-14 16,11 0 4-16,-26 40 39 0,38-38-49 16,1 68 54-16,23-74-60 15,0-2-10-15,26-2-2 0,2-3-4 0,53 21 4 16,-11-23-22-16,-3-6-23 0,3 0-55 16,145 6-486-16,-143-22 220 15,3 0-98-15,42 0-1028 0,-50 0 798 0,5 0 154 16</inkml:trace>
          <inkml:trace contextRef="#ctx0" brushRef="#br0" timeOffset="94730.7895">28312 4765 2049 0,'-16'-15'94'0,"-5"10"9"15,11 4 35-15,10 0-11 0,-8 1-15 0,8 0 38 0,0 0-105 16,0 0-7-16,0 0-16 15,0 0-1-15,0 0 6 0,34 9 75 16,-13 0-28-16,2 1 9 0,5 1-8 16,3 3 8-16,44 19 41 0,-36-15-64 15,0 2-21-15,-3-1-16 0,-2 3 9 16,0-1-13-16,12 14-4 0,-28-19 0 0,-7-3-3 16,-6-1 17-16,-5 11 106 15,0-19-94-15,0-1-7 16,-34-3 37-16,19 0-25 0,-3 0-6 15,-3 0-5-15,0-10-4 0,-20-7 8 16,23 6-21-16,-3 0-4 0,3-3-11 0,2-2 0 16,3-2-3-16,-2-18-12 0,15 17-17 15,0 2-17-15,0 0-18 16,28-24-297-16,47 15-353 0,-46 20 409 16,2-1-9-16,3 1-78 15,43-8-816-15,-35 8 756 0</inkml:trace>
          <inkml:trace contextRef="#ctx0" brushRef="#br0" timeOffset="95218.2779">29197 4744 1770 0,'0'5'14'0,"-11"-1"31"16,11-1 32-16,0 2 43 0,0-1 10 15,0 13 200-15,0-7-159 16,0-6-86-16,0 4 18 0,0-4 0 0,0 3 7 16,16-1-7-16,-1 7 70 15,1-6-81-15,0-2 1 0,-4 0 4 0,4 1-1 16,20 3 43-16,-15-6-94 0,-3-2-4 16,0-1-5-16,0 0 3 15,-2 0-4-15,15 0 34 0,-16 0-33 0,-2 0-3 16,-2-11-10-16,-1 2-1 0,3-7-12 15,-8 7-4-15,-2 1 1 0,-3-2 4 16,0-1-6-16,0 2-5 0,-21-9-15 16,3 10 9-16,2 2 5 0,-4 0-5 15,-1 2 2-15,-28 2-7 0,23 2 12 16,-5 0-4-16,0 0 2 0,-3 0-2 16,1 9-3-16,-24 7 3 0,31-7 1 15,2 1-2-15,6 3 2 0,3 2 1 0,-6 16 1 16,18 3-7-16,3 1 17 15,0-19-8-15,24-1 0 0,-6 0-3 16,5-2-3-16,3-1 6 0,26 10-23 16,-21-15-15-16,0 2-26 0,5-5-30 15,0 0-58-15,34-1-324 0,-31-3 154 0,-5 0-21 16,2 0-22-16,-2 0-94 16,-6-12-174-16,29 4-354 0</inkml:trace>
        </inkml:traceGroup>
      </inkml:traceGroup>
    </inkml:traceGroup>
    <inkml:traceGroup>
      <inkml:annotationXML>
        <emma:emma xmlns:emma="http://www.w3.org/2003/04/emma" version="1.0">
          <emma:interpretation id="{5F4CA15D-7A68-4BF2-8363-CE94F7E11B98}" emma:medium="tactile" emma:mode="ink">
            <msink:context xmlns:msink="http://schemas.microsoft.com/ink/2010/main" type="paragraph" rotatedBoundingBox="15739,6374 28630,6064 28685,8362 15794,867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C73BB1BC-3E78-4360-AB4D-EB993EF82C96}" emma:medium="tactile" emma:mode="ink">
              <msink:context xmlns:msink="http://schemas.microsoft.com/ink/2010/main" type="line" rotatedBoundingBox="15739,6374 28630,6064 28654,7091 15763,7401"/>
            </emma:interpretation>
          </emma:emma>
        </inkml:annotationXML>
        <inkml:traceGroup>
          <inkml:annotationXML>
            <emma:emma xmlns:emma="http://www.w3.org/2003/04/emma" version="1.0">
              <emma:interpretation id="{81C027C2-8E44-48EF-B63D-0D0693B4EBF6}" emma:medium="tactile" emma:mode="ink">
                <msink:context xmlns:msink="http://schemas.microsoft.com/ink/2010/main" type="inkWord" rotatedBoundingBox="15739,6374 20394,6262 20419,7289 15763,7401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98046.5323">16767 6443 2183 0,'-5'-12'30'0,"5"-1"44"16,0 1 37-16,0-8 129 0,0 11-163 15,0-1-32-15,23 2-8 0,-2-2 12 16,8 2 5-16,46-2 95 0,-26 7-79 16,3 3-6-16,2 0-14 0,8 0-12 15,57 12 3-15,-62 3-33 0,-3-1 4 0,-7 4 9 16,-3 1 5-16,8 24 35 16,-37-26-29-16,-4 3 17 0,-11-2 2 0,0-1-8 15,0-1-10-15,-34 10-5 16,8-14-22-16,-2-4 0 0,4 0-4 0,24-3-7 15,-33 3-162-15,-1-8-36 0,11 0-77 16,-6 0-53-16,29 0-49 0,0-26-820 16,-33 16 668-16,33-2 103 0</inkml:trace>
          <inkml:trace contextRef="#ctx0" brushRef="#br0" timeOffset="97501.4846">15605 6465 2096 0,'-36'12'50'0,"20"-10"13"0,16 3 12 15,-10 0 13-15,10-2-7 0,-8 3 116 0,8-2-66 16,0-1 13-16,0 0-6 15,135 2 322 1,-102-5-396-16,1 0-5 0,0-15-12 16,41-6 45-16,-42 4-60 15,68-25 49-15,-77 29-57 0,-4 1-5 16,22-22 0-16,-32 25-18 0,-10-1 5 16,0-15-17-16,0 12 15 0,-23 0-6 15,0-1-2-15,-50-19-10 0,45 25 15 16,2 1 6-16,-21 2-18 15,24 5 6-15,2 0-7 0,3 0 12 0,8 0-2 16,-8 0-11-16,12 8 7 16,6-8 6-16,0 0 3 0,0 7 0 15,0-7 6-15,57 0 33 0,-18 10-32 16,0 0-17-16,2 0-25 0,14-2 30 0,69 16 6 16,-57-10-8-16,1 0 6 15,-1 0 0-15,0 4-9 0,52 16 7 0,-67-18-7 16,-13 3 12-16,0-4-6 0,-16-1 0 15,11 10 7-15,-34-13 17 0,0-3 7 16,0 1 3-16,0-2 2 0,-24-3-19 16,-27 4-2-16,17-5-12 0,-5-2 6 15,0 0-13-15,-10 1 4 0,-52-2-2 0,49 0 6 16,1 0-11-16,7 0 2 16,-3 0-21-16,-36-10-96 0,50 2-9 0,4 8-73 15,11 0-72-15,-3-9-69 0,3 1-445 16,18 3 196-16,0 0 2 15,0-1 109-15</inkml:trace>
          <inkml:trace contextRef="#ctx0" brushRef="#br0" timeOffset="97754.9947">16964 6280 2449 0,'0'0'16'0,"0"0"77"0,0 9 265 15,0 1-124-15,0 4-36 0,0 4-37 16,0 4-8-16,29 36 42 0,-1-26-137 0,-5 6-24 16,3 0-14-16,3 2-5 0,28 39-17 15,20 26 13-15,-35-45-12 16,-4-10-36 0,-22-28-36-16,-3-3-76 0,-3-3-103 0,-5-1-75 15,-5-2-26-15,0 2-273 0,0-9 268 0,0-6-182 16,0 0 33-16,0 0 63 15</inkml:trace>
          <inkml:trace contextRef="#ctx0" brushRef="#br0" timeOffset="98502.6143">17852 6280 2509 0,'0'0'26'16,"-21"0"6"-16,21 0 17 0,0 0 1 15,0 0 88-15,0 0-50 0,0 11 9 0,0-1 1 16,0-1 9-16,23 12 65 16,-2-12-102-16,2 1-2 0,6-1-6 15,-1-1 0-15,6-1-11 0,28 0 11 0,-33-7-57 16,4 0 4-16,-7 0-5 0,3 0 2 15,4 0 20-15,-20 0-1 0,-2-12-13 16,-6 2 3-16,-5 1-3 16,0-9 8-16,0 11-11 0,0-3-8 0,-21-1-1 15,3 3-5-15,-26-10-4 16,21 12 4-16,-6 2 8 0,1 0-2 0,-1 4-1 16,-10 0 7-16,-33 0-9 0,33 11 1 15,3-2-11-15,-3 3 4 0,11-1-3 16,-22 13 9-16,32-10 4 0,8 2 3 0,-6 0-2 15,9 1-28-15,7 20 28 16,0-18 4-16,0-1 20 0,0 3-30 16,33-4 9-16,47 14 0 0,-36-15 4 15,13-6-10-15,0 2-23 0,6-5-64 0,-1-2-92 16,59-1-386-16,-59-4 267 16,-5 0 2-16,0 0-17 0,-8-10-232 15,42-12-537-15</inkml:trace>
          <inkml:trace contextRef="#ctx0" brushRef="#br0" timeOffset="98955.2462">18517 6378 2080 0,'-23'-6'21'15,"12"-3"121"-15,1 5-19 0,10-6 199 16,-8 8-250-16,8-1-8 16,0 0-5-16,0 1-6 0,0 0-4 15,0 2-39-15,0 0-5 0,24 0 10 0,-6 0 7 16,26 16 47-16,-21-6-21 15,3-1-4-15,2 3-3 0,-4 3 6 0,27 15 8 16,-25-14-45-16,-2 1 2 16,-6-1 0-16,-3 1 2 0,19 11 34 15,-21-14-10-15,-8-3 4 0,-5 0 0 0,5-2 4 16,-5-2-6-16,0 1 49 0,0-5-40 16,0-2 13-16,0-1-3 0,0 0-6 15,-18 0 8-15,18 0-52 0,-21 0 0 0,8-11-9 16,-2-1-2-16,-14-11 2 15,14 7-4-15,2 1 12 0,3-3-4 0,-6-3-9 16,8-20-2 0,8 1 7-16,0 9 6 0,24 19-8 0,-1 2-5 15,-2 2 9-15,2 2-7 0,34-1 0 16,-23 6 0-16,-1 1-10 0,1 0 10 16,-1 0 10-16,68 33 14 15,-72-22-22-15,28 14-2 16,8 13 14-16,-53-27-14 0,7 2 1 15,-9-1 2-15,0 0-2 0,1-1-17 0,-4 8-111 16,9 4-373-16,-16-18 259 16,0-1-19-16,0-1-41 15,0-1-68-15,0 2-225 0,-26-1-498 0</inkml:trace>
          <inkml:trace contextRef="#ctx0" brushRef="#br0" timeOffset="99542.8625">19837 5890 2218 0,'-21'-7'33'0,"21"0"38"16,0 3 140-16,0 4-103 0,0 0-8 16,0 0 28-16,0 0 36 0,0 10 172 15,0 0-203-15,0 6-30 0,21 1-22 0,-3 6 0 16,26 34 57-16,-26-25-75 16,1 5-8-16,1 0-13 0,-2 2-13 15,0 1-2-15,8 42 12 0,-10-45-22 0,-8-1-9 16,2-3-2-16,0-2 3 15,-2 22 3-15,2-34-8 0,-10 0-7 0,8-5 5 16,-8-3-1-16,5 5 25 16,-5-12 8-16,0-1 33 0,0-3 19 0,0 0 12 15,0 0-17-15,16 0-8 0,-16 0-66 16,0-12-9-16,0 1-3 0,0-1-1 16,0-18-6-16,0 13 5 0,0 0 4 15,0-3-4-15,-29 0 17 0,1-20-10 16,10 21-5-16,18 4-5 0,-31 1 1 15,8 3 1-15,-21-2-17 16,-3 12 17-16,-13 1 3 0,27 0-7 0,-4 9 10 16,4 2 3-16,-1 0-3 0,-23 12-7 15,31-10-1-15,3 2 4 0,10 1 1 16,13-1 2-16,-15 19 0 16,15-18 4-16,0 1 8 0,0-1 18 0,0-3-24 15,0 1 6-15,62 8-27 0,-34-12 20 0,6-2-5 16,5-3-2-16,7 0-19 15,42-2-168-15,-41-3 40 0,-3 0-60 0,2 0-55 16,-4 0-117 0,77-28-1228-16,-78 20 964 0</inkml:trace>
        </inkml:traceGroup>
        <inkml:traceGroup>
          <inkml:annotationXML>
            <emma:emma xmlns:emma="http://www.w3.org/2003/04/emma" version="1.0">
              <emma:interpretation id="{CE868C3D-3A3D-4513-8F93-053ED38B491E}" emma:medium="tactile" emma:mode="ink">
                <msink:context xmlns:msink="http://schemas.microsoft.com/ink/2010/main" type="inkWord" rotatedBoundingBox="20800,6329 24390,6243 24406,6892 20815,6978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01424.8396">21082 6286 2341 0,'-18'-12'41'0,"3"-1"58"16,7-8 215-16,8 13-159 0,0 3-50 16,0 0-46-16,0 2-25 0,33 1-16 15,-9 2-2-15,-1 0 14 0,11 0 5 0,2 10 14 16,60 11 54-16,-42-7-59 0,3 2 9 16,0 2-7-16,0-1-14 15,41 25 18-15,11 15-26 16,-73-26-1-16,-28-6 31 15,-8-15-101-15,0 12 124 0,0-16 21 16,0 1-79-16,-34-6-3 16,6 4-9-16,-27-4 8 0,24-1-10 0,0 0-1 15,0 0 0-15,-2 0 3 0,2-14-4 16,-21-11 0-16,31 12-17 16,-26-33-157-16,47 28 63 0,0 1-40 15,0 1-32-15,39-16-243 0,-5 18 225 16,7 2 12-16,1 3 17 0,4 1-4 15,6 0 22-15,54-2-124 0,-46 10 194 16,-3 0 56-16,-5 0 24 0,2 0 19 16,39 0 73-16,-57 0-3 0,-7-9 30 15,-9 9-2-15,-4 0 18 0,-6-8 106 0,-10 8-149 16,0 0-24-16,0 0-19 16,0 0 18-16,-23 0 77 0,0 0-75 15,2 0-14-15,-2 11-4 0,-3-1 5 0,0 2 0 0,-28 14 43 16,30-14-50-16,1 4 4 15,2 1-3-15,3-1-10 0,-15 17 3 16,22-17-30-16,3-1-2 0,3 0 3 16,5-1 5-16,0 9 4 0,0-15-13 0,0 0 2 15,18-2 6-15,6-3-4 0,27-2 8 16,-27-1-14-16,2 0 6 0,2 0 6 16,3-9 17-16,-5 9 14 15,18-20 46-15,-23 9-67 0,-3 0-24 0,-5 1-2 16,-5-2-3-16,-1-16 24 0,-7 12-15 15,0 3-2-15,0 0-11 0,0 2-1 16,0-3-10-16,0 10 4 0,0 2 7 16,0 2-3-16,0 0 4 15,-10 0-4-15,10 12 18 0,0 5-6 16,0-8 4-16,0 3-14 0,0-5 4 16,0 4 2-16,26 5 3 0,0-6 0 15,2-2-9-15,-2-1-33 0,3 0-47 0,4-2-46 16,35 1-242-16,-40-4 176 15,3-2-2-15,-2 0 28 0,-4 0 11 0,12 0-59 16,-24-12 147-16,-3 3 27 16,-5 2 26-16,-5-2 6 0,0-10 15 0,0 9 18 15,0-3 22-15,0 0 21 0,-21-2 28 16,6-15 101-16,15 17-89 0,-13-2 0 16,13 4 9-16,0 0 2 0,0 2-19 15,0-9 38-15,0 11-124 16,0 6-8-16,0 0-9 0,15 0 8 15,-2 1-9-15,21 0 13 0,-16 0-6 16,3 10 11-16,2 0 0 0,0 0 3 16,1 2 14-16,22 17 36 0,-22-14-28 0,-6 0-5 15,3 1-2-15,-9-1-1 0,14 13 22 16,-18-16-23-16,-8-1-8 16,8-3 5-16,-6-2 12 0,-2 2 52 0,0-5-36 15,0-3 33-15,0 0-22 0,0 0-11 16,0 0-5-16,0-10-35 15,-20-9-2-15,7 11-6 0,13-4-7 0,-13-1 7 16,13-3 0 0,0-41 24-16,0 37-32 0,0-19-4 0,23 22-21 15,-5 4 29-15,0 2 8 16,3 2-9-16,23 3 14 0,-23 6-13 0,0 0-8 16,-1 10 8-16,4 0-6 0,14 20 1 15,-20-12 0-15,-2-2 13 0,-3 1-6 16,2-1 5-16,-2 2-20 0,11 12-142 15,-9-17 4-15,-2 1-66 0,-2-2-40 16,-6 0-52-16,21 3-393 0,-26-8 121 0,0 0-1 16,0-4 103-16</inkml:trace>
          <inkml:trace contextRef="#ctx0" brushRef="#br0" timeOffset="101791.1683">23334 5905 2369 0,'0'-13'36'0,"0"4"53"16,13-10 396-16,-5 19-340 0,-8 0-37 15,5 0 47-15,-5 0-124 0,8 0 15 0,-3 0 28 16,-5 0 17-16,21 23 80 0,-8-7-122 16,5 2 0-16,2 4 4 0,1 2-2 15,26 37 33-15,-24-28-49 0,-5 2 2 16,36 80 26-16,-38-80-64 16,-6-3 4-16,3 0-3 0,11 24-5 15,-24-32-31-15,10-5 30 0,-10 1 8 0,13-3-4 16,-3 8-29-1,3-1-298-15,-13-16-113 16,0-6-517-16,0-2 442 16,0 0-685-16</inkml:trace>
          <inkml:trace contextRef="#ctx0" brushRef="#br0" timeOffset="99871.7406">20621 6549 2373 0,'0'4'41'0,"0"-4"55"16,0 1 53-16,0-1 53 0,-23 1 190 16,23-1-246-16,0 0-52 0,0 0-52 0,0 0-14 15,0 0-19-15,16 0-8 0,2 0-4 16,5 0 3-16,0 0-5 16,1 0-12-16,30-7-218 0,-25 7-10 15,-4 0-84-15,4-5-61 0,-6 2-240 16,29-5-560-16</inkml:trace>
          <inkml:trace contextRef="#ctx0" brushRef="#br0" timeOffset="102149.8972">23989 6183 2365 0,'8'-2'46'0,"-1"2"54"16,-1 0 28-16,-4 0 29 0,-2 0 57 16,0 0-122-16,0 0-18 0,0 0 2 15,0 0 16-15,0 0 68 0,0 6-78 0,0-6-13 16,0 11-2-16,-31-4-1 16,-18 7 16-16,26-9-60 0,-3-5-24 0,0 0 12 15,0 0 4-15,-46 10 12 0,48-10-21 16,-22 10-5-16,28-3-4 15,2-7-1-15,3 0-2 0,5 6 18 16,1-2 10-16,7 2-17 0,0-3 0 16,0 2 6-16,0 0 2 0,0 11 40 15,0-9-30-15,0 3 1 0,0 0-2 16,33 4-8-16,-4-3-6 0,25 12 0 16,-28-12-5-16,0-1 4 0,0-1-3 15,7-1-6-15,35 2 4 0,-35-4-26 16,4-3-36-16,-4 0-64 0,3-1-85 0,21 0-411 15,-36-2 241-15,-3 0-40 16,-2 0-212-16,-1 0-16 0</inkml:trace>
        </inkml:traceGroup>
        <inkml:traceGroup>
          <inkml:annotationXML>
            <emma:emma xmlns:emma="http://www.w3.org/2003/04/emma" version="1.0">
              <emma:interpretation id="{952706A6-E442-4A0B-8954-90815FF11156}" emma:medium="tactile" emma:mode="ink">
                <msink:context xmlns:msink="http://schemas.microsoft.com/ink/2010/main" type="inkWord" rotatedBoundingBox="25173,6508 26589,6474 26596,6780 25180,6814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03098.0577">26008 6139 2389 0,'-16'-2'41'0,"16"1"20"16,0 1 18-16,0 0-4 0,0 0 13 15,26 0-73-15,0 0-8 0,3 0-9 16,-1 0-15-16,39 0-232 0,-36 8-17 16,0 0-246-16,1-2-80 0,-4 0 55 15</inkml:trace>
          <inkml:trace contextRef="#ctx0" brushRef="#br0" timeOffset="103251.2063">26104 6318 2017 0,'0'2'31'0,"0"-2"-25"0,26 0 4 15,-1 0-27-15,4 0 4 0,38 0-183 0,-25-10-125 16,-1 10-179-16,3-8 59 15</inkml:trace>
          <inkml:trace contextRef="#ctx0" brushRef="#br0" timeOffset="102898.7758">25666 6092 2649 0,'13'7'52'15,"-2"-7"84"-15,4 5 280 0,-7-5-210 16,-6 0-60-16,-2 0-37 0,8 0-24 0,-8 0 11 16,0 0-77-16,0 0-2 15,0 0 6-15,0 0 15 0,0 10 7 0,0-10-3 16,0 6-3-16,0 2 54 0,0-2-61 15,-62 7 34-15,31-5-36 0,-3-1-9 16,-4-1-2-16,-1 0-5 0,-8 1-5 16,-51 5 7-16,46-5-10 0,3-2-8 15,0 1 0-15,2 0 7 0,-31 4-5 16,45-6 0-16,7 0 0 0,3 1 2 16,4-5 3-16,-4 0-7 0,15 0 5 15,8 0-4-15,-7 0-3 0,7 0 4 0,0 7 2 16,0-7 2-16,0 0 4 15,0 7-7-15,0-7 8 0,0 4 12 0,0 2 50 16,18-1-4-16,-18 0 18 16,28 1 4-16,-5 0 5 0,27 11 10 0,-19-7-90 15,2-2 0-15,4 0-9 0,9 0 9 16,50 8 4-16,-49-8-18 0,4-2 5 16,1-1-15-16,-5 1-3 0,38 2-173 15,-49-4 17-15,-5-2-31 0,-5 0 11 16,-2-1 16-16,-6-1-42 0,18 0-468 15,-21 0 214-15,1 0-113 0,-3-11-151 16,2 2 92-16</inkml:trace>
        </inkml:traceGroup>
        <inkml:traceGroup>
          <inkml:annotationXML>
            <emma:emma xmlns:emma="http://www.w3.org/2003/04/emma" version="1.0">
              <emma:interpretation id="{F3720946-9610-4AB4-BEE3-E8ACB813D02C}" emma:medium="tactile" emma:mode="ink">
                <msink:context xmlns:msink="http://schemas.microsoft.com/ink/2010/main" type="inkWord" rotatedBoundingBox="27108,6139 28631,6102 28651,6935 27128,6971"/>
              </emma:interpretation>
              <emma:one-of disjunction-type="recognition" id="oneOf31">
                <emma:interpretation id="interp35" emma:lang="" emma:confidence="0.5">
                  <emma:literal>10)</emma:literal>
                </emma:interpretation>
                <emma:interpretation id="interp36" emma:lang="" emma:confidence="0.5">
                  <emma:literal>10 ,</emma:literal>
                </emma:interpretation>
                <emma:interpretation id="interp37" emma:lang="" emma:confidence="0">
                  <emma:literal>10 )</emma:literal>
                </emma:interpretation>
                <emma:interpretation id="interp38" emma:lang="" emma:confidence="0">
                  <emma:literal>10 ]</emma:literal>
                </emma:interpretation>
                <emma:interpretation id="interp39" emma:lang="" emma:confidence="0">
                  <emma:literal>to ,</emma:literal>
                </emma:interpretation>
              </emma:one-of>
            </emma:emma>
          </inkml:annotationXML>
          <inkml:trace contextRef="#ctx0" brushRef="#br0" timeOffset="103500.0714">26919 6058 2563 0,'0'-12'58'15,"0"1"49"-15,0 0 183 0,0 9-198 16,0 1-40-16,0 1 8 0,0 0 16 15,0 12 105-15,0 1-122 0,-13 3-19 16,13 2-9-16,0 2-8 0,0 30-1 16,0-24-21-16,0 2-1 0,0-1 4 0,0 0 1 15,0 27-9-15,0-31-102 0,18-3-111 0,-2 0-102 16,-16-5-79-16,18-1-75 16,23 11-1324-16</inkml:trace>
          <inkml:trace contextRef="#ctx0" brushRef="#br0" timeOffset="103813.9391">27258 6187 2159 0,'-15'-4'18'0,"-1"0"133"16,16 4-22-16,-10 0 70 0,10 0-71 0,0 10-2 15,0 1-20-15,0 12 28 0,0-8-55 16,0 1 4-16,13 32 214 15,10-35-195-15,-5 0-28 16,52 14 182-16,-44-19-201 0,36-2 17 16,-28-6-66-16,2 0 32 0,0 0 7 15,-2 0-3-15,41-13 43 0,-44 4-37 0,-3-1 9 16,-2-2 17-16,-5 0 22 16,7-12 83-16,-28 10-103 0,0 0-33 15,0-1-21-15,0 1-14 0,0 4-27 0,-26-12-8 0,1 11 23 16,-4 1 0-16,-2 2-5 15,-5 3-18-15,-44-5-147 0,33 7 20 16,3 2-19-16,3 1-5 0,-1 0-24 16,-25 0-346-16,-8 16-621 15,46-8-70-15</inkml:trace>
          <inkml:trace contextRef="#ctx0" brushRef="#br0" timeOffset="104101.2606">27846 5809 2803 0,'0'-23'75'0,"0"4"93"15,0-12 267-15,62 11-84 16,-10 20-233-16,-11 0-68 15,-2 15-15-15,-3 3 5 0,44 34 30 0,-38-19-41 16,2 5-3-16,2 6-14 16,-7 3 8-16,47 101 14 0,-74-100-30 15,-12 43 16-15,0-50-23 16,-36-1-33-16,-8-5-54 0,-2-1-127 0,-11-1-217 16,-83 29-1210-16,60-35 789 15,-6-1 223-15</inkml:trace>
        </inkml:traceGroup>
      </inkml:traceGroup>
      <inkml:traceGroup>
        <inkml:annotationXML>
          <emma:emma xmlns:emma="http://www.w3.org/2003/04/emma" version="1.0">
            <emma:interpretation id="{C6A01840-ABEF-4371-9AF1-8D502437F9E5}" emma:medium="tactile" emma:mode="ink">
              <msink:context xmlns:msink="http://schemas.microsoft.com/ink/2010/main" type="line" rotatedBoundingBox="18282,7826 19080,8415 18781,8820 17984,8231"/>
            </emma:interpretation>
          </emma:emma>
        </inkml:annotationXML>
        <inkml:traceGroup>
          <inkml:annotationXML>
            <emma:emma xmlns:emma="http://www.w3.org/2003/04/emma" version="1.0">
              <emma:interpretation id="{08CA0EE0-8A16-432F-AAB0-5D7E74279778}" emma:medium="tactile" emma:mode="ink">
                <msink:context xmlns:msink="http://schemas.microsoft.com/ink/2010/main" type="inkWord" rotatedBoundingBox="18282,7826 19080,8415 18781,8820 17984,8231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06077.0978">18106 7518 3185 0,'-21'-7'42'0,"3"1"88"0,-6-6 228 0,14 9-211 16,10 0-91-16,0 2-53 0,-10 1 3 16,10 0 27-16,0 17 73 0,0-1-46 15,0 5-25-15,0 4 10 0,28 5 3 0,6 39 61 16,-6-31-72-16,-7 1-9 15,-21-2-30-15,28 1 16 0,16 32-10 16,-25-40 11-16,-1 1-12 0,-3-4-9 16,3-3-52-16,-7-2-49 0,28 13-352 0,-24-22 117 15,-7-2-85-15,-8-3-63 16,0-3-306-16,10-5-495 0</inkml:trace>
          <inkml:trace contextRef="#ctx0" brushRef="#br0" timeOffset="106410.6212">18038 7843 2701 0,'-33'-4'214'16,"27"4"-92"-16,6 0-27 0,-5 0 95 15,5 0-90-15,0 0 17 0,0 11-20 0,0-1 11 16,0 18 61-16,0-12-94 15,0 3-21-15,24 5-1 0,-24-2-1 0,54 31 51 16,-36-27-46-16,3-2 3 16,2 0 8-16,0-1 17 0,1-4 13 15,43 24 336-15,-18-27 1 0,-20-11-223 16,-1-2-58-16,0-3-76 0,6 0-22 16,44-13-42-16,-32 2-16 15,-2-1-1-15,0-3-1 0,-7 0 6 0,1 1-24 16,25-15-211-16,-38 15-65 0,-6 0-71 15,4 1-12-15,-13 2 19 16,-10-16-700-16,0 23 578 0,0-5-952 16,0 6 781-16</inkml:trace>
        </inkml:traceGroup>
      </inkml:traceGroup>
    </inkml:traceGroup>
    <inkml:traceGroup>
      <inkml:annotationXML>
        <emma:emma xmlns:emma="http://www.w3.org/2003/04/emma" version="1.0">
          <emma:interpretation id="{FA5DDA04-5D34-4809-B109-F26487D9123C}" emma:medium="tactile" emma:mode="ink">
            <msink:context xmlns:msink="http://schemas.microsoft.com/ink/2010/main" type="paragraph" rotatedBoundingBox="8696,9007 31760,9049 31757,10301 8693,1025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6D537637-9069-4EDF-8EA5-40C46D09D040}" emma:medium="tactile" emma:mode="ink">
              <msink:context xmlns:msink="http://schemas.microsoft.com/ink/2010/main" type="line" rotatedBoundingBox="8696,9007 31760,9049 31757,10301 8693,10258"/>
            </emma:interpretation>
          </emma:emma>
        </inkml:annotationXML>
        <inkml:traceGroup>
          <inkml:annotationXML>
            <emma:emma xmlns:emma="http://www.w3.org/2003/04/emma" version="1.0">
              <emma:interpretation id="{5A82459B-1257-4D61-BFD9-D201684F09D8}" emma:medium="tactile" emma:mode="ink">
                <msink:context xmlns:msink="http://schemas.microsoft.com/ink/2010/main" type="inkWord" rotatedBoundingBox="8696,9016 8730,9017 8730,9246 8695,9245"/>
              </emma:interpretation>
              <emma:one-of disjunction-type="recognition" id="oneOf33">
                <emma:interpretation id="interp41" emma:lang="" emma:confidence="0.5">
                  <emma:literal>l</emma:literal>
                </emma:interpretation>
                <emma:interpretation id="interp42" emma:lang="" emma:confidence="0">
                  <emma:literal>.</emma:literal>
                </emma:interpretation>
                <emma:interpretation id="interp43" emma:lang="" emma:confidence="0">
                  <emma:literal>'</emma:literal>
                </emma:interpretation>
                <emma:interpretation id="interp44" emma:lang="" emma:confidence="0">
                  <emma:literal>1</emma:literal>
                </emma:interpretation>
                <emma:interpretation id="interp45" emma:lang="" emma:confidence="0">
                  <emma:literal>(</emma:literal>
                </emma:interpretation>
              </emma:one-of>
            </emma:emma>
          </inkml:annotationXML>
          <inkml:trace contextRef="#ctx0" brushRef="#br1" timeOffset="184354.9442">8503 8618 2781 0,'-16'12'178'0,"16"-2"-52"0,0-2-13 15,-8 2-54-15,8 37-18 16,0-29-40-16,0 2-15 0,0 20-233 16,0-22-42-16,0-1-151 0,0-1-284 15,34-3 60-15</inkml:trace>
        </inkml:traceGroup>
        <inkml:traceGroup>
          <inkml:annotationXML>
            <emma:emma xmlns:emma="http://www.w3.org/2003/04/emma" version="1.0">
              <emma:interpretation id="{BA12CD82-07CB-4193-AF4D-E1DDCA2A8BCF}" emma:medium="tactile" emma:mode="ink">
                <msink:context xmlns:msink="http://schemas.microsoft.com/ink/2010/main" type="inkWord" rotatedBoundingBox="9097,9007 9167,9008 9166,9189 9096,9188"/>
              </emma:interpretation>
            </emma:emma>
          </inkml:annotationXML>
          <inkml:trace contextRef="#ctx0" brushRef="#br1" timeOffset="184549.7852">8950 8611 2436 0,'-28'-2'32'0,"28"2"125"0,-23 0-24 0,23 13-82 15,0 2-34-15,-19 2-20 0,19 2-82 16,0 24-343-16,0-20-225 0,0 2-4 15,0 1 126-15</inkml:trace>
        </inkml:traceGroup>
        <inkml:traceGroup>
          <inkml:annotationXML>
            <emma:emma xmlns:emma="http://www.w3.org/2003/04/emma" version="1.0">
              <emma:interpretation id="{F55AAEF2-B7EB-4A77-A713-0EB7B60A15BF}" emma:medium="tactile" emma:mode="ink">
                <msink:context xmlns:msink="http://schemas.microsoft.com/ink/2010/main" type="inkWord" rotatedBoundingBox="10560,9519 12413,9522 12412,9888 10559,9884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1" timeOffset="111403.6307">11277 9192 1928 0,'21'0'34'0,"-3"11"40"15,5 12 193-15,-2-10-122 0,-3 0-2 16,-7 0-13-16,4 0 14 0,19 12 148 15,-13-13-155-15,2-1-4 0,0-1-16 16,3-3 0-16,28 5 71 0,-25-10-113 16,2-2-10-16,-3 0-10 0,1 0-3 15,30-12 2-15,-33-1-36 0,-2 2-9 0,-1-1 12 16,0 0-4-16,-5 0-9 16,-2-13 18-16,-3 11-21 0,-13 0-4 15,0 0 2-15,0-1 3 0,0-13 1 0,0 16-14 0,0 2-3 16,0 0-43-16,0 2 52 15,-60-2-1-15,37 8 45 0,-3 2-44 16,-5 0-5-16,-3 0-1 0,-36 21 1 16,32-6 7-16,-1 0 2 0,0 2-8 0,3 2 3 15,7 1 7-15,-17 23-7 16,28-22 8-16,18 1-8 0,0-1 5 16,0-1-7-16,0 17 8 0,0-21 4 15,33 0-1-15,-2-4-2 0,8 1-7 16,52 8-9-16,-34-14-23 0,5-2-52 15,8-3-105-15,163 1-1056 16,-153-3 503-16,5-15 32 0</inkml:trace>
          <inkml:trace contextRef="#ctx0" brushRef="#br1" timeOffset="111021.3115">10358 9264 2589 0,'-15'-18'201'0,"15"13"-31"0,0 2 16 16,0-2-68-16,0 2-51 0,0 0-68 15,0 3-4-15,0 10 21 0,0-1 1 16,23 5 10-16,-2 1 12 16,0 2 8-16,25 20 49 0,-22-18-61 15,1 1-9-15,4-3-6 0,-3 0 17 0,5-2 4 16,21 9 45-16,-27-15-55 15,1-2-3-15,-5-2 11 0,-5-1 18 0,-1-2 85 16,-2-2-87-16,-13 0-20 0,0 0-23 16,0-9 5-16,13-9-8 0,-13 10-8 15,0-2-13-15,0 4 11 0,0-2-10 0,0 8-5 16,0 0-2-16,0 0 3 16,0 0 9-16,0 0-8 0,0 0 12 15,0 23 15-15,0-14-8 0,0 0-6 16,34 1-18-16,-34-3 21 0,62-1-2 15,-34-6 3-15,1 0-3 0,2 0 2 16,0 0 5-16,26-20 38 16,20-19 92-16,-58 12-8 0,-1 1-20 15,0 12-91-15,-18-1 1 0,0 0-17 16,0-1-1-16,0-3 7 16,0-18-7-16,0 19-7 0,0 2-10 0,0 4-46 15,-31 1-48-15,31-1-197 0,0 11 90 16,0 0-734-16,0 1 589 15,0 0-44-15,0 0-281 0,0 9 69 0</inkml:trace>
        </inkml:traceGroup>
        <inkml:traceGroup>
          <inkml:annotationXML>
            <emma:emma xmlns:emma="http://www.w3.org/2003/04/emma" version="1.0">
              <emma:interpretation id="{AAEE6CE7-F19F-4F9D-BC5E-2D53B6CB7660}" emma:medium="tactile" emma:mode="ink">
                <msink:context xmlns:msink="http://schemas.microsoft.com/ink/2010/main" type="inkWord" rotatedBoundingBox="13218,9315 15095,9319 15094,9804 13217,9800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1" timeOffset="111861.6147">13022 9184 2867 0,'0'-9'78'0,"-21"0"69"16,21 3 30-16,0 1 16 16,0 3-78-16,0-3-58 0,0 5-53 0,0 0 9 15,0 0 36-15,0 11 7 0,0 12 60 16,0-7-80-16,0 0-10 0,0 3 7 16,0 0-5-16,0 18 6 0,0-23-33 15,0 0 0-15,34-2 6 0,-34-2 7 16,62 2 58-16,-36-8-14 0,-26-4 0 0,28 0-9 15,-28 0-11-15,29 0-13 16,-6-12-2-16,-23 3-19 0,21 0-10 16,-21-7-15-16,0 16 9 15,0-5-3-15,0 5-12 0,0 0-14 0,0 0 31 16,0 0 6-16,0 0 7 16,0 12 29-16,33 6-28 0,4-11-4 15,-4-1 0-15,-2-6-7 0,3 7 10 16,64-7 4-16,-33 0-11 0,-36 0 9 15,-6-11 0-15,-5 2-4 0,3 0 15 16,-8 1-6-16,-13-12 5 0,15 13-17 16,-15-1-1-16,0-1 1 0,0 0-2 0,0-12-1 15,0 11-14-15,0 2-18 16,-33 0-21-16,33 2-43 0,-57-2-189 0,57 8 48 16,-29 0-87-16,3 0-76 15,26 0-93-15,-52 10-900 0,32-10 867 0</inkml:trace>
          <inkml:trace contextRef="#ctx0" brushRef="#br1" timeOffset="112340.8649">13853 8962 2183 0,'-21'-6'63'16,"3"3"37"-16,-5 3 27 0,7 0-15 16,-23 0 24-16,16 9-101 0,7 0 12 15,4-1 20-15,-4 0 18 0,6 11 90 0,10-10-136 16,0-2 15-16,0 0 39 16,0-2 9-16,0-1 48 0,31-4 91 0,-5 0-179 15,-1 0-6-15,-1 0-5 0,-24 0 6 0,54-22 48 16,-54 13-70-16,23 2-11 15,-23-4-9-15,0 3 2 0,19-8-5 16,-19 9-8-16,0 0-9 0,0 0-3 16,0 2 6-16,0-2-25 0,-37 7-4 15,9 0-24-15,-3 0-35 0,2 0-38 16,6 0-64-16,-31 22-398 0,30-11 227 0,1-1-85 16,2 1-243-16,21 0 44 0</inkml:trace>
          <inkml:trace contextRef="#ctx0" brushRef="#br1" timeOffset="112049.9841">13837 9178 2584 0,'39'0'209'0,"-39"0"-54"16,23 0 60-16,-5 0-55 0,-2 0 3 16,-3 10-20-16,13 12 14 0,-18-10-113 15,5 3-20-15,5 0-19 0,0-1 4 0,10 21 9 16,-12-20-5-1,23 27-40-15,-29-31-16 0,3-3-49 16,-5 0-76-16,-1-2-69 0,-7 3-355 16,0-5 250-16,0-4-184 0,13 0-112 0,-13 0 63 15</inkml:trace>
          <inkml:trace contextRef="#ctx0" brushRef="#br1" timeOffset="112590.8675">14140 8966 2913 0,'10'-6'83'0,"-2"1"68"16,3 2 13-16,-6 1-1 0,3 1-7 15,2 1-76-15,0 0 15 0,-2 10-7 0,8 2-20 16,17 18 6-16,-17-10-51 15,2 1-8-15,5 5-14 0,-5 2-2 0,18 28 10 16,-17-29-2-16,-1 0-2 16,2 0-9-16,-4 0 7 0,20 16-1 0,-18-26-45 15,-2-1-64-15,-1-3-94 0,-4-1-113 16,2-3-67-16,-3 3-505 0,-10-9 198 16,10-1 89-16,-2 1 122 0</inkml:trace>
          <inkml:trace contextRef="#ctx0" brushRef="#br1" timeOffset="112820.8292">14686 8949 2520 0,'0'-12'36'0,"-18"3"33"0,18 1 212 15,0 8-161-15,0 0 176 0,0 15-163 16,0 35 57-16,0-29-163 15,0 2-7-15,0 1-2 0,0 3-2 16,18 29-6-16,6-27-6 0,-9 1-8 16,-5 1-20-16,9-3-95 0,9 23-467 0,-12-28 127 15,7-3-269-15,5 1 44 16,1-5 85-16</inkml:trace>
        </inkml:traceGroup>
        <inkml:traceGroup>
          <inkml:annotationXML>
            <emma:emma xmlns:emma="http://www.w3.org/2003/04/emma" version="1.0">
              <emma:interpretation id="{2295FC52-F69A-480B-A533-131042B73121}" emma:medium="tactile" emma:mode="ink">
                <msink:context xmlns:msink="http://schemas.microsoft.com/ink/2010/main" type="inkWord" rotatedBoundingBox="15814,9244 18778,9249 18777,10277 15812,10271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1" timeOffset="114060.4585">16436 8852 2867 0,'5'-5'27'0,"-5"5"81"16,5 0 268-16,13 37 103 16,-12-2-324-16,17 11-42 15,-8-17-57-15,-2 0 2 0,3 5 7 0,2 3-8 16,3 2-10-16,20 41 4 15,-15-42-26-15,3 0-14 0,-6-4-15 16,0-2 8-16,21 19-17 0,-28-31 21 16,2-5-11-16,-8-2 9 0,-10-2 4 15,13-2 31-15,-13-9-20 0,0 0-12 16,0 0-44-16,0 0 33 0,0-20-26 16,0 8 48-16,0-3-39 0,0-3-1 15,0-4 8-15,-28-4-4 0,4-36-6 0,24 27 0 16,-28 0 7-16,28-1 15 0,0 3-8 15,0-21 9-15,0 35-10 16,0 4-4-16,0 5 7 0,0 5-1 0,28 5-9 16,-4 0 7-16,4 0 6 15,1 12-1-15,-1 1 10 0,21 13-8 0,-49-13-5 16,24 1 12-16,-24 0 0 0,15 0-1 16,-15-1 16-16,0 12-36 0,0-15 19 15,0 1-12-15,0-6 22 0,-34 2-9 16,-28 3-2-16,34-8 6 0,-3-2-9 15,7 2 3-15,-4-2-1 0,-19 0-16 0,14 0-42 16,17 0-3 0,16 0 29-16,0 0 36 0,0 0-2 15,0 12 1-15,0 1-5 0,39-2-7 16,23 16 16-16,-33-13-11 0,4 2 9 16,1-2-12-16,0 0 3 0,43 8 8 15,-30-11 3-15,-3-3-9 0,2-3-2 16,4-1 5-16,51-4 5 0,-55 0 1 15,-7 0 0-15,0-11-8 0,5 2 6 16,2-2-4-16,-46 0 9 0,0 0 3 16,0 0 11-16,0-2-14 0,0 0 7 15,0-12 6-15,0 13-7 0,0 3-13 0,0 1-5 16,0 3-8-16,0 3-18 16,0 2 20-16,0 0 8 0,0 0-1 15,0 10 9-15,0 13-3 0,0-11 0 0,0 0 0 0,0 1-2 16,0 0 3-16,34 16-13 15,-34-16-9-15,34 1 18 0,-6-1-3 16,-28 0-25-16,34-2-31 0,10 8-213 16,-26-12 7-16,-3-4-122 0,4-3-101 0,-4 0-176 15,8-12-782-15</inkml:trace>
          <inkml:trace contextRef="#ctx0" brushRef="#br1" timeOffset="114341.6933">17427 9023 2139 0,'-18'0'-5'0,"0"0"64"16,-16 13 177-16,34-4-72 0,-10 1-34 15,10 1-23-15,0-1-3 0,-15 10 75 16,15-12-67-16,0 0 46 0,0-1 24 16,0-1-9-16,0-6-25 0,38 0 24 15,-4 0-93-15,-34 0-12 0,34 0-2 0,-34-13 2 16,28-8 51-16,-28 12-71 0,29-1-13 15,-29 2-16-15,0-3-15 0,0-8-8 16,0 11-3-16,0 0-8 16,0 0-20-16,0 3-25 0,0-2-112 0,0 7 82 15,0 0-8-15,0 0-32 0,-29 0-61 16,6 9-84-16,0 8-433 0,2-7 277 16,21-1-204-16</inkml:trace>
          <inkml:trace contextRef="#ctx0" brushRef="#br1" timeOffset="114588.2297">17994 9229 2412 0,'24'8'82'15,"-4"-1"111"-15,-7 3 86 0,16 14 324 16,-14-10-405-16,-4 2-56 0,1 5-16 16,-1 1-2-16,12 37 81 0,-23-27-108 15,16 5-17-15,-3 2-7 0,2 0-14 16,24 74 6-16,-26-78-60 15,-3 22 3-15,8-33-4 0,-7-2 0 16,-11-4-26-16,18-2-36 16,-8 12-270-16,-5-23 220 0,-5-2-166 0,11-3 31 15,-11 0-106-15,0 0-70 16,0-11-37-16,0-14-804 0,0 9 697 16,-29-2 108-16</inkml:trace>
          <inkml:trace contextRef="#ctx0" brushRef="#br1" timeOffset="114829.0434">18018 9088 2257 0,'25'-13'31'15,"22"-5"142"-15,-26 14-38 0,2 4 24 0,5 0-1 16,1 0 21-16,5 11 0 16,33 18 112-16,-28-10-174 0,2 2-10 15,65 47 97-15,-77-44-175 0,-9-1 11 16,14 18 36-16,-34-23-35 15,0-2-20-15,0-1-2 0,0-2 3 0,0 0-6 16,-34 8 8-16,9-11-27 16,-4-1-24-16,-5-1-52 0,1 0-46 0,-32 0-385 15,31-7 129-15,3-1-113 0,-5 0-254 16,5 0-5-16</inkml:trace>
          <inkml:trace contextRef="#ctx0" brushRef="#br1" timeOffset="113320.2516">15615 9294 2326 0,'0'13'0'0,"-18"-4"45"0,18-2 122 0,0 4-26 0,0-4 15 16,0-1 15-16,0-6-6 15,29 9 59-15,-6-9-154 0,0 0 13 16,3 0 0-16,3 0-16 0,-1 0 6 16,24-19 24-16,-26 8-42 0,-3 1-22 15,0 1-5-15,-7-2-9 0,-8-11 3 16,7 10-12-16,-15 1-2 0,0-2-9 16,0 0 8-16,0-18-10 0,0 16-1 15,-39-1 4-15,6 3 1 0,4 0-10 0,29 3 20 16,-57-5-28-16,57 11 21 15,-23 0-15-15,23 3 7 0,0-1-4 16,0 2-8-16,0 0 15 0,0 0-1 0,0 0-3 16,0 0 2-16,65 20 10 0,-32-9-6 15,6 1-7-15,5 3 1 16,96 26 2-16,-93-24-1 0,-3 1 7 16,41 20-5-16,-46-20 9 0,-16 0 2 15,6-3 6-15,-9-2 7 0,-1 6 17 16,-19-2 6-16,0-8-47 15,-68-1-1-15,29-5 20 16,3-1-17-16,-3 1-1 0,-5-3-12 16,0 0-38-16,-41 0-209 0,41 0-16 0,-70-22-880 15,80 22 505 1,11-8 27-16,0 0 81 0</inkml:trace>
        </inkml:traceGroup>
        <inkml:traceGroup>
          <inkml:annotationXML>
            <emma:emma xmlns:emma="http://www.w3.org/2003/04/emma" version="1.0">
              <emma:interpretation id="{B3068BF4-A613-4FC0-B1BC-6AD7CE372D3F}" emma:medium="tactile" emma:mode="ink">
                <msink:context xmlns:msink="http://schemas.microsoft.com/ink/2010/main" type="inkWord" rotatedBoundingBox="19775,9462 21958,9466 21956,10090 19774,10086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1" timeOffset="116500.64">19715 9159 2641 0,'-28'-30'492'0,"15"22"-202"0,13 2-58 16,0-1-40-16,-15-4 37 0,15 10-187 15,0-2-37-15,0 3-11 0,0 0-12 16,0 0 47-16,0 32 70 0,0-13-20 0,0 8-41 16,77 70 34-16,-43-61-57 15,-34 2-5-15,75 37 7 0,-49-39-16 16,-26-3 6-16,28 0-5 0,-28-1-4 16,24-3 8-16,-24 15 12 0,0-26-5 15,0-2-8-15,0-5 4 0,0-3-1 0,-44 3 5 16,10-11-5-16,-5 0-3 15,3 0-2-15,0 0 1 0,-29-26 16 16,11-26-54-16,25 6-31 16,1-2-1-16,28 27 44 15,0-1 0-15,0 2 2 0,0 1-3 0,0 6-5 16,33-15-18-16,29 20 19 16,-28 6 5-16,0-1-1 15,82-2-4-15,-80 1 32 0,8 1-5 16,3-2 0-16,23-5 9 0,-39 4-4 15,-5-2 2-15,-8-2-5 0,3 0-7 16,-21-12 4-16,0 11 9 0,0-1-7 16,0 0 1-16,0 0 1 0,0-15 1 15,0 15 0-15,0-4 3 0,0 3 16 0,0-4-14 16,0 0 16-16,-31-14 18 0,2 18-11 16,29 1-15-16,-28 2-1 15,28 3-15-15,-16-2 2 0,16 7-14 0,0 2 2 16,0 0 0-16,0 0-1 0,0 11 21 15,0 1-5-15,0 2-11 0,0 2 11 16,0 4 1-16,31 35 41 0,-31-25-17 16,0 2 10-16,34 3-1 0,-34 1 11 0,39 2-7 15,-8 35 45-15,2-41-64 16,-9 1 7-16,-24-2-17 0,26-4 0 0,-3 18 9 16,-23-29-11-16,0-3 10 15,21-4-1-15,-21-1 71 0,12-2 309 0,-12-6-125 16,0 0-47-16,0 0-100 15,0 0-60-15,0-20-68 0,0 8-6 0,0-2-5 16,0-4 6-16,0-3 0 0,0-32-6 16,0 24-2-16,0 2-1 15,0-1 2-15,0 4-20 0,0 2-3 0,0-10-59 16,0 23 39-16,26 1-15 0,-26 5-14 0,31 3-9 16,24 0-70-16,-32 0 105 15,0 11 0-15,6 1 11 0,-6 1-2 0,19 17 3 16,-24-13 32-16,0 2 0 15,5 4 18-15,-2 0 19 0,20 22-26 0,-20-23-5 16,2-2-26-16,-5 0 43 16,3-1-5-16,18 13-1 0,-21-20 0 0,21 8 28 15,-29-17-17-15,-2-3 16 16,-8 0-21-16,8 0-6 0,10-10 6 16,-18 1 0-16,13-1 5 0,-3-3-11 15,3-2-14-15,-3-18-14 16,-4-29 49-16,-6 42-31 0,0-1-4 15,0 2 4-15,0 1-5 0,0-8 4 16,0 3-6 0,0 19-28-16,0 3-24 15,0 10-13-15,0-1 77 16,0 1 0-16,0 1-5 16,0 15 15-16,0-9-21 0,0-1 16 0,0 1-5 15,0-1-10-15,28 17 6 0,-2-17-1 0,-8-3 10 16,5-3-10-16,1-2 10 15,-4 0 6-15,58-4 20 16,-26-3-2-16,-29-10-12 0,0 2-22 16,-2-2 5-16,-5 1-11 0,15-11 12 0,-21 8-7 15,-10-2 0-15,16-2-5 0,-16-2 5 16,12-20 12-16,-12 20 1 16,11 1-7-16,-11 2-7 0,0 4-6 0,13-5-51 15,-13 13 34-15,0 1-4 0,15 2 24 16,-15 0-4-16,24 0 6 0,20 24 1 15,-21-8 3-15,8-1-3 0,3 4 3 16,-3 0 1 0,54 45 18-16,-64-44-32 0,2 19-17 0,-23-23 26 15,16-5 12-15,-16 2 0 0,0-6-4 0,0 5-5 16,0-6-47 0,0 1-359-16,-31-7 242 0,5 0 29 15,-5 0-112-15,0 0-104 0,-57-13-578 0,41 1 341 16,-2 0-94-16,-3-1 129 15</inkml:trace>
          <inkml:trace contextRef="#ctx0" brushRef="#br1" timeOffset="116743.6094">20847 9097 2055 0,'-34'0'33'0,"34"0"54"0,0 0 53 15,0 12 208-15,0-2-182 0,0-2 4 16,0 0 9-16,0-2 19 0,0-6 1 15,62 11 201-15,-36-11-288 0,-8 0-60 16,0 0-4-16,-18 0-9 16,16 0-8-16,2-9-1 0,-18 1-28 0,10 1-6 15,-10-9-27-15,0 11 7 16,0 1-36-16,0 1-25 0,0-1-239 16,0 4 90-16,-28 0-52 0,28 0-32 15,0 0-34-15,-29 0-29 0,6 19-819 0,7-11 690 16</inkml:trace>
        </inkml:traceGroup>
        <inkml:traceGroup>
          <inkml:annotationXML>
            <emma:emma xmlns:emma="http://www.w3.org/2003/04/emma" version="1.0">
              <emma:interpretation id="{89F7FF57-B260-42C9-B283-C5507F7D5DC9}" emma:medium="tactile" emma:mode="ink">
                <msink:context xmlns:msink="http://schemas.microsoft.com/ink/2010/main" type="inkWord" rotatedBoundingBox="22873,9402 27551,9411 27549,10113 22872,10104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1" timeOffset="124718.1725">22697 9041 2883 0,'0'-19'164'0,"0"10"-48"0,0 3-6 16,0 3-63-16,0 3-39 0,0 0 67 15,0 14-1-15,0 4 8 0,0 4-30 0,0 7-12 16,24 7-18-16,17 46 5 0,-23-37-24 16,0 2-5-16,-2-1 1 0,-3 1 1 15,15 39-43-15,-17-46-87 0,4-2-111 16,-2-2-81-16,16 46-817 16,-19-64 542-16,-10-2 88 0</inkml:trace>
          <inkml:trace contextRef="#ctx0" brushRef="#br1" timeOffset="125009.9847">22679 9388 2280 0,'-23'-41'234'0,"23"31"-117"15,0-1-46-15,0 1 1 0,26-9-32 0,0 13-13 16,2 1-33-16,6 2 39 0,5 2 6 15,62 1 75-15,-47 10-47 0,3 3 9 16,5 1-18-16,-8 4-14 0,50 24-26 16,-63-19-9-16,-4 1 10 0,-14-1 30 15,0 1 22-15,-15 24 63 0,-8-26-96 0,0-2-18 16,-21 0-15-16,-5-2 6 16,3-2-6-16,-34 12 5 0,29-18-16 15,-3-1-16-15,2-1-69 0,1-3-92 0,-27-4-432 16,32-1 237-16,0 0-140 0,-1 0-112 15,1-12 75-15</inkml:trace>
          <inkml:trace contextRef="#ctx0" brushRef="#br1" timeOffset="125402.7077">23551 9294 2033 0,'0'0'37'15,"0"0"52"-15,0 9 16 0,0 1 12 0,0 5 44 16,0-8-87-16,0 0 11 0,32 0 12 16,-7-1 15-16,-1-1-20 0,28 4 34 15,-27-9-90-15,1 0 15 0,-2 0 4 16,-1 0 7-16,23 0 60 0,-27 0-49 16,1 0 25-16,-4-10-33 0,-3 10-11 15,7-23-30-15,-20 12 0 0,0 1 0 0,0-2 8 16,0 0-10-16,0-1-12 15,0-9-13-15,-25 12 4 0,25 3-6 16,-24 1 4-16,24 3-4 0,-51 3-10 16,27 0 11-16,1 10-5 0,-6 4 11 0,1 0-8 15,-24 19 5-15,-18 43 26 16,70-55-26-16,-15 23-1 16,15-20 2-16,0-1 2 0,0 0 1 0,31-3-7 15,36 12-22-15,-23-18-9 0,21-4-51 16,139 1-565-1,-134-11 346-15,5 0-19 0,3 0-65 16,75-27-802-16,-89 16 724 0</inkml:trace>
          <inkml:trace contextRef="#ctx0" brushRef="#br1" timeOffset="125632.5072">24737 9210 2192 0,'-26'-4'37'0,"-26"4"193"15,29 0-73-15,0 0-21 0,-3 10-43 16,3-10-13-16,-1 13 5 0,-12 15 65 16,20-11-98-16,6 1-23 0,2 3-3 0,8-3-2 15,0 28 14-15,0-23-31 16,18 3-1-16,-18-4-5 0,29 2 3 0,31 17 5 16,-27-22 0-16,81 13-30 15,-73-26-80-15,6-6-87 0,-3 0-75 16,-3 0-83-16,50-11-656 0,-42 0 428 15,0-1 101-15</inkml:trace>
          <inkml:trace contextRef="#ctx0" brushRef="#br1" timeOffset="126710.0588">25467 9240 2168 0,'-18'-1'19'0,"5"0"37"0,0 1 46 16,0 0 37-16,-3 0 3 16,-9 0 89-16,6 0-142 0,4 8-10 0,-3 0-2 15,-3 0-13-15,-15 12 26 0,18-8-49 16,-3 2 22-16,3 0 6 0,5 2-14 16,-16 18-10-16,22-16-48 0,-1-1 5 0,3 2 72 15,5-1-72-15,0 18 2 16,0-19-72-16,18-2 78 0,0-2 3 0,0-2-8 15,0-2 10-15,29 2-15 16,-24-11 7-16,6 0-12 0,2 0 3 0,-3 0 7 16,32-20 9-16,-32 11-2 0,-2-2-8 15,-3 0 6-15,1-2-10 0,7-16 6 16,-21 13 0-16,-2 2 5 16,-3-2 10-16,-5-1 4 0,0-15 45 0,0 17-27 15,0 3-8-15,0 0-3 0,0 0-16 0,0 4-28 16,0 0-2-16,0 4 0 15,-21 4 28-15,21 0-22 0,0 0 4 16,-26 0-11-16,26 12 13 0,-10-1 0 16,0 0 4-16,10-1-6 0,-5 15 8 0,5-11 2 15,0 0-7-15,0 1 0 16,0 2 1-16,0-2-7 0,44 15 12 16,-21-17-6-16,-2-2 6 0,2-2-5 15,0-2 8-15,21 1-6 0,-21-6 1 16,24-2 5-16,-31 0-5 0,-9-11-5 15,9 1 13-15,-3-1 5 0,2-11 28 16,-15 10-22 0,8-29 30-16,-8 26-40 0,0 1-5 0,0 0 9 15,0-10 13-15,0 13-19 0,0 3 4 0,0 0-7 16,-21 1-2-16,21 5-5 16,0-2-11-16,0 4 3 0,0 0-1 15,0 0 2-15,0 0 7 0,0 19 3 0,0-9 3 16,0 1-5-16,0 2-6 15,0 0 2-15,0 14-7 0,29-13 11 0,-8-1-3 16,-1 1 2-16,-2-2 2 0,-18-4 0 16,37 4-25-16,-22-9 16 0,-2-3 1 15,0 0 6-15,3 0 25 0,22 0-12 0,-17-14-5 16,-5 3 1-16,-6 1-6 16,0-2 6-16,-2-11-4 0,-8 10 5 0,0 0-10 15,0 2-2-15,0-1-6 16,0-16-12-16,0 21 20 0,0 0-15 15,0 7 11-15,0 0-32 16,0 0 34-16,0 0 0 0,0 22 34 0,0-11-27 16,0 1 6-16,0 1-15 0,0-1-9 15,0 13-3-15,0-13 17 0,0-1 2 16,21-2-7-16,-21-1 6 0,26-1-2 16,10 1 9-16,-21-7-6 0,-15-1-3 15,19 0-3-15,-4 0 6 0,1-12-3 0,-9 2 0 16,1-1-1-16,-8 0 5 15,8 0-2-15,-8-10 1 0,0 10-13 16,0-2 3-16,0 1 1 0,0-1-1 16,0-11 5-16,0 14-10 0,0 0 5 0,0 4-5 15,0 3 14-15,23 0-7 16,16 3 2-16,-8 0-5 0,-2 16 9 0,4-4-2 16,-2 1 1-16,39 18-19 15,-36-13 18-15,38 34 12 0,-48-34-16 16,-6-2 3-16,-8-1 11 0,-2-2-2 15,-8 8 61-15,0-12-56 0,0-1-2 16,-31-2-45-16,5 1 33 0,-26 1-7 16,29-4 13-16,-6-3-13 0,1-1-40 15,-3 0-86-15,-31 0-439 0,31-10 188 0,2 0-31 16,3 0-116-16,3-2-144 16</inkml:trace>
          <inkml:trace contextRef="#ctx0" brushRef="#br1" timeOffset="127080.0224">26751 9297 1911 0,'13'20'121'15,"-6"-12"-2"-15,1 1 23 16,3-2-14-16,-1-1 3 0,16 7 120 16,-13-7-128-16,2-1-16 0,3 0-5 0,1 1 3 15,19 3 95-15,-14-6-114 0,-6 1 0 16,0-3-9-16,3-1 2 15,-6 0-11-15,16 0 42 0,-15-9-67 16,-6 9-4-16,3-10-19 0,-10 3-6 0,7-8 9 16,-10 8-14-16,0-1-2 0,0-1-6 15,0-3 3-15,0-11 1 0,-18 13-5 16,18-1-5-16,-18 3-2 0,0 3-3 16,-19 2 0-16,19 3 9 0,-5 0 11 15,0 0-14-15,-6 12 4 0,1 2-1 0,-24 13 4 16,29-13-9-16,-1 4 9 15,9 1-4-15,2 0 4 0,0 19-5 16,13-19-1-16,0 2-8 0,0-2-24 16,21-1 32-16,72 27-20 0,-47-33-73 15,71 2-373-15,-52-9 89 0,10-5-80 16,5 0-158-16,0 0-114 0</inkml:trace>
        </inkml:traceGroup>
        <inkml:traceGroup>
          <inkml:annotationXML>
            <emma:emma xmlns:emma="http://www.w3.org/2003/04/emma" version="1.0">
              <emma:interpretation id="{91DC361B-2F00-43BE-B1F7-561357B12A07}" emma:medium="tactile" emma:mode="ink">
                <msink:context xmlns:msink="http://schemas.microsoft.com/ink/2010/main" type="inkWord" rotatedBoundingBox="28500,9248 29572,9250 29571,9936 28498,9934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1" timeOffset="137791.8923">28454 9155 2532 0,'0'0'112'0,"-16"0"68"0,16 0 58 16,0 0 6-16,-7 0-48 0,7 0 67 0,0 0-202 16,-11 0-22-16,11 0-35 15,0 0-5-15,0 0 13 0,0 8 23 0,0 3 0 16,0 2 5-16,0 6-16 16,0 29 11-16,0-22-32 0,21 2 2 0,-3 1-9 15,0 0 10-15,-5-4-6 0,21 23 0 16,-16-27-6-16,-3-2-6 0,4-2-35 15,-1-3-49-15,8 3-277 0,-16-12 103 16,0-1-66-16,-2-4-46 16,2 0-164-16,3-11-153 0</inkml:trace>
          <inkml:trace contextRef="#ctx0" brushRef="#br1" timeOffset="136131.6299">28402 9187 1815 0,'0'-4'24'0,"0"1"16"0,-8 1 17 0,8-1 19 15,-5 0 58-15,0 2-64 16,5 1 1-16,-3-2 16 0,3 1 7 0,0 1 12 16,-2 0 121-16,2 0-111 0,0 0 4 15,0 0-17-15,0 0 1 0,0 0 50 16,0 0-97-16,0 0-5 0,0 0-8 15,0 0-3-15,0 0-5 0,0 0 19 16,0 0-32-16,0 0-6 0,0 0-2 16,0 0 7-16,0 0-6 0,0 0-15 15,0 0 15-15,0 0-6 16,0 0-15-16,0 0-3 16,0 0 3-16,0 0 7 0,0 0 2 0,0 0-4 15,0 0 4-15,0 0-7 0,0 0-4 16,0 0 4-16,0 0 10 0,0 0-12 15,0 0 13-15,0 0-12 0,0 0 0 16,0 0-5-16,0 0 5 0,0 0 0 16,0 0-6-16,0 0-7 0,0 0-13 15,0 0-20-15,0 0-22 0,0 0-29 16,0 0-138-16,0 0 91 0,0 0-14 16,0 0-19-16,0 0-20 0,0 0-239 15,0 0 166-15,0 0-192 0,0 0-29 0,0 0 47 16</inkml:trace>
          <inkml:trace contextRef="#ctx0" brushRef="#br1" timeOffset="138124.8432">28599 8909 2232 0,'-18'-9'12'0,"0"2"24"0,-3 2 40 16,-10 1 35-16,-8 4 109 0,21 0-157 15,0 0-11-15,0 0-15 0,5 9 16 16,-3 1 7-16,16 12 3 0,0-12-15 16,0 1-5-16,0-2 1 0,0 0 21 15,0 2-13-15,0-7 11 0,0 0 38 0,0-4 24 16,0 0 24-16,42 0 110 15,-24-10-226-15,2 2-4 16,22-13 19-16,-27 10-23 0,1-1-5 16,-3 2 1-16,-3-2 6 0,-10 1-10 15,0-6 1-15,0 11-26 0,0 1-1 16,0 1-1-16,0 0-20 0,-52 2-75 16,32 2 4-16,-4 0-55 0,1 0-9 15,-5 0-136-15,2 12-69 0,-29 10-503 0,32-9 258 16,5-1 48-16,5-2 106 0</inkml:trace>
          <inkml:trace contextRef="#ctx0" brushRef="#br1" timeOffset="138555.1074">28749 9217 2599 0,'-8'-3'96'0,"3"0"37"0,5 2 8 0,0 1-38 16,0 0-59-16,41 0-39 15,-12 0-2-15,5 0-8 0,7-11-20 16,6 11-63-16,4-8-77 0,66 1-343 16,-55 7 160-16,3-8-231 0,-1 3 34 15,4-3 65-15</inkml:trace>
          <inkml:trace contextRef="#ctx0" brushRef="#br1" timeOffset="138378.2454">28889 8869 2661 0,'5'-1'64'0,"-2"-2"11"0,-3 3-1 16,0 0 8-16,0 0 40 0,0 11 207 15,0 3-165-15,0 0-51 0,0 4-25 16,36 57 126-16,-26-46-177 16,3 4-7-16,18 39-8 0,-15-35-10 0,-1 0-9 15,3-2 14-15,0 2-13 16,3-3-4-16,15 26-8 0,-18-35-10 16,-18-1-37-16,0-3-53 0,24-3-72 0,-24-3-67 15,18 9-369-15,-18-17 290 0,15-1-48 16,6-6-236-16,-8 0 7 15</inkml:trace>
        </inkml:traceGroup>
        <inkml:traceGroup>
          <inkml:annotationXML>
            <emma:emma xmlns:emma="http://www.w3.org/2003/04/emma" version="1.0">
              <emma:interpretation id="{AD95470D-11BF-4861-8C7A-2EBB710CAF3E}" emma:medium="tactile" emma:mode="ink">
                <msink:context xmlns:msink="http://schemas.microsoft.com/ink/2010/main" type="inkWord" rotatedBoundingBox="30087,9189 31759,9192 31758,9778 30086,9775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1" timeOffset="138968.8234">29883 9142 2345 0,'0'0'27'16,"0"0"26"-16,0 0 24 0,0 0 45 16,-13 10 145-16,13-2-127 0,0 3-6 15,0-2-23-15,0 3-17 0,0 2-11 0,0 18 19 16,0-16-58-16,0 4-15 16,20-2-5-16,-4-1-6 0,15 11 33 0,-15-18-12 15,-1 1 11-15,1-3 16 0,-1-3 4 16,-2-1-5-16,10-2 40 0,-10-2-64 15,-2 0-3-15,2 0-12 0,-6 0-3 16,4 0-6-16,-3-9-2 0,-1 9-14 16,-7-9-4-16,8 9-5 0,-8-8 6 0,0 8-15 15,0 0 13-15,0 0-5 16,0 0 11-16,0 0-1 0,0 0-2 16,29 0-1-16,-29 0 0 0,25 0-1 0,22 0 12 15,-16 0-7-15,-2 0 1 16,4 0 5-16,-2-10-8 15,26-8 45-15,-33 10-14 0,4 0 5 0,-10-2-2 16,-2 1-11-16,2-13 6 0,-18 2-27 16,0 3-66-16,0 10-14 15,0 2-42-15,0-1-54 0,-21 2-101 16,0 0-113-16,-17 0-613 0,14 3 238 16,1-3 114-16,0 1 135 0</inkml:trace>
          <inkml:trace contextRef="#ctx0" brushRef="#br1" timeOffset="139437.1727">30450 8873 1981 0,'-26'0'14'0,"2"0"42"16,-12 9 142-16,21-9-92 0,4 8-18 16,-2-8-12-16,8 7 11 0,5-7 6 0,0 6 139 15,0-6-99-15,0 0 21 16,18 0-7-16,0 0-12 0,3 0-5 16,21 0 50-16,-14-11-110 0,-5 1-9 0,1 1-6 15,-4-1-25-15,-2 1 7 0,3-6-6 16,-21 9-7-16,0 6-21 0,0-6-5 15,0 3-3-15,0 3-14 0,0 0-98 16,-23 0-3-16,2 0-79 0,3 0-78 16,-3 0-89-16,-2 9-67 0,-24 8-835 15,29-9 675-15,0 3 120 0</inkml:trace>
          <inkml:trace contextRef="#ctx0" brushRef="#br1" timeOffset="139148.2245">30589 9103 2633 0,'13'0'211'0,"-8"0"-19"0,1 12 28 0,1-2-38 16,1 1-43-16,0 2-54 0,20 20 1 16,-15-15-83-16,5 1 7 0,-2 1-14 15,-3 1 8-15,2-3-15 0,11 17-185 16,-18-22-4-16,0 0-57 0,-3-4-21 15,0-2-16-15,0-2-83 0,3-5-845 16,-3 0 708-16</inkml:trace>
          <inkml:trace contextRef="#ctx0" brushRef="#br1" timeOffset="139673.4546">30998 8914 2691 0,'16'0'190'0,"-16"0"189"16,13 17-25-16,10 6-129 16,-2 10-99-16,-11-13-98 0,0 2-6 15,29 53-2-15,-26-48-14 0,-2-1-9 16,2-1 4-16,-1-1 3 15,12 21-31-15,-14-23-31 0,1-5-83 16,22 24-700-16,-25-31 511 0,2-6-51 16,-5-4-268-16,3 0 16 0</inkml:trace>
          <inkml:trace contextRef="#ctx0" brushRef="#br1" timeOffset="139860.6553">31314 8858 2864 0,'0'-22'78'16,"0"4"81"-16,0 3 16 0,0 5 97 16,-10 10-193-16,10 14 247 0,0 1-266 15,23 4-41-15,-5 3-7 16,0 5-5-16,3 3-8 0,18 37 1 0,-21-29-2 16,-3 1-52-16,4-2-122 15,-6 2-196-15,18 32-891 0,-8-9-214 16</inkml:trace>
        </inkml:traceGroup>
      </inkml:traceGroup>
    </inkml:traceGroup>
    <inkml:traceGroup>
      <inkml:annotationXML>
        <emma:emma xmlns:emma="http://www.w3.org/2003/04/emma" version="1.0">
          <emma:interpretation id="{DE313785-40B9-450B-8A4C-84E21C94BBC8}" emma:medium="tactile" emma:mode="ink">
            <msink:context xmlns:msink="http://schemas.microsoft.com/ink/2010/main" type="paragraph" rotatedBoundingBox="7255,10298 31537,10497 31530,11358 7247,1115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3A483CE-080A-48D0-A57D-99CEC7D4E204}" emma:medium="tactile" emma:mode="ink">
              <msink:context xmlns:msink="http://schemas.microsoft.com/ink/2010/main" type="line" rotatedBoundingBox="7254,10298 31537,10497 31530,11358 7247,11159"/>
            </emma:interpretation>
          </emma:emma>
        </inkml:annotationXML>
        <inkml:traceGroup>
          <inkml:annotationXML>
            <emma:emma xmlns:emma="http://www.w3.org/2003/04/emma" version="1.0">
              <emma:interpretation id="{C9BB21E6-B598-4709-B8A2-E9468971E751}" emma:medium="tactile" emma:mode="ink">
                <msink:context xmlns:msink="http://schemas.microsoft.com/ink/2010/main" type="inkWord" rotatedBoundingBox="7254,10297 8462,10307 8455,11169 7247,11159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1" timeOffset="140979.1234">7038 9899 3329 0,'0'5'79'0,"0"0"50"0,0 1 29 0,0 1-4 15,0 13 84-15,0-4-151 16,0 5-19-16,0 5-8 0,31 5-21 0,-31 7-3 16,28 47-9-16,-2-37-22 15,-26 1-2-15,23 2-1 0,-23 0 6 0,60 94-82 16,-27-62-178 0,-14-48 21-16,4-2-108 0,-5-4-101 15,39 36-1663-15,-44-50 1542 0</inkml:trace>
          <inkml:trace contextRef="#ctx0" brushRef="#br1" timeOffset="141280.0929">7149 10419 2826 0,'-11'-14'85'0,"4"-10"279"15,7 15-141-15,0 2-74 0,0-2-78 16,0 3-25-16,0 2-28 0,31 1 6 15,2 3-12-15,6 0 10 0,101 26 88 16,-88-14-71-16,-3 4-8 16,-2 2 2-16,33 25 28 0,-54-24-41 15,-3 1-1-15,-7 2 9 0,-9 0 13 0,-7 18 80 16,0-24-61-16,0 3-9 16,-33-3-20-16,-1 0 2 0,-33 10-3 15,30-16-25-15,1 0-8 0,-5-3-13 0,2-3-9 16,-39-2-165-16,42-2 30 0,2 0-89 15,3 0-97-15,0 0-113 0,5-13-106 16,-15-6-967-16,28 7 970 16</inkml:trace>
          <inkml:trace contextRef="#ctx0" brushRef="#br1" timeOffset="141670.1044">7767 10419 2741 0,'8'0'46'0,"0"0"52"0,5 0 203 15,-8 0-153-15,3 0-15 16,-6 0-23-16,6 9-18 0,16-1 34 0,-9 3-82 16,-2 0-4-16,5-3 2 0,0 1 12 15,24 6 39-15,-24-10-51 0,0 0-11 16,-3-2 14-16,32 0 127 16,-37-3-112-16,1 0-8 0,4 0 110 15,-15 0-117-15,0-12 3 0,8 3 1 0,-8-2-60 16,0-5 65-16,0 7-49 15,0 0-14-15,0 0 11 0,0 1-5 16,-26-16 0-16,26 17-2 16,-26-4-28-16,-2 8 18 0,10 0 9 15,-50 3-10-15,45 0 5 16,0 14 15-16,-6-3-18 0,-22 15-1 16,27-13-1-16,1 4 10 0,5-1 5 0,2 5-5 15,3 21 16-15,13-20-25 0,0-2-1 16,0 2-5-16,0-2-14 0,37-2-11 15,35 13-148-15,-28-17 61 0,0-5-45 16,8-2-102-16,5-3-150 0,57-4-903 16,-57 0 543-16,0 0 180 0</inkml:trace>
        </inkml:traceGroup>
        <inkml:traceGroup>
          <inkml:annotationXML>
            <emma:emma xmlns:emma="http://www.w3.org/2003/04/emma" version="1.0">
              <emma:interpretation id="{7F1EBE2A-3B34-4E43-BD3B-96AD605BCEE1}" emma:medium="tactile" emma:mode="ink">
                <msink:context xmlns:msink="http://schemas.microsoft.com/ink/2010/main" type="inkWord" rotatedBoundingBox="9201,10418 12422,10444 12417,11098 9195,11071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1" timeOffset="143078.3564">10392 10052 2312 0,'-10'-9'42'16,"-3"-2"85"-16,13 11-3 0,-5 0 402 15,5 14-333-15,0-1-35 0,0 2-21 16,0 4 60-16,0 28-64 15,28-20-90-15,-28 3-106 0,0 4 76 0,31 2 0 16,-8 30-2-16,11-34-5 16,-8-1-4-16,-26-1-5 0,31-3-43 0,8 18-334 15,-39-24 39-15,18-3-62 0,-18-1-34 16,21-3-270-16,-6-2 59 0</inkml:trace>
          <inkml:trace contextRef="#ctx0" brushRef="#br1" timeOffset="143500.0136">10850 10337 2108 0,'0'8'30'0,"0"1"64"0,0 2 54 16,0 12 202-16,0-15-209 0,0 0-22 15,0 0-2-15,0 1 6 0,34 4 73 0,-11-8-107 16,6 0-4-16,53 4 100 15,-50-9-155-15,-1 0-9 16,5 0-1-16,23-9 35 0,-30 9-18 16,-6-12 7-16,-5 2-9 0,-2-1 12 0,-3-11 24 15,-13 10-50 1,0-27 11-16,0 28-19 0,0 2-11 0,0 1-2 16,0 1-1-16,-36 5-15 0,7 2 11 15,29 0-2-15,-36 9 5 0,5 3 5 16,-26 18 16-16,33-12-26 0,6 1 26 15,0 2-7-15,18 0 9 0,-15 1 17 16,15 20-38-16,0-23 1 0,0 2 3 0,0-3-3 16,0 0 2-16,62 15-17 15,-31-21-15-15,8-2-3 0,0-3-89 16,7-1-89-16,53-6-515 0,-48 0 260 16,4 0-152-16,-1-14-111 0,-2 0 99 0</inkml:trace>
          <inkml:trace contextRef="#ctx0" brushRef="#br1" timeOffset="143791.0045">11754 10292 2523 0,'-21'-5'135'0,"21"5"-19"0,0 0 19 16,0 0-50-16,0 0-50 0,0 0 22 16,0 0 80-16,0 8-15 0,23 3-45 15,3 1 1-15,3 2 5 0,33 16 61 16,-21-12-82-16,3 1-11 0,-5-1-1 0,-3 1-17 15,34 19 46-15,-41-21-66 16,-4 1-3-16,-9-2-33 0,-3-3 30 0,-3 2 0 16,-5 1 6-16,-5-9 2 0,0-3 21 15,0-1 23-15,0-2-6 0,-51-1 44 16,25 0-58-16,-3 0 11 0,-2-10 6 16,-2-1-1-16,-32-15 43 0,36 9-73 15,1 0-8-15,-1-1-9 0,6 2-7 0,5-17 3 16,2 19-42-16,16-1-40 15,0 4-35-15,0-1-47 0,0 0-22 16,73-16-337-16,-37 15 149 0,8-3-87 16,5 0-131-16,6-1-173 0</inkml:trace>
          <inkml:trace contextRef="#ctx0" brushRef="#br1" timeOffset="142131.2991">8984 10022 3492 0,'0'-3'63'16,"0"3"41"-16,0 0 10 0,0 22 126 16,0-5-158-16,0 3-29 0,0 7-28 0,0 5-1 15,0 47 0-15,0-36-13 16,28 1-9-16,1 2 5 0,-6-1-14 0,1-1 14 15,22 32-56-15,-23-41-22 16,-4-4-57-16,-1-6-15 0,-3-2-30 0,6 8-71 16,-11-22 191-16,-5-2 34 0,1-7 19 15,-6 0 1-15,0 0-4 0,0-8-1 16,0-5 1-16,-26-1 10 0,2-2-7 16,1-4 21-16,-21-30 79 0,26 21-13 15,-5-3-8-15,2-3-16 0,21 1-2 0,-16-28-10 16,16 37-44-16,0 1-5 15,0 5-8-15,0 6-1 0,60 6-2 16,-26 7 16-16,-3 0 18 0,8 16 3 16,-1 2 27-16,40 23 37 0,-44-18-44 0,-3 4-21 15,-3-3 2-15,-7 0-14 16,-8 0 4-16,2 19-6 0,-15-22-2 0,0-2-18 16,0-2 7-16,0-2 6 15,0 9-29-15,-25-17-47 0,25 0-78 0,-29-2-141 16,6-2-132-16,2-3-811 0,-13 0 477 15,3 0 158-15</inkml:trace>
          <inkml:trace contextRef="#ctx0" brushRef="#br1" timeOffset="142874.2595">9574 10431 2079 0,'13'0'7'0,"0"0"57"0,0 0 46 16,10 18 174-16,-10-18-155 0,-2 9-16 15,2-4-1-15,-1-5 12 0,17 9 134 16,-16-9-127-16,0 0-4 0,0 0-29 16,0 0 1-16,13 0 43 0,-16 0-81 0,-2-9-17 15,-1 9 13-15,1-11 6 16,-8 2-2-16,0-11 33 0,0 10-68 16,0-2-4-16,0 0-7 0,0-2 3 0,0-15 5 0,0 16-8 15,0 1-12 1,0 2-8-16,-28 2 2 0,7 2-9 15,21 6 12-15,-21 0-8 0,21 0-4 0,-18 11 7 16,-15 16-16-16,33-13 31 0,-16 2-20 16,3 0 12-16,13 4 0 0,0 0-7 15,0 17-10-15,0-16 9 0,0-2-7 16,0 0 5-16,26 0-1 0,23 13-31 16,-26-19 30-16,3-1 11 0,-2-4 23 15,2-1-23-15,38-4-4 0,-30-3-11 0,0 0 3 16,-1 0 1-16,3-14-3 15,-5-2 5-15,21-14-26 0,-26 12 21 16,-5-1 0-16,0 0 6 0,-6-2 17 16,3-30 2-16,-18 23-10 0,0-2-7 0,0-4 7 15,0-3-4-15,0-39 23 0,0 40 7 16,-31 3 15-16,5 5 4 0,26 1-11 16,-20-5-31-16,20 23-12 0,0 9-11 0,-19 0 12 15,19 0 4-15,0 14-11 16,0 25 21-16,0 55-7 15,0-59-3-15,0 4 4 0,26-2 7 16,-5 4-13-16,23 35 25 0,-18-41-22 0,-3 0-1 16,-5-4-34-16,6-3-46 15,-4-4-19-15,22 26-368 0,-29-35 123 16,-11-10 134-16,-2-5-46 16,0 0-40-16,0 0-17 0,0-11 12 0,-31-10-256 15,3 6 283-15,-60-41-75 16,5-7 1322-16,57 44-688 15,5-1-125-15,1 3-29 0,4 3 18 16,3-6 50-16,13 13-138 0,0 0-15 16,0 4 21-16,0 3 21 0,26 0 81 0,-3 0-115 15,3 0-10-15,5 0-11 0,3 0-10 16,44 0-4-16,-37 0-14 16,-2 0 4-16,5-9-52 0,-3 9-67 0,-2-11-74 0,36-7-347 15,-44 10 209-15,-5-2-203 16,-3 3-9-16,-7-1 63 0</inkml:trace>
        </inkml:traceGroup>
        <inkml:traceGroup>
          <inkml:annotationXML>
            <emma:emma xmlns:emma="http://www.w3.org/2003/04/emma" version="1.0">
              <emma:interpretation id="{C5095FC7-305C-4CEE-BE21-E44D6DE47642}" emma:medium="tactile" emma:mode="ink">
                <msink:context xmlns:msink="http://schemas.microsoft.com/ink/2010/main" type="inkWord" rotatedBoundingBox="13239,10347 14267,10356 14263,10936 13234,10927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1" timeOffset="144353.4885">13022 9952 3128 0,'10'-3'50'0,"-10"3"18"0,0 0 47 16,11 0 34-16,-11 14 177 0,18 0-193 16,-18 4-47-16,15 4-20 0,-2 3 13 15,26 38 58-15,-21-26-80 0,3 1-24 0,-3 1-18 16,5-1-4-16,21 33 3 16,-28-41-2-16,2-3-16 0,-3-2 11 0,-15-5-8 15,24-4-1-15,-11 4 21 0,-13-12-9 16,0-2-5-16,0-4 3 0,0-2-5 15,0 0 1-15,0 0-16 0,0-13 0 16,0 2 12-16,-42-1-8 0,14-17-6 16,-3 15-10-16,5-1 12 0,26-2-9 0,-26-1-1 15,26 3-10 1,-18-25-84-16,18 21 62 0,0 12 35 16,0 0 2-16,31 1-8 0,3 1 9 15,35-5-9-15,-32 6 20 0,2 0 6 16,-1 2-10-16,1 2 4 0,-5 0-8 0,23 0-22 15,-37 0 15-15,-1 10 10 16,-4-1 1-16,-2 1 12 0,-5 13-10 0,-8-10 9 16,0 3-10-16,0 2 27 0,10 1-19 15,1 20 14-15,-1-19-21 0,0 0 1 16,3-1 2-16,-2-1-2 0,20 12 8 16,-11-16 2-16,-4-4 0 0,7-3 5 15,-2-1-3-15,-3-6-1 0,29 0 1 0,-24 0-3 16,3-14 9-16,2 2 11 15,-7-2 1-15,25-13 36 0,-33 14-34 16,3-4-11-16,-3-3-6 0,-13 1-1 16,0-15 1-16,0 15-7 0,0 1 0 0,0 3-15 15,0 0-5-15,-60-2-96 16,32 11 8-16,-3 2-83 0,-5 2-73 0,-6 2-87 16,-4 0-60-16,-37 0-589 0,47 0 360 0,2 9 107 15</inkml:trace>
        </inkml:traceGroup>
        <inkml:traceGroup>
          <inkml:annotationXML>
            <emma:emma xmlns:emma="http://www.w3.org/2003/04/emma" version="1.0">
              <emma:interpretation id="{6CE9D1E5-3F17-4175-86B6-986F70E27AE4}" emma:medium="tactile" emma:mode="ink">
                <msink:context xmlns:msink="http://schemas.microsoft.com/ink/2010/main" type="inkWord" rotatedBoundingBox="15328,10379 18355,10404 18350,11034 15323,11009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1" timeOffset="145193.6113">15150 10417 2690 0,'-31'-14'196'16,"31"7"-1"-16,-11 3 47 0,11 0-68 15,0-3-47-15,0 3-52 0,0 4-59 16,0 0-4-16,0 0 17 16,0 11 17-16,67 8 61 0,-25-8-71 0,-6 3-17 15,-2 3-6-15,-1 0-8 0,-7-2-8 16,18 18 19-16,-23-17-9 0,-21 0 7 16,0-2-14-16,0-5 7 0,0 8 23 0,0-11 4 15,0-4 11-15,0 1 27 16,0-3 33-16,0 0 148 0,0 0-155 15,0 0-33-15,0 0-37 16,0-31 23-16,0 22-48 0,0-6-6 0,0-18-8 16,0 14 15-16,0-1-14 0,0 0 2 15,0 0-6-15,31-15-28 0,-31 21 18 16,36 5-5-16,-7 2-9 16,-1 3-17-16,1 4-58 0,-1 0 73 0,-5 11 6 15,3 0 4-15,-2 0 12 0,-6-1 6 0,15 10-14 16,-17-9 13-16,-11-2 1 15,-5 0 17-15,0-1-2 0,18 3 16 16,-18-6-16-16,5-2 6 0,-5-3 3 16,0 0-6-16,0 0 8 0,0 0-11 0,0-10-3 15,0 10 8-15,0-12 3 16,0 1-9-16,0-10 13 0,0 10-24 16,0 0-2-16,0 2 5 0,34 2-6 0,-11-9 7 15,1 13 1-15,2 3 2 0,-8 0-1 16,10 0 4-16,27 20-10 0,-27-6 11 15,6-2-1-15,-1 4-6 0,1 0-14 16,31 14-125-16,-34-16 31 0,0 1-35 16,0 1-61-16,-3-3-106 0,1-4-57 15,33 4-456-15,-34-9 301 0,1-2-66 16,4-2 105-16</inkml:trace>
          <inkml:trace contextRef="#ctx0" brushRef="#br1" timeOffset="146325.5828">16643 10389 2318 0,'0'-14'36'0,"0"3"50"0,-21 0 42 16,21 3 28-16,-33-10 78 16,20 13-220-16,-16 5 46 0,19 0-11 15,0 0 7-15,-9 15 4 0,9 0-22 16,-24 18 19-16,16-14-48 0,3 1 4 16,2 2-15-16,3-2 12 0,4 1-4 0,1 17 8 15,5-21-14-15,0-2 3 16,0-3 8-16,0 0 3 0,16 1 29 15,7-10-21-15,-5-3 10 0,3 0 17 16,-3 0 3-16,21-10 99 0,-24-1-94 0,3 0-4 16,-2 0-21-16,-3 1-5 0,-3-4-10 15,3-12 2-15,-2 13-11 0,-11 2 1 16,0 0-5-16,0 3 4 0,0-3-33 16,0 11 14-16,0 0-2 0,5 0 3 15,-5 0 6-15,0 24-10 0,10-12 12 0,-10 2 2 16,8-1 2-1,20 28-7-15,-12-27-3 0,-1-2 4 16,27 8 6-16,-27-9 2 0,9-6-2 16,4 0-2-16,1-1 3 0,25-4-1 0,-26 0 0 15,-4 0 1-15,4-14 9 16,-7 2-4-16,20-15-9 0,-20 12-4 0,-3 2-6 16,-2-5 10-16,-3 1-1 0,-3-4 4 15,-10-27 6-15,0 21 0 0,0-5-2 16,0 0 7-16,0-4-13 0,-29-38 20 15,29 35-10-15,-28 0 16 0,28 4 10 16,-28 3 3-16,28-16 41 0,0 30-62 16,0 4-12-16,0 5-4 0,-34 4-11 15,34 1 5-15,0 4 4 0,0 0 0 0,0 12-7 16,0 4 2-16,0 1 1 16,0 31 5-16,0-16-3 0,0 0-7 0,0 8 6 15,0 1 14-15,28 40-10 0,-4-42 0 16,-24 1-13-16,28-4 7 0,-7-3 19 15,15 23-10-15,-15-33 4 0,-8-3-12 16,-13-4 11-16,15-2 0 0,9-1 27 16,-24-7 13-16,0-5 17 0,0-1 9 0,0 0-12 15,0 0-21-15,0-13-18 16,0 0-23-16,0-2-1 0,0-3 3 16,0-2 6-16,0-31 7 0,0 22-17 0,0-1-2 0,0-2-4 15,0-1 9 1,0-26-18-16,28 35 5 0,-28 3-9 0,0 6 12 15,28 3 3-15,-28 5 0 16,55 7 4-16,-32 0 0 0,-5 0-3 0,8 15 2 16,-8 0-1-16,0 16 12 0,8-14-2 15,-26-2-8-15,0-1 45 0,0 0-45 16,0 10 4-16,0-14-39 0,0-1 41 16,0 1 4-16,0-4 0 0,-39 4-2 15,11-8-3-15,-26 1 6 0,54-3 2 16,-29 0-13-16,29 0 8 15,-23 0-1-15,23 0-32 0,-11-10-10 16,11 10-90-16,0 0 111 16,0 0 7-16,29 10-22 0,-3 3 24 15,2-3 7-15,24 12-5 16,-29-13-2-16,3 2 5 0,3 3-2 16,-1-2-1-16,6 2 9 0,38 8-1 15,-33-11 0-15,3-3-4 0,-4-1 0 16,74-1 6-16,-84-6-2 0,1 0 4 15,17 0 5-15,-25-13-8 0,-3 3 3 16,-2 0 0-16,2-2-2 0,10-11 2 16,-17 10-6-16,-1-1 3 0,-10 1 3 15,0-2 0-15,0-13 1 0,0 16-4 0,0 0 2 16,0-2-2-16,0 2-1 16,0-5-11-16,0 10 6 0,0 3 1 0,-29 0-1 15,29 4-1-15,-44 0-5 0,-13 15 4 16,32-2 6-16,1-1-2 0,24 6-6 15,-28-2 14-15,10 22-6 0,-3-20-4 16,21 1-10-16,0-3 3 0,0 3-16 16,0 10-91-16,26-15-20 0,-3-2-106 15,86 5-1017-15,-65-17 576 16,8 0 56-16,2 0 88 0</inkml:trace>
        </inkml:traceGroup>
        <inkml:traceGroup>
          <inkml:annotationXML>
            <emma:emma xmlns:emma="http://www.w3.org/2003/04/emma" version="1.0">
              <emma:interpretation id="{B1D30165-1550-429D-87CA-CF10A9E85449}" emma:medium="tactile" emma:mode="ink">
                <msink:context xmlns:msink="http://schemas.microsoft.com/ink/2010/main" type="inkWord" rotatedBoundingBox="19223,10456 21491,10475 21486,11144 19217,11125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1" timeOffset="147979.8366">20357 10418 2684 0,'16'-7'70'0,"-6"-7"247"0,-10 9-105 15,0 1-63-15,0 0-70 0,0 1-26 16,0 3-49-16,-20 0-7 0,1 0 11 15,1 11 13-15,-8 1 4 0,-2-1 16 16,-21 23 2-16,20-15-22 0,6 3-16 16,5 0 5-16,2 0-4 0,3 20-4 15,13-24-1-15,0-1 2 0,0-3-4 16,0-1 9-16,0-3-1 0,0 2 27 16,24-10-19-16,-6-1 14 0,3-1-3 0,-3 0 5 15,31-12 36-15,-31-1-42 16,5 0 2-16,3-1-7 0,-3 0-2 0,16-21 7 15,-26 17-40-15,3 0 21 16,-8 1-2-16,2 1-5 0,-5-9 15 16,3 18-27-16,-8 2 7 0,0 4-1 15,8 1-4-15,-8 0 12 0,7 8-8 0,-1 1 11 16,-6 1-7-16,5 1 3 0,8-1 4 16,2 10-11-16,-10-11 6 0,8-3-7 15,-2 3-1-15,-1-3 12 0,8 1 5 0,-8-7-1 16,1 0-6-16,-1 0 3 15,-2 0-8-15,20-9 9 0,-17 0 6 16,-1-1 7-16,-2-1 3 0,2 0-2 16,-5-1-6-16,-5-12 19 0,0 12-13 0,8-1-1 15,-8 0 3-15,0 1-2 0,11-5-2 16,-11 9-17-16,0 3-17 16,10 0-2-16,-10 5 30 0,10 0-11 0,3 10 1 15,5 13-13-15,-2-11 13 16,5 3-3-16,2 2 8 0,11-1-6 15,28 16 13-15,-34-16-13 0,11-2-3 16,0-1-29-16,-8-1-26 0,28 5-112 0,-35-11 48 16,4-4-78-16,1-2-95 15,-9 0-82-15,17 0-459 0,-22-11 216 0,1-1 37 16,-1-2 97-16</inkml:trace>
          <inkml:trace contextRef="#ctx0" brushRef="#br1" timeOffset="148140.0077">21271 10338 2249 0,'0'-3'46'0,"0"3"42"0,0 0 69 0,-21 0 61 16,6 0 7-16,-14 21 203 0,6-11-260 0,8 4-37 15,-9 2-41-15,1 3-12 16,-37 27 5-16,27-22-65 0,-1 1-20 16,-2 2-7-16,7-1 4 0,-33 23 5 15,39-26-26-15,-3-4-94 0,8 1-124 16,3-4-115-16,-1 8-471 0,16-15 464 0,0-1-166 15,0-2 4-15,0-2 51 0</inkml:trace>
          <inkml:trace contextRef="#ctx0" brushRef="#br1" timeOffset="147381.1342">19112 10121 2516 0,'-44'-24'141'0,"26"14"42"16,3 4 69-16,4-1-20 0,6 3-29 0,5-1-72 15,-13-1-26-15,13 6-88 0,0-1-16 16,0 1-16-16,0 0 15 0,47 0-7 16,-8 10 19-16,15 1-11 0,3 1-2 15,5 6-4-15,86 22 2 0,-76-17 5 0,6 5 1 16,-6 0-4-16,109 65 50 15,-131-64-18-15,-14 1-4 16,18 28 53-16,-36-30-33 0,-18-4 11 16,0 1-6-16,0 1-6 0,-41 21 28 0,-3-25-58 15,0-1-7-15,-13-2-31 16,-72 21 36-16,95-31-18 0,0-1-23 16,-28 2-112-16,41-9 5 0,-2-1-74 15,0 0-96-15,2 0-125 0,3-13-622 16,18-1 367-16,0 2 127 0,0 0 132 15</inkml:trace>
          <inkml:trace contextRef="#ctx0" brushRef="#br1" timeOffset="147040.8634">19343 10263 2937 0,'-16'-22'69'16,"6"2"107"-16,-3-32 511 15,13 39-590-15,-16 2-61 0,-2 0-33 0,8 11-5 16,10 0 10-16,0 15 13 16,0 4 3-16,0 6-2 0,0 39 1 0,0-28-14 15,28 3-5-15,-28 2-6 0,26 1-1 16,5 33-25-16,-10-44-5 0,2 1-56 15,-2-4-78-15,-8-4-82 0,21 15-487 16,-34-27 328-16,20-1-130 16,-7-4-96-16,0-3 75 0</inkml:trace>
        </inkml:traceGroup>
        <inkml:traceGroup>
          <inkml:annotationXML>
            <emma:emma xmlns:emma="http://www.w3.org/2003/04/emma" version="1.0">
              <emma:interpretation id="{7EDCC477-130D-41EC-9BEB-BE6CBD6BFC7C}" emma:medium="tactile" emma:mode="ink">
                <msink:context xmlns:msink="http://schemas.microsoft.com/ink/2010/main" type="inkWord" rotatedBoundingBox="22097,10662 26808,10701 26804,11114 22093,11075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1" timeOffset="149620.1335">23940 10438 2191 0,'0'-7'35'0,"0"4"48"0,0-3 42 16,0 3 24-16,-31 3 134 0,13 0-161 15,-6 0-13-15,1 0-5 0,2 11-9 0,-20 17 30 16,23-15-84-16,0 2-5 16,0 2-7-16,2 0-4 0,6 0-10 0,-6 15 19 15,16-16-15-15,0-2 9 0,0-2-5 16,0 0 2-16,0 4 44 0,23-11-28 15,-23-1-10-15,31-4 4 0,-7 0-12 16,25 0 21-16,-26 0-33 0,3-13 1 16,-3 3-6-16,1 1 2 15,38-15-16-15,-49 18-3 0,5 1 1 16,-10 5-2-16,-8 0 13 0,0 0-2 16,0 0-4-16,5 0 6 0,3 0-3 0,-1 0 3 15,1 0-6-15,2 0 5 16,16 0 10-16,-8 0-4 0,3 0 5 15,-3 0-13-15,0-9 7 0,1-1-3 16,14-11-38-16,-17 6 35 0,-3 1 5 0,-3-3-1 16,0-4 19-16,-10-24-60 0,0 20 17 15,0 1 4-15,0 0 11 0,21 5-8 16,-21-13-11-16,26 21 14 0,-8 4 6 16,-5 4 4-16,5 3 2 0,21 0-14 15,-16 14 8-15,8 1 1 0,3-1 10 0,2 3 1 16,0 1 7-16,42 24 36 15,-42-20-12-15,-5-1-8 0,-2 2 0 16,-3 0-5-16,5 18 31 0,-23-24-18 16,-8-2-12-16,0 0 18 0,0-4-6 0,0 7 23 15,-29-12-52-15,3-2-5 16,0-1-5-16,0-3-6 0,-30 0-75 0,24 0-13 16,1 0-89-16,-2-7-115 0,2-4-105 0,0 1-71 15,-29-11-754-15,42 8 618 16,-3 1 115-16</inkml:trace>
          <inkml:trace contextRef="#ctx0" brushRef="#br1" timeOffset="150012.8632">24745 10375 2390 0,'8'-6'41'0,"-3"1"32"16,0 0 21-16,3 5 106 0,-1 0-115 0,-1 0 6 15,-1 0 0-15,5 8 7 0,16 14 49 16,-10-10-85-16,-1 4-16 0,1 1-6 15,-1 1 13-15,19 20 38 16,-19-19-52-16,3-2-9 0,-5-1-9 0,3-1 6 16,-1-3 6-16,11 6 61 0,-15-13-41 0,-1-2-5 15,0-3-10-15,3 0 0 16,13 0 29-16,-13 0-45 0,-3-10 1 16,6-1-7-16,-3 2-5 0,8-12 17 15,-16 7-30-15,3-1 9 0,-8 0-16 0,0 0 13 16,0-14-3-16,0 3-17 15,0 24-1 1,0 2 27-16,0 0-7 0,0 10-1 0,0 1-8 16,0 1 1-16,0 1 5 15,0 14 6-15,0-14-1 0,0 0 0 0,0-2-10 16,0 0-3-16,23 8-43 0,3-11-11 16,0-3-51-16,2-1-68 0,6-1-98 15,36-2-453-15,-34-1 323 0,3 0-136 0,0 0-80 16,-3-8 81-16</inkml:trace>
          <inkml:trace contextRef="#ctx0" brushRef="#br1" timeOffset="148758.9392">21944 10458 2570 0,'-39'-15'179'0,"26"8"-10"0,13 3 48 16,-13 2-31-16,13 0-17 0,0 0-44 16,0-1 15-16,0 3-100 0,0 0-16 0,0 0 6 15,0 0-22-15,0 0 11 16,0 0-10-16,0 12 13 0,0 0 28 15,26 3-18-15,23 18 8 16,-15 25-36-16,-34-39 1 0,0-2-1 0,0-1-5 16,0-1-7-16,0-2 8 15,29 8 4-15,9-12 9 0,-17-2 8 0,-21-3 3 16,0-2 21-16,0 0 86 16,0-2-49-16,0 0-11 0,0 0-8 0,0 0-26 15,18-19-18-15,-18 8-25 0,0-2 2 16,0-2-5-16,0-4 12 0,16-1-16 15,-3-23-14-15,2 22 18 0,-2 2-15 16,0 3-4-16,23-10-41 16,-25 26 63-16,-4 0-2 0,19 0-10 15,-18 7 9-15,8 2 0 0,-6-9 0 16,-2 10 3-16,12 5 0 0,-20-15 7 16,8 6 1-16,-8-6-3 0,11 0 10 0,-11 3 2 15,10-3-1-15,-10 0-7 0,0 0 2 16,8 0 3-16,7-21-18 0,-4 10 6 15,2 0-3-15,2-1 8 0,-2 0-3 16,5 2 3-16,11-4-12 0,-14 10 8 16,1 4-4-16,-1 0 3 0,3 0 5 15,24 10 0-15,-22 1 0 0,4 3-2 0,4 2-4 16,-5 2-20-16,27 19-106 16,-30-19 19-16,4 0-29 0,-6-5-52 0,3 1-100 15,10 3-462-15,-16-10 321 0,1-6-199 16,2-1 41-16,2 0 78 15</inkml:trace>
          <inkml:trace contextRef="#ctx0" brushRef="#br1" timeOffset="149086.834">22956 10432 1939 0,'0'0'7'0,"0"0"34"0,0 0 28 16,0 0 134-16,-13 12-107 0,13 0-1 0,0-2-4 15,0-2 16-15,0 1-7 16,0 8 78-16,0-11-96 0,24 2 30 0,-4-3 18 15,4-3 9-15,22-2 60 16,-20 0-140-16,0 0-15 0,2 0 8 0,50-23 106 16,-60 15-117-16,-2-1-16 15,4-9 26-15,-12 11-34 16,-8-11-8-16,0 12-8 16,0 2 3-16,0 0-2 0,-23 3-5 0,-21 1-9 15,21 0 12-15,-6 0 8 0,1 0-8 0,-6 12-2 16,-26 16-4-1,-9 19 13-15,58-30-6 0,3 0-11 16,1-1-17-16,7-2-24 0,0 0-30 16,26 14-147-16,2-17 55 0,3 0-45 0,3-3-55 15,10-2-60-15,62 1-320 16,-47-7 218-16,-2 0-86 0,11 0 64 16,1-11 69-16</inkml:trace>
          <inkml:trace contextRef="#ctx0" brushRef="#br1" timeOffset="150608.7407">25573 10372 2059 0,'0'-7'20'16,"0"-2"94"-16,0 9-13 0,0 0 13 0,0 0-3 15,0 0 9-15,23 0-19 0,24 0 75 16,-21 14-77-16,2-4 11 0,6 2-3 15,80 31 175-15,-78-27-210 16,34 18 32-16,-39-17-76 0,-8 0-3 16,-2-3-3-16,-5 0 3 0,-4-1-2 15,-4 7 35-15,-8-13-24 0,0-2 4 0,0 0-10 16,0-2-3-16,-31 2-2 16,5-5-15-16,0 0 2 0,3 0-6 0,0 0 3 15,-24-10-22-15,24 1-6 0,5-1-35 16,-3-3-51-16,11-1-65 0,2-20-314 15,8 17 214-15,0 0 18 0,0-1 16 16,0 2 9-16,39 1 28 0,33-8-172 16,-33 15 208-16,3 2 56 0,-4 0 52 0,-1 5 25 15,30 1 114-15,-39 0 8 16,-4 0 15-16,-6 0 8 0,-3 7 4 16,9 2 88-16,-19-2-118 0,-3-1-14 0,4 1-6 15,-1 0 4-15,0 0-11 16,3 10 55-16,-3-9-72 0,3 1-2 0,-1 2-4 15,4-1 1-15,12 7 21 0,-13-8-29 16,11-3 8-16,0-2 20 0,-6 2 17 16,22-6 86-16,-22 0-96 0,6 0 0 15,-3 0 2-15,-8 0 4 0,19 0 84 16,-19-10-87-16,3 2 6 0,-3 0-22 16,3-1-7-16,-7 0-13 0,1-12-17 0,-7 11-9 15,0-1-1-15,0 0-2 0,0-3 3 16,-23-7-16-16,5 12 1 15,0-1 0-15,-3 4 10 0,0 1-6 0,-23 5-6 16,18 0 6-16,-2 0 8 16,-1 15 2-16,-7-2 5 0,-18 17-11 0,33-14 1 15,3 3-5-15,3 1 17 0,7 3-1 16,8-2-2-16,0 25-11 0,28-23-67 16,6-2-132-16,5-2-147 0,7-2-181 0,86 9-1073 15,-59-20 1012-15</inkml:trace>
        </inkml:traceGroup>
        <inkml:traceGroup>
          <inkml:annotationXML>
            <emma:emma xmlns:emma="http://www.w3.org/2003/04/emma" version="1.0">
              <emma:interpretation id="{2BAECE89-AD84-409C-9353-96C49C39EADE}" emma:medium="tactile" emma:mode="ink">
                <msink:context xmlns:msink="http://schemas.microsoft.com/ink/2010/main" type="inkWord" rotatedBoundingBox="27708,10579 31536,10610 31530,11262 27703,11230"/>
              </emma:interpretation>
              <emma:one-of disjunction-type="recognition" id="oneOf47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1" timeOffset="156918.8263">27512 10635 2328 0,'-13'9'34'16,"2"1"59"-16,11-2 42 0,0 5 240 16,0-10-184-16,0 1 3 0,0-3-26 0,29 2-15 0,28-3 34 15,-26 0-131-15,8 0-12 16,5-11-16-16,2 0 2 0,1 1-1 15,46-13 26-15,-51 8-25 0,-6 3 0 16,-5-3-9-16,-8 0-6 0,8-15-12 16,-31 12 3-16,0 1-4 0,0-2-1 15,0 3 7-15,0 0-13 0,0-12-2 0,0 17-2 16,-28 4 6-16,28 2-6 16,-26 2 5-16,5 0-12 0,0 3-12 0,6 0 13 15,15 0 3-15,-18 0-6 0,18 0 23 16,0 9-14-16,0 0 19 0,0 0-7 15,0-2-1-15,36 2 1 16,36 15-6-16,-30-9 2 0,4 2 32 16,4 2-32-16,1 0-5 0,4 3-1 0,51 23-27 15,-59-23 38-15,-11-1 3 16,-3 1 6-16,-9-4-2 0,-11 30 45 16,-13-35-35-16,-29 7 15 0,-2-13-25 0,-3-1-4 15,-7-1-5-15,-3-2-2 16,-47 0-13-16,45-3-2 0,-1 0-29 0,6 0-37 15,-1-12-101-15,4 0-105 16,-25-18-498-16,35 14 349 0,5-4-107 0,5-3-100 16,10-3 77-16</inkml:trace>
          <inkml:trace contextRef="#ctx0" brushRef="#br1" timeOffset="157322.8491">28330 10256 2394 0,'15'-14'44'0,"3"-9"252"15,6-3 383 1,-19 23-650-16,-5 1-22 0,8 2-11 16,-3 0 42-16,21 28 189 0,-16-10-171 15,3 2-6-15,0 5 4 16,2 2-1-16,14 33 34 0,-16-27-62 16,36 66 34-16,-28-68-37 0,-1-3 1 15,11 2-5-15,-2-1-8 16,62 37 3-16,-60-51-9 0,31 11 17 15,-44-15 14-15,3-6 21 16,33 1 193-16,-39-6-171 0,-2 0-3 16,-2 0 9-16,-1-10-7 0,3-12 58 15,-5 10-79-15,-3-1 12 0,-2 0-1 16,2 1 9-16,-3-7 18 0,3 12-91 16,-5 2-33-16,0 5-102 0,0 0 118 15,3 0 13-15,0 0 5 0,7 24 5 16,-2-10-19-16,0-1 6 15,30 32-115-15,-20-31-22 16,-2 0-52-16,2-1-13 0,0-3 11 0,16 7-107 16,-16-12 118-16,-2-2-100 0,-4-3-111 0,-1 0-99 15,7 0-860-15,-13-15 758 16,-2 2 135-16</inkml:trace>
          <inkml:trace contextRef="#ctx0" brushRef="#br1" timeOffset="157531.0754">28966 10313 2515 0,'-15'-10'80'0,"-1"0"85"0,1 4 52 16,4 3 31-16,1 3-69 0,-3 0-30 15,13 0-137-15,-2 0-17 0,2 0-14 16,0 0 0-16,0 0-31 0,0 0-204 16,18 10 28-16,0 1-51 0,5 2-33 15,6 1-119-15,40 12-777 0,-32-13 739 16</inkml:trace>
          <inkml:trace contextRef="#ctx0" brushRef="#br1" timeOffset="157738.0741">29694 10502 2415 0,'0'0'32'0,"0"-9"33"0,0 9 34 0,0 0 52 15,0 0 17-15,0 0 188 16,0 0-206-16,-21 11-29 0,3 4-29 15,-47 35 135-15,42-30-169 16,0 2-7-16,-39 46 42 0,49-46-85 16,-6 19-2-1,19 12-17-15,50-28 21 0,-19-13-9 16,2-6 5 0,107 6-357-16,-88-12 63 0,5 0-101 0,52 0-740 15,-60-14 406-15,-5 3 146 0</inkml:trace>
          <inkml:trace contextRef="#ctx0" brushRef="#br1" timeOffset="158832.0767">30198 10610 2144 0,'0'-5'23'0,"0"1"62"0,0 4-38 16,0 0-13-16,0 0-3 0,0 0 2 15,0 0 2-15,0 0 21 0,0 0 0 16,0 0 31-16,26 0 28 0,-5 0 20 16,2 0-19-16,24 0 67 0,-16 0-123 15,0 0-13-15,3 0-15 0,-3 0 5 16,0 0 8-16,21-9 67 0,-32-2-58 16,-4 2-4-16,-3 2-11 0,-3-1 10 0,-2-5 24 15,-8 7-44-15,0 0-13 0,0-1-11 16,0 1-3-16,0 1-3 0,-23-6-13 15,5 6 8-15,-6 2 6 16,1 1-9-16,0 0 11 0,-3 2 3 16,-34 0-11-16,29 0 4 0,5 12-7 0,0-1 5 15,0 1 5-15,-12 16-5 0,25-11 11 16,0 0-10-16,5 0 4 0,0 3 2 16,8-1-1-16,0 19 2 0,0-21-5 0,26 1 28 15,-3-4-24-15,6 0 0 16,2-2 2-16,41 2-23 0,-30-8 21 0,2-4-1 15,2-2-6-15,1 0 7 16,36 0-2-16,-16-22 1 0,-15 2-6 16,-34 11-8-16,-5-2 0 0,0 1-7 15,26-34-100-15,-24 29 67 16,-2-2 3-16,5-2 4 16,24-17-17-16,-19 20 48 0,0 0 8 0,1 5-19 15,2 3 18-15,-1 2 1 0,25 6 22 16,-30 0-16-16,1 8-2 0,0 3 13 15,-1 5 23-15,4 23 96 0,-16-16-65 16,2 1-17-16,-5 3-18 16,8 48 21-16,-13-54-48 0,10-1-3 0,-4-2-29 15,6 13-275 1,-4-13-419-16,10-6-1179 0,-10-12 1381 16</inkml:trace>
        </inkml:traceGroup>
      </inkml:traceGroup>
    </inkml:traceGroup>
    <inkml:traceGroup>
      <inkml:annotationXML>
        <emma:emma xmlns:emma="http://www.w3.org/2003/04/emma" version="1.0">
          <emma:interpretation id="{B6F702C5-B078-4011-A6B6-66E2C8B1FB1B}" emma:medium="tactile" emma:mode="ink">
            <msink:context xmlns:msink="http://schemas.microsoft.com/ink/2010/main" type="paragraph" rotatedBoundingBox="7301,11891 21918,11506 21951,12759 7333,1314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36F2B3A-E14F-42A4-B16E-14BBEEE77370}" emma:medium="tactile" emma:mode="ink">
              <msink:context xmlns:msink="http://schemas.microsoft.com/ink/2010/main" type="line" rotatedBoundingBox="7301,11891 21918,11506 21951,12759 7333,13144"/>
            </emma:interpretation>
          </emma:emma>
        </inkml:annotationXML>
        <inkml:traceGroup>
          <inkml:annotationXML>
            <emma:emma xmlns:emma="http://www.w3.org/2003/04/emma" version="1.0">
              <emma:interpretation id="{E133F1EB-06F7-40CA-9B7F-B31AFB2A646B}" emma:medium="tactile" emma:mode="ink">
                <msink:context xmlns:msink="http://schemas.microsoft.com/ink/2010/main" type="inkWord" rotatedBoundingBox="7303,11972 9194,11923 9210,12547 7319,12597"/>
              </emma:interpretation>
              <emma:one-of disjunction-type="recognition" id="oneOf48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1" timeOffset="161429.2478">7879 11608 2713 0,'0'-26'217'0,"0"15"-60"0,0 2 7 16,0 4-88-16,0 1-53 15,0 4 28-15,0 0 16 0,20 13 24 16,4 0-6-16,2 6-13 16,69 64 71-16,-61-48-106 0,31 38 29 0,-37-36-38 15,-2-3-10-15,-3-1-5 16,-2-1-6-16,21 24-1 0,-27-32-6 0,1-1 1 16,-3-5-1-16,-3-2-1 0,3 6 7 15,-5-5 62 1,-8-17 60-16,0 0-25 0,0 0-87 15,0-10-7-15,0 1-8 0,0-4 19 16,0 0-23-16,0-21-6 0,0 16-10 0,0-2 17 16,0 2-8-16,0 1-3 15,23-7-28-15,-2 16 17 0,-3 4 6 0,0 4 1 16,0 0 0-16,26 12-1 16,-23-1 12-16,2 2 1 0,3 0-1 0,-3 1 4 15,0-3 0-15,24 12 4 0,-26-16-1 16,-3 1 1-16,3-4 2 15,25-4 12-15,-30 0-18 0,10-9 4 16,-16-1 1-16,3 0-1 0,-5-1 4 16,2 0-3-16,0-4-5 0,-2-13 11 0,-8 12-4 15,0 1 2-15,0 3-6 16,0 0-9-16,0-5-11 0,0 14 6 16,0 3 16-16,0 0-7 0,0 9 9 15,0 19-5-15,0-10-1 0,23 2 4 16,-23 2-6-16,0 0 4 0,0-1 0 15,26 17-65-15,-26-20-24 0,21-5-59 16,-21 0-52-16,28-4-59 0,-28 1-459 0,0-10 237 16,0 0-259-16,24 0 120 0,-24-11 93 15</inkml:trace>
          <inkml:trace contextRef="#ctx0" brushRef="#br1" timeOffset="161588.801">8663 11590 2229 0,'-18'-9'7'16,"-3"2"13"-16,6 3 9 0,-16 4 28 16,25 0-55-16,-1 0-4 15,7 32-75-15,0-9-185 0,26-12 16 16,5 1-221-16,2 0-7 16</inkml:trace>
          <inkml:trace contextRef="#ctx0" brushRef="#br1" timeOffset="160889.0073">7097 11986 3313 0,'0'-12'58'0,"0"-13"273"15,0 16-127-15,0 1-49 0,0 2-88 16,0 2-32-16,0 1-24 0,0 3-28 16,0 0 14-16,0 0-1 0,0 14 10 15,29 2-19-15,22 21 21 16,-27-17-2-16,4 3 20 0,6-2-25 0,-3 2 8 15,31 15 4-15,-28-21 1 0,-6-6 6 16,1 1 9-16,-1-4 20 0,-5-1 17 16,19 1 119-16,-27-8-67 0,-2 0 5 15,0 0-22-15,-3 0-5 0,3 0 28 16,-7-12-83-16,-4 4-21 0,1 8-30 16,-1-9-5-16,1 3-79 0,-3 6 5 0,0 0-207 15,0 0 259-15,0 0 25 16,0 0-8-16,23 11-8 0,16 5-20 15,-21-11 46-15,3-5 10 0,2 8-3 16,0-8 7-16,32 0-9 0,-27 0 8 16,1-11-9-16,-1-1 0 0,-2 0 18 15,21-15-6-15,-27 14-3 0,-4-3-10 16,-3 2-1-16,-3-2 4 0,-2 0-16 16,-8-16-45-16,0 15-20 0,0 0-30 0,0 0-23 15,0 2-26-15,-41-10-269 16,22 13 98-16,1 1-69 0,3 2-67 0,-1 1-235 15,-15-7-552-15</inkml:trace>
        </inkml:traceGroup>
        <inkml:traceGroup>
          <inkml:annotationXML>
            <emma:emma xmlns:emma="http://www.w3.org/2003/04/emma" version="1.0">
              <emma:interpretation id="{AD4D086C-03F4-4927-9F3B-7885729FC5BE}" emma:medium="tactile" emma:mode="ink">
                <msink:context xmlns:msink="http://schemas.microsoft.com/ink/2010/main" type="inkWord" rotatedBoundingBox="9577,11831 10488,11807 10506,12494 9595,12518"/>
              </emma:interpretation>
              <emma:one-of disjunction-type="recognition" id="oneOf49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1" timeOffset="161800.1248">9543 11756 2006 0,'0'10'54'0,"-46"26"383"0,4-6-162 16,24-12-158-16,2 1-2 16,1 3-2-16,2 0-6 0,3 0-17 0,4 24 30 15,6-23-99-15,0-2-1 0,0-2-7 16,0-2 3-16,57 10 8 0,-28-18-18 15,5-1-1-15,4-2-9 0,1-6-75 16,52 0-364-16,-47 0 97 0,2-15-61 16,1 1-214-16,-6-1-8 0,-4-2 98 0</inkml:trace>
          <inkml:trace contextRef="#ctx0" brushRef="#br1" timeOffset="162210.1328">9714 11473 2652 0,'-18'-20'136'16,"7"3"212"-16,9 12-193 15,2 0-59-15,0 3-73 0,0 2-12 16,0 0 20-16,0 11 143 0,0 2-65 16,26 6-15-16,-3 2-17 0,0 6-22 0,29 39 60 15,-29-31-73-15,47 76 69 16,-49-75-91-16,-3-5 0 15,-2-1-4-15,-6-4-2 0,8 20 16 16,-10-28-12-16,-3-2 7 0,-5-3 15 16,0-5 40-16,0 4 269 0,3-9-50 0,2-3 15 15,-5 0-69-15,0 0-66 0,2-11-106 16,-2-1-68-16,6-1 0 0,-6-3-6 16,2-3-11-16,9-26 0 0,-6 24-3 15,18-33-49-15,-15 43 36 16,5 5 0-16,-3 6 7 0,6 0-21 15,33 25-111-15,-10 7 44 16,-24-15 5-16,3 3-61 0,-5-1-48 16,0-1-37-16,-2 0 17 0,4 15-162 0,-10-19 189 15,-2-2-82-15,2 0-76 0,-5-4-93 16,0 6-807-16,0-8 625 0,0-2 123 16</inkml:trace>
        </inkml:traceGroup>
        <inkml:traceGroup>
          <inkml:annotationXML>
            <emma:emma xmlns:emma="http://www.w3.org/2003/04/emma" version="1.0">
              <emma:interpretation id="{A425C51A-4B40-44AB-9EC0-FD7C85CB37F7}" emma:medium="tactile" emma:mode="ink">
                <msink:context xmlns:msink="http://schemas.microsoft.com/ink/2010/main" type="inkWord" rotatedBoundingBox="11499,11809 14085,11741 14102,12385 11516,12453"/>
              </emma:interpretation>
              <emma:one-of disjunction-type="recognition" id="oneOf50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1" timeOffset="166340.0256">12590 11493 2074 0,'-31'0'80'0,"15"0"25"16,1 0 29-16,-1 11-13 0,6-2-32 15,-14-3-5-15,17 3-45 0,1-3 12 16,6-6 7-16,0 5 40 0,0-5 173 16,0 0-116-16,24 0-30 0,51-20 130 15,-52 10-180-15,0-3-10 0,34-27 82 16,-57 4-73-1,0 25-67-15,0 2 0 16,0-9-5 0,-57 13-21-16,29 5-1 0,-11 0-106 15,18 9 3-15,-2 1-44 0,2 0-45 16,1 2-79-16,-14 11-419 0,11 4-344 16,15 1 24-16</inkml:trace>
          <inkml:trace contextRef="#ctx0" brushRef="#br1" timeOffset="166049.0141">12678 11744 2357 0,'23'0'180'16,"-18"0"-3"-16,0 11 33 0,0 0-37 15,1 1-41-15,7 4-44 0,20 35 19 16,-4-13-97-16,-19-20-4 15,6-2-6-15,-3-2-8 0,-3-1-60 16,8 11-272-16,-5-14 80 0,-5-2-4 16,-3-3-42-16,8-3-247 0,-13-2-39 0</inkml:trace>
          <inkml:trace contextRef="#ctx0" brushRef="#br1" timeOffset="165873.515">11319 11829 2638 0,'0'-14'45'0,"0"14"68"0,0-8 54 0,0 8 35 15,0-6-15-15,0-1 60 0,0 2-170 16,0 5-17-16,0-3-17 0,0 0-12 15,-26 2 21-15,26 1-28 0,0 0-3 16,0 0-6-16,0 0 6 0,0 0 13 16,0 0-22-16,0 0-5 0,0 0 0 15,0 0-2-15,0 0 6 0,0 0-11 16,0 0 6-16,0 0-7 0,0 0 0 16,0 0 2-16,0 0-21 0,0 0 24 15,0 0 16-15,0 0-19 0,0 0 4 16,0 0 0-16,0 0-10 15,0 0-15-15,0 0 13 0,0 0 6 16,0 0 7-16,0 12-8 0,0 5-1 16,23-5 4-16,-23 2-7 0,29 1 8 0,-6 2-7 15,21 20 1-15,-23-20 3 16,-1 0-1-16,45 26 7 16,-5-16 9-16,-40-21-7 0,-4-2-2 0,2-1 9 15,-5-1 25-15,15-2 68 16,-12 0-50-16,-3 0-22 0,5 0-10 15,-3-11 4-15,17-8 14 0,-20 10-22 16,4-1-5-16,-6 0-11 0,3-1 3 0,3-9-16 16,-6 13 9-16,-5 1-11 15,3 1-8-15,-8 1 3 0,5 2-2 0,6 2 3 16,-4 0 17-16,4 0-9 16,-6 11 9-16,8-2-5 0,21 8 0 0,-16-10 3 15,2 0-5-15,1-1 4 0,5-6 4 16,26 0 7-16,-21 0 0 0,0 0-10 15,5 0 3-15,-5 0-7 0,39-25 17 16,-44 14-8-16,2-1 10 0,-4 1-5 16,-6-1-7-16,-8 0 3 0,-2-9-14 0,-8 13-12 15,0-2 0-15,0 2-17 16,0 0-20-16,-18-4-101 0,18 9 53 16,-29-1-47-16,11 3-59 0,3-2-93 0,-19 1-451 15,19 2 328-15,15 0-192 16,-19 0 30-16,6 0 74 0</inkml:trace>
          <inkml:trace contextRef="#ctx0" brushRef="#br1" timeOffset="166561.2488">13128 11515 2639 0,'0'0'24'0,"18"0"263"16,-18 11-154-16,11 1-14 0,-4 3-14 15,4 3-5-15,9 28 28 16,-7-19-87-16,-2 4-27 0,2 1-4 0,0-1-11 15,12 29-3-15,-9-32-1 16,2 0 5-16,3-3-18 0,-3-1-86 0,5-4-81 16,16 14-386-16,-18-21 263 0,-3-1-25 0,-3-2-210 15,-4-5-35-15</inkml:trace>
          <inkml:trace contextRef="#ctx0" brushRef="#br1" timeOffset="166773.6757">13516 11519 2570 0,'0'-28'42'0,"21"-15"149"0,-21 30-94 15,0 3-42-15,0 10-36 16,26 15 176-16,-26 4-131 0,15 3-37 16,14 36-8-16,-14-26-14 0,4 3-6 15,-9 0 2-15,39 73-60 16,-28-75-80-16,-1-3-106 0,30 26-527 15,-19-32 101-15,0-3 97 0,0-1 113 16</inkml:trace>
        </inkml:traceGroup>
        <inkml:traceGroup>
          <inkml:annotationXML>
            <emma:emma xmlns:emma="http://www.w3.org/2003/04/emma" version="1.0">
              <emma:interpretation id="{C17763A3-BB60-4DEA-866F-C19D3A74D056}" emma:medium="tactile" emma:mode="ink">
                <msink:context xmlns:msink="http://schemas.microsoft.com/ink/2010/main" type="inkWord" rotatedBoundingBox="14985,11731 18073,11650 18105,12860 15016,12941"/>
              </emma:interpretation>
              <emma:one-of disjunction-type="recognition" id="oneOf51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1" timeOffset="167324.7677">14782 11864 2681 0,'5'-4'76'16,"11"-11"325"-16,-9 7-142 0,4-1-49 16,-3-1-84-16,7-2-33 0,8-12 27 15,-7 9-60-15,-1 0-14 0,4-2-16 16,-6-2 15-16,12-19-8 0,-12 14-13 16,-13-1-7-16,0-3-5 0,0-2-1 0,0-35-2 15,0 32-2-15,0 0 0 0,0 4-3 16,0 3-12-16,0 4 2 15,-23-8-23-15,23 25 19 0,0 5 0 16,0 0 10-16,0 18 5 0,0 33 5 0,0-15-10 16,0 6-6-16,0 5 5 0,0 6 2 0,29 60 4 15,-1-54-3-15,6 1-10 16,5 1 4-16,2-2 0 0,62 54 2 16,-46-60 2-16,6-1 3 0,-7-1-9 15,7-3 6-15,-9-3-5 0,44 35 2 16,-64-45 4-16,-6-4 8 0,-7-6 5 15,-8 23 106-15,-13-42-53 0,0-1-12 16,-23-5-6-16,-11 0-37 0,0-17-2 16,-7 1-20-16,-3-5 18 0,-57-27-15 15,-57-42 15-15,119 56-34 16,-5 0-20-16,11-3-24 0,4 2-17 16,11-4 18-16,8-33-66 0,10 36 80 15,0 3-8-15,0 5 5 0,33 3-9 0,35-12-89 16,-35 27 69-16,1 3-12 15,0 7-4-15,-1 0-7 0,35 0-82 16,-45 9 107-16,5 1 6 0,-2 2 2 16,-2 0-7-16,22 15-101 0,-25-15 54 0,-8 0-28 15,8 0-45-15,25 15-1054 16,-30-22 825-16</inkml:trace>
          <inkml:trace contextRef="#ctx0" brushRef="#br1" timeOffset="167610.4605">15481 11547 2259 0,'-18'0'32'0,"-3"0"47"16,3 0 40-16,-5 0 139 16,23 10-171-16,0-1-19 0,0-9 6 0,0 7 18 15,0-1 13-15,0 0 121 0,0-6-104 16,0 0 8-16,0 0-9 0,23 0-10 15,0 0 28-15,3-11-96 0,-3 0-6 16,1 1-2-16,-24 0-2 0,20-12 8 16,-1 14-27-16,-19-1-12 0,0 1-4 0,0 3-1 15,0-2-21-15,0 7 6 16,0 0-9-16,0 0-31 0,-34 0-41 16,5 0-61-16,-22 0-370 0,25 0 187 0,2 9-56 15,1 1-189-15,23-3-119 16</inkml:trace>
          <inkml:trace contextRef="#ctx0" brushRef="#br1" timeOffset="168039.0098">15823 11479 2677 0,'0'-3'54'0,"0"2"60"0,0-2 35 16,0 1 0-16,0 2-18 15,0 0-120-15,0 0 33 0,0 0 26 0,0 10 28 16,0 13 81-16,0-7-118 16,0 3-15-16,18 4 1 0,2 3 9 0,-2 4-13 15,16 31 15-15,-16-29-42 0,3-2 5 16,2-1-7-16,-2 0 14 0,26 17-22 16,-24-30-5-16,3 1-12 0,-3-3 17 0,-5-4-3 15,21 3 16-15,-18-8-9 16,-3-5 0-16,5 0-2 0,-7 0-16 15,30 0 9-15,-25 0 10 16,7-10-6-16,-15 2-10 0,-2 1-14 0,-1 7-23 16,-5-6-43-16,13-6-213 15,-7 8 41-15,7-6-815 0,-13 6 460 16,0 2-13-16,0-4 83 0</inkml:trace>
          <inkml:trace contextRef="#ctx0" brushRef="#br1" timeOffset="168859.689">16397 11406 2830 0,'11'-12'133'0,"-11"2"65"0,0 0 35 16,12 4-25-16,-12 1-85 15,16-3-45-15,-16 8-75 0,5 0-1 16,0 0 13-16,1 12 28 0,12 21 53 16,-8-9-57-16,3 4-13 0,-3 1-4 0,1 6-4 15,17 39 7-15,-15-39-26 0,-3 2 4 16,1-2-4-16,7-5 8 0,5 26 6 15,-7-33-13-15,-1-1-21 16,-2-4-47-16,-2-2-41 0,1-3-56 0,4 5-217 16,-11-11 200-16,-5-4 13 0,0-3 7 15,0 0-10-15,0 0-117 0,0 0 200 16,0-10 46-16,-26 0 39 0,3-2 0 16,-24-17 52-16,19 13 2 0,2-1 39 0,3-1 23 15,-1 2 15-15,-4-15 121 16,12 19-150-16,6 5-20 0,8 1-33 0,-4 1-20 15,6 2-23-15,0 3-4 16,0 0 7-16,0 0 12 0,24 0 12 0,-9 0 8 16,37 8 68-16,-24 0-54 0,1 0-1 15,10-3-10-15,-6-5 7 16,86 4 68-16,-75-4-82 0,34 0 23 16,-44 0-36-16,7 0-11 0,-7-9 12 15,-6 1-4-15,27-3 44 0,-32 5-31 16,-10-1 3-16,2-1-5 0,-4 0-4 15,-6-7 2-15,-5-4-15 0,0 0-5 16,0 10-3-16,0 1-4 16,0 1-8-16,0-1 8 0,-26-1-11 15,-2 6 9-15,9 3 0 0,-1 0 9 16,2 0-3-16,-6 0 6 0,-14 20-12 0,22-10-4 16,-2 1 2-16,0 2 7 0,2 0-4 0,-2 19-2 15,13-14 3-15,5 0 6 16,0 0 2-16,0 0 4 0,0 16-5 15,0-18-7-15,28-1 2 0,-4-3-2 16,-24-1 7-16,57 4-3 0,-37-11 4 16,4 0-9-16,-1-4 6 0,-2 0 4 15,-3 0-9-15,26 0 7 0,-26-9-15 16,3 9 7-16,15-31-17 16,-21 21 8-16,-4-2-14 0,17-15-38 0,-10 11 26 15,-2 0 3-15,7 0 4 0,-5 1 12 16,8 2-6-16,21-10 2 0,-27 17 12 15,4 1 8-15,48 5-30 16,-54 0 21-16,0 11 14 0,8 0-9 16,8 14 2-16,-16-10-1 0,5 1 7 15,-2 0 1-15,-3 3-1 0,16 18 0 16,-19-19-7-16,3 1-35 0,-2-4-84 16,-8 0-119-16,7 10-426 0,-4-15 303 15,-4-2-169-15,4-1-71 0,-1-4 63 16</inkml:trace>
        </inkml:traceGroup>
        <inkml:traceGroup>
          <inkml:annotationXML>
            <emma:emma xmlns:emma="http://www.w3.org/2003/04/emma" version="1.0">
              <emma:interpretation id="{676F12C3-3637-4D52-881D-879FCA0FE1AE}" emma:medium="tactile" emma:mode="ink">
                <msink:context xmlns:msink="http://schemas.microsoft.com/ink/2010/main" type="inkWord" rotatedBoundingBox="18889,11716 20365,11677 20383,12354 18907,12393"/>
              </emma:interpretation>
              <emma:one-of disjunction-type="recognition" id="oneOf52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1" timeOffset="171025.9376">19366 11418 2452 0,'29'-12'38'0,"-1"2"41"16,-5 3 30-16,16 7 113 0,-21 0-125 16,-7 0 18-16,4 0 29 0,1 0 8 15,-3 16-20-15,25 25 34 0,-14-16-122 16,-1 4-10-16,0 3-14 0,-2 3-5 0,31 36 2 0,-32-37-13 16,-1-2-5-16,1-1 7 15,-2-2-5-15,16 20 1 0,-18-28-69 16,-3-3-104-16,2-2-123 0,-7-3-104 15,2 9-450-15,-10-16 234 16,13-1 49-16,-13-2 97 0</inkml:trace>
          <inkml:trace contextRef="#ctx0" brushRef="#br1" timeOffset="171188.0419">19653 11716 2476 0,'0'-3'59'0,"0"-2"19"15,0 2 0-15,0 1-25 16,0-9-47-16,29 6-33 0,4-1-61 0,6 1-43 16,13 1-56-16,67-12-328 0,-46 8 34 15,4 1-16-15,6-3 76 0</inkml:trace>
          <inkml:trace contextRef="#ctx0" brushRef="#br1" timeOffset="170782.8906">19011 11471 2133 0,'-15'0'5'0,"-3"0"13"16,7 0 61-16,-7 0 21 0,3 0 112 15,10 0-149-15,5 0 0 0,-6 0 9 16,6 0 15-16,0 0 127 0,0 0-76 0,0 0 21 16,21 0-16-16,-21 0-11 0,23 0-25 15,16-21 35-15,-21 8-88 0,-18-2-10 16,21 1-4-16,-21-1 5 0,0-13-5 16,0 15-37-16,0 2-11 0,0 1 6 15,0 2-6-15,-67-3 3 0,38 11-17 16,-4 0-46-16,-1 0-44 15,-62 19-456-15,70-9 308 0,-2 0-45 0,-11 14-518 16,26-9 177-16,8 1 103 16</inkml:trace>
          <inkml:trace contextRef="#ctx0" brushRef="#br1" timeOffset="170491.2858">19136 11732 2467 0,'0'-16'137'0,"0"11"34"0,0-1 74 0,0 1-1 15,0 0-7-15,0-1-42 0,0-2 45 16,0 5-168-16,0 1-37 0,0 2-14 15,0 0-17-15,0 0-12 0,0 0 3 16,0 0 3-16,0 0-2 0,0 13 5 16,0 17-3-16,0-14 8 0,0 5-2 15,0 1 1-15,0 2 1 0,39 23 3 16,-21-27-17-16,-3 1 7 0,-2-3-28 16,3-1-52-16,2-4-62 0,15 10-375 0,-17-16 173 15,-3-1-45-15,-3-3-131 0,6-3-190 16</inkml:trace>
        </inkml:traceGroup>
        <inkml:traceGroup>
          <inkml:annotationXML>
            <emma:emma xmlns:emma="http://www.w3.org/2003/04/emma" version="1.0">
              <emma:interpretation id="{18CDBDC9-CDF9-4F44-8CD2-1FE3D8BE815C}" emma:medium="tactile" emma:mode="ink">
                <msink:context xmlns:msink="http://schemas.microsoft.com/ink/2010/main" type="inkWord" rotatedBoundingBox="20856,12330 20872,12330 20872,12341 20857,12342"/>
              </emma:interpretation>
              <emma:one-of disjunction-type="recognition" id="oneOf53">
                <emma:interpretation id="interp65" emma:lang="" emma:confidence="0.5">
                  <emma:literal>.</emma:literal>
                </emma:interpretation>
                <emma:interpretation id="interp66" emma:lang="" emma:confidence="0">
                  <emma:literal>l</emma:literal>
                </emma:interpretation>
                <emma:interpretation id="interp67" emma:lang="" emma:confidence="0">
                  <emma:literal>|</emma:literal>
                </emma:interpretation>
                <emma:interpretation id="interp68" emma:lang="" emma:confidence="0">
                  <emma:literal>'</emma:literal>
                </emma:interpretation>
                <emma:interpretation id="interp69" emma:lang="" emma:confidence="0">
                  <emma:literal>1</emma:literal>
                </emma:interpretation>
              </emma:one-of>
            </emma:emma>
          </inkml:annotationXML>
          <inkml:trace contextRef="#ctx0" brushRef="#br1" timeOffset="183249.1217">20655 11931 3889 0,'0'0'155'0,"0"0"72"16,0 0 87-16,0 0 64 0,0 0 351 15,0 0-431-15,0 0-103 0,0 0-93 16,0 0-31-16,0 0-46 0,0 0-86 16,0 0-199-16,0 0-235 0,0 0-139 15,0 0-183-15,0 0-941 0,0 0 804 16,0 12 230-16</inkml:trace>
        </inkml:traceGroup>
        <inkml:traceGroup>
          <inkml:annotationXML>
            <emma:emma xmlns:emma="http://www.w3.org/2003/04/emma" version="1.0">
              <emma:interpretation id="{70CA31B4-478E-43AD-9E80-4BDD154F7B7C}" emma:medium="tactile" emma:mode="ink">
                <msink:context xmlns:msink="http://schemas.microsoft.com/ink/2010/main" type="inkWord" rotatedBoundingBox="21902,11751 21925,11750 21929,11908 21907,11909"/>
              </emma:interpretation>
            </emma:emma>
          </inkml:annotationXML>
          <inkml:trace contextRef="#ctx0" brushRef="#br1" timeOffset="185307.0688">21709 11375 2723 0,'-19'-12'175'16,"19"9"-1"-16,0-2 16 0,0 2-55 15,0 3-63-15,0 0-66 0,0 0-1 16,0 0-1-16,0 0 13 0,0 11-1 15,0 0-11-15,0 17 1 0,0-12-11 0,0-1-42 16,0 0-97-16,0-1-127 16,0 10-529-16,0-14 169 0,0-2 16 0,0-2 115 15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3:54:15.654"/>
    </inkml:context>
    <inkml:brush xml:id="br0">
      <inkml:brushProperty name="width" value="0.06667" units="cm"/>
      <inkml:brushProperty name="height" value="0.06667" units="cm"/>
      <inkml:brushProperty name="color" value="#77F4F4"/>
      <inkml:brushProperty name="fitToCurve" value="1"/>
    </inkml:brush>
  </inkml:definitions>
  <inkml:trace contextRef="#ctx0" brushRef="#br0">0 0 1752 0,'8'0'7'0,"-6"0"0"15,4 0 2-15,-1 0-16 0,-5 0-154 0,0 0-139 16,0 0-131-16,0 0 40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3:56:17.157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202 0 2211 0,'0'0'75'0,"-28"35"185"16,4-23-231-16,4 1-25 0,2 0 16 15,-3 4-49-15,-15 16-284 0,15-18-204 16,3 1-105-16,2 0 87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3:56:41.538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</inkml:definitions>
  <inkml:traceGroup>
    <inkml:annotationXML>
      <emma:emma xmlns:emma="http://www.w3.org/2003/04/emma" version="1.0">
        <emma:interpretation id="{2519CC04-D56A-4430-BFDD-66AA03C57CAF}" emma:medium="tactile" emma:mode="ink">
          <msink:context xmlns:msink="http://schemas.microsoft.com/ink/2010/main" type="writingRegion" rotatedBoundingBox="150,219 33226,-64 33354,14744 277,15028"/>
        </emma:interpretation>
      </emma:emma>
    </inkml:annotationXML>
    <inkml:traceGroup>
      <inkml:annotationXML>
        <emma:emma xmlns:emma="http://www.w3.org/2003/04/emma" version="1.0">
          <emma:interpretation id="{ED6B0543-2990-4C68-B66B-DAA50BE81AA8}" emma:medium="tactile" emma:mode="ink">
            <msink:context xmlns:msink="http://schemas.microsoft.com/ink/2010/main" type="paragraph" rotatedBoundingBox="7548,133 17918,462 17879,1700 7508,137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CADDA41-BFE2-4502-B008-4EE0910CF939}" emma:medium="tactile" emma:mode="ink">
              <msink:context xmlns:msink="http://schemas.microsoft.com/ink/2010/main" type="line" rotatedBoundingBox="7548,133 17918,462 17879,1700 7508,1371"/>
            </emma:interpretation>
          </emma:emma>
        </inkml:annotationXML>
        <inkml:traceGroup>
          <inkml:annotationXML>
            <emma:emma xmlns:emma="http://www.w3.org/2003/04/emma" version="1.0">
              <emma:interpretation id="{784C4DA3-2C9A-4A30-8DE8-EE2EC84EEF03}" emma:medium="tactile" emma:mode="ink">
                <msink:context xmlns:msink="http://schemas.microsoft.com/ink/2010/main" type="inkWord" rotatedBoundingBox="7548,133 11418,256 11387,1233 7517,111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2569 484 2603 0,'-18'-12'85'16,"-3"-14"264"-16,5 14-119 0,1 1-64 0,2 0-56 16,-3 1-16-16,-12-7 12 0,12 11-83 15,-4 0-10-15,-4 3-6 0,-4 1-7 16,-3 2 10-16,-42 0-5 0,32 0-4 0,2 14 0 16,-2-1 11-16,-3 3-8 15,-44 23 3-15,52-17-2 0,-3 3 3 16,2 1 6-16,6 3-5 0,3-1-3 15,-13 30 2-15,30-30-6 0,3 1-2 0,8-2 10 16,0-2-14-16,24 21 20 16,-6-26-11-16,5-1 9 0,8-3-14 0,0-1 11 15,8-2 6-15,49 4 28 16,-36-13-27-16,5-4-9 0,0 0-2 0,5 0-4 16,65-15 13-16,-65-1-8 0,0 0 2 15,-3 0-5-15,-4-1 12 0,35-19 21 16,-51 17-10-16,-8-1-9 0,-5 0 0 15,-5-2-7-15,-11 1-11 0,1-32-4 16,-11 24-1-16,0-3 2 0,-21-2 5 0,-5-5-9 16,-34-42 0-16,22 39 3 15,-1 2-2-15,-5 0 6 0,0 3-2 16,-3 4-6-16,-41-16 4 0,44 31-4 0,3 8 1 0,-1 2 5 16,4 4-2-16,-37 4-1 15,41 0 1-15,3 14-1 0,2 2 0 16,1-3 6-16,5 6-3 0,-16 29 4 15,26-21-6-15,13 4 0 0,0 0 2 16,0 1 3-16,41 37 3 0,-12-37-9 16,2 1 7-16,5-1 0 0,3-2-2 15,0-2 9-15,51 21-4 0,-41-28 2 16,6-2-19-16,-3-3-28 0,4-16-46 0,53 10-296 16,-54 3 68-16,-1-13-76 15,0 0-89-15,-5 0-286 0,1 0 76 0</inkml:trace>
          <inkml:trace contextRef="#ctx0" brushRef="#br0" timeOffset="360.3826">3136 290 2554 0,'-16'-23'85'0,"6"2"98"16,-1 2 50-16,-1-13 227 15,4 21-346-15,8-2-17 0,-5 6-22 0,5 0-20 16,0 4-12-16,0 1-26 0,0 2-23 16,0 0 1-16,0 0 3 15,0 18 56-15,0-8-17 0,0 10 45 16,13 14-4-16,2 13-6 16,-7-19-25-16,2 1 4 0,-10 3-3 15,5 9 9-15,1-2-10 0,1 32 64 16,-2-35-46-16,6-1-4 0,-3-2-4 15,2-2 2-15,18 22 33 0,-15-29-44 16,8-3-6-16,0 0-13 0,2-5-6 0,6 1-3 16,35 8 32-16,-22-14-27 0,2-5-45 15,5 0-102-15,3-3-89 16,46-3-368-16,-49 0 279 0,0 0-77 0,-5-11-130 16,-2 3-310-16,-6-1-56 0</inkml:trace>
          <inkml:trace contextRef="#ctx0" brushRef="#br0" timeOffset="-687.6683">45 859 2183 0,'-13'11'28'16,"3"-2"48"-16,2-1 35 0,0-4 34 0,3 0 16 15,3 0 171-15,2-4-147 0,0 0-15 16,0 0-10-16,0 0-27 0,18 0 31 15,2-11-124-15,1 1-3 0,8-4-1 16,7-2-7-16,54-27 15 0,-35 19-33 16,121-62 34-16,-119 57-26 15,0-1-5-15,-8-2 0 0,3-3-2 16,33-41 1-16,-49 35 1 0,-5-2 2 16,-7-2 11-16,-6-1 4 0,-8-45 17 0,-10 51-24 15,0 2 5-15,-18 5-5 16,-5 3 10-16,-1 6-24 0,-33-12-23 0,24 25 3 15,-63-2-12 1,60 13 17-16,-6 0 6 0,1 14-8 0,-50 22-3 16,50-14 2-16,-6 5 2 15,6 0 0-15,5 2-5 0,7 4-2 16,-4 31-5-16,30-32-38 0,3 0 53 0,0-1-1 16,23-3-3-16,42 27 53 0,-24-31-42 15,6-2-1-15,7 1-4 0,6-3 4 16,77 20-4-16,-62-24 7 0,-2 3-7 15,4 0 113-15,1-2-111 0,-6 1-2 0,68 19-120 16,-78-18 114-16,-5 1-3 16,-10 0 13-16,-3-1-4 0,15 18 9 0,-43-20-7 15,-3 0 0-15,-13 0 4 16,0 0 8-16,-31 14 0 0,-3-17-12 0,-7 0 0 16,-8-1 2-16,-6 0 2 15,-72 8-5-15,65-12 4 0,-5-9 2 0,2 0-19 16,0 0-33-16,3 0-52 0,-41-15-203 15,51-1 90-15,11 0-46 0,-1 0-45 16,6-4-67-16,-13-16-353 0,36 18 203 0,3 2-12 16,10 3 78-16</inkml:trace>
        </inkml:traceGroup>
        <inkml:traceGroup>
          <inkml:annotationXML>
            <emma:emma xmlns:emma="http://www.w3.org/2003/04/emma" version="1.0">
              <emma:interpretation id="{9242693D-8434-4966-845A-E4030A779C3D}" emma:medium="tactile" emma:mode="ink">
                <msink:context xmlns:msink="http://schemas.microsoft.com/ink/2010/main" type="inkWord" rotatedBoundingBox="12781,468 17913,631 17879,1700 12747,153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11.1684">5810 558 2362 0,'10'-10'57'0,"3"0"73"0,-13 1 69 15,0 1 42-15,0 0-6 0,0-8 96 16,0 8-222-16,-23 3-50 16,4-1-45-16,-38-3 27 15,34 8-21-15,-5 1-4 0,-40 0-2 16,32 10-10-16,0-2-9 0,-3 7 2 0,-67 27 22 16,72-25-14-16,8 0-3 15,-18 22-14-15,29-23 15 0,5 6-10 16,-3-2 11-16,5 43-17 0,8-43 18 15,0-3-3-15,41 13 18 16,-23-18-13-16,6-4 3 0,-6-1-2 0,8-4 4 16,36-3 5-16,-34 0-10 15,6 0 9-15,-6 0-2 0,6-14 9 0,0 2 9 16,17-12 41-16,-27 9-42 16,-4 0-6-16,-7 0-9 0,13-2-12 15,-10-24 5-15,-16 18-9 0,0-3 3 0,0 1-1 16,0-2-7-16,0 1 8 15,-55-17 6-15,37 25 0 0,18 3-6 0,-15 6-16 0,15 2 3 16,-13 7-9-16,2 0 23 16,11 12-6-16,-10 3 2 0,10 4-2 15,-5 5 1-15,0 39 5 0,5-26 4 16,0 5 5-16,0 1 9 0,0 3 7 16,44 54 18-16,-26-49-27 0,3 0-13 15,-1 0 1-15,-2 0-1 0,6-1-9 16,28 37 9-16,-27-47-3 0,-1-4-14 0,-1-5-47 15,0-2-28-15,21 13-248 16,-33-28 135-16,4-5-63 0,-2-2-62 0,0-7-91 16,3 0-192-16,22-26-725 15</inkml:trace>
          <inkml:trace contextRef="#ctx0" brushRef="#br0" timeOffset="1783.3658">6074 683 2536 0,'-19'-15'103'0,"4"-1"82"0,2 1 54 0,13 3 11 15,-26-10 71-15,13 0-176 16,13 16-161-16,-5 6-6 16,5 0 17-16,0 0 3 0,0 23 13 15,18-9-16-15,3 2 4 0,-3 4 6 16,5 3 4-16,3 0-6 0,21 24-2 15,-19-23-5-15,-5-1 10 0,3-1-2 16,3-4 6-16,12 13 30 0,-20-19-11 0,-6-4 5 16,4-2 23-16,-4-1 6 15,32-5 134-15,-29 0-145 16,13-19 37-16,-13 8-36 0,-5-1 0 16,0 1 1-16,0-5-13 0,-3 0-12 0,3-24-17 15,-13 18-16-15,0-1-2 0,0 1 10 16,0-1 8-16,0-13 17 0,0 25-28 15,0-1-16-15,-15 1-45 0,15 11 51 16,0 0-5-16,0 0 9 16,0 27 16-16,0-10-2 0,0 0-9 15,0 4 7-15,0 1-16 0,20-2 7 16,19 20-5-16,-23-19-17 0,4 0-32 0,6 0-34 16,3-5-22-16,33 18-139 0,-34-17 109 15,6-3-57-15,0-2-63 0,-1-2-72 16,-4-4-38-16,30-2-430 0,-30-4 249 0,-1 0 26 15,1 0 106-15</inkml:trace>
          <inkml:trace contextRef="#ctx0" brushRef="#br0" timeOffset="2201.3004">7070 674 2186 0,'0'-6'73'0,"-13"0"109"15,13 4-88-15,-10 2-51 0,10 0-13 16,0 0 15-16,0 0 171 15,0 0-141-15,0 8 87 0,20 12 19 16,14-5-39-16,-11-7-72 0,-7-4 24 16,46 6 116-16,-39-10-188 15,1 0 14-15,-4 0-5 0,27 0 12 16,15-19 12 0,-33 3 2-16,-14 7-25 0,-7-1-120 15,2-1 110-15,-5-13 11 0,-5 11 88 16,0-1-108-16,0 0-7 0,-23 0-6 0,-16-13 13 15,13 17-12-15,3 3-1 16,0-1-4-16,-1 4-3 0,-1 4 8 0,-35 0-10 16,32 0 3-16,2 12 0 0,-3-3 11 15,-54 33 1 1,60-26-2-16,10 2 3 0,-15 20 0 0,23-16-10 16,-1-1-8-16,6 1 19 0,0-1-10 15,0-1 9-15,42 19 7 0,-16-21-6 16,2-2-3-16,6-2-1 0,5-3 0 15,51 7-8-15,-38-13-13 0,5-5-34 16,2 0-37-16,4 0-66 0,4 0-90 16,57-23-443-16,-62 10 274 0,0-1-57 0,-7-3-184 15,2 1 52-15</inkml:trace>
          <inkml:trace contextRef="#ctx0" brushRef="#br0" timeOffset="2599.1861">7968 525 2157 0,'-18'-7'33'0,"3"3"48"16,-19-2 206-16,29 3-129 0,-6 0-27 16,11 0-27-16,0 1-25 0,0 0-26 15,0 1-13-15,0 1-29 0,0 0-5 16,0 0 5-16,21 0 7 0,18 0 100 16,-16 9-32-16,1 1 4 0,4 0-16 0,11 1-6 15,0 0-5-15,46 16 53 0,-36-13-84 16,-2 3-6-16,2-2-9 0,-5 1 6 15,36 16 15-15,-46-17-23 0,-6-1-5 0,-4 0-6 16,-4-1 11 0,-2 8 13-16,-18-11-10 0,0-4 5 0,0 1 0 15,0 0 4-15,-72 6 44 0,49-10-48 16,-6-1 5-16,-28-2 53 16,29 0-41-16,-6 0-2 0,3-9 57 0,5-1-71 15,-28-15-3-15,31 9-89 16,7 0 66-16,-2 0-3 0,8-2-2 0,2 2-10 15,8-12-53-15,0 17 16 16,23 1-12-16,6 3-7 0,-1 1 16 0,45-4-156 16,-32 8 53-16,3-1-88 0,0 3-32 15,-5-2-74-15,2 2-29 16,42 0-606-16,-49 0 426 0,-1 0 99 0</inkml:trace>
          <inkml:trace contextRef="#ctx0" brushRef="#br0" timeOffset="3281.3397">8975 525 2646 0,'-15'-22'552'16,"2"16"-162"-16,13 1-261 0,0 2-61 16,0 3-35-16,0 0-23 0,0 0-20 15,0 0 3-15,0 0 7 0,0 8 4 16,0 2 14-16,0 14 4 0,0-10-10 0,0 3-6 15,0 2 5-15,0 1 4 16,18 21 16-16,-8-23-21 0,8 1 4 16,-2-3-3-16,2 0-1 0,3-2 2 15,15 8 5-15,-15-15-4 0,2-1 7 16,-2-1 4-16,7-4 12 0,19-1-17 16,-27 0-11-16,42-23 74 0,-38 13-47 15,-9-1-12-15,-2 0 8 0,3-1-4 16,2-16 4-16,-8 12-26 15,-5-3-4-15,-2-1-13 0,2-1 16 0,-5-2 3 0,0-18 30 16,0 20-24-16,0 3 5 16,0 4-11-16,0 3-5 0,0-4-7 15,-13 13-4-15,13 2-2 0,0 0-6 16,0 0 3-16,0 0 8 0,0 8-4 0,0 3 11 16,0 0-8-16,0 4 9 0,0 4 0 15,0 28-2-15,0-20-6 0,18 2 10 16,3 4-7-16,7 2 7 0,1 2-2 15,43 38 0-15,-35-32-1 16,7 4 13-16,0-1-11 0,2 2 3 0,32 49 7 16,-39-52 15-16,-6 2 10 0,-9-3 6 15,-6-6 4-15,-8-1 7 0,-5 20 103 16,-5-30-47-16,0-8 30 0,-23-3 19 0,2-4 30 16,-25 4 168-16,12-12-218 15,0-1-32-15,1-3-23 0,-102-21 65 16,86 8-132-16,-3-4-12 15,-5-2 44-15,-44-28-34 0,44 20-7 0,8-4-38 16,-3 1 36-16,14 1 14 16,-43-26 30-16,50 30-26 0,8 3-11 15,0 2-5-15,7 2-4 0,-2-15 5 16,13 21-16-16,5 0 1 0,0 0-10 16,0 2-10-16,0-1-15 0,15-11-276 15,9 10-36-15,-6 0-109 0,3-3 6 0,7 1 20 16,39-16-336-16,-33 14 294 0,0-2-164 15,7 1-201-15,3-2 123 0</inkml:trace>
          <inkml:trace contextRef="#ctx0" brushRef="#br0" timeOffset="3436.043">10352 642 3086 0,'8'0'69'0,"7"6"178"0,-9-6-105 16,-1 0-64-16,-3 0-48 0,-2 0-15 15,0 0-38-15,0 0-69 0,0 0-123 0,0 0-125 16,0 0-127-16,0 0-259 16,0 0-550-16</inkml:trace>
        </inkml:traceGroup>
      </inkml:traceGroup>
    </inkml:traceGroup>
    <inkml:traceGroup>
      <inkml:annotationXML>
        <emma:emma xmlns:emma="http://www.w3.org/2003/04/emma" version="1.0">
          <emma:interpretation id="{FA727E34-81A4-4FA6-B1F3-BA4F10476865}" emma:medium="tactile" emma:mode="ink">
            <msink:context xmlns:msink="http://schemas.microsoft.com/ink/2010/main" type="paragraph" rotatedBoundingBox="170,2730 17179,2509 17191,3419 182,36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CF2E91-9559-41DA-8AEA-501106E3C90E}" emma:medium="tactile" emma:mode="ink">
              <msink:context xmlns:msink="http://schemas.microsoft.com/ink/2010/main" type="inkBullet" rotatedBoundingBox="171,2764 1059,2753 1067,3357 179,3369"/>
            </emma:interpretation>
            <emma:one-of disjunction-type="recognition" id="oneOf2">
              <emma:interpretation id="interp2" emma:lang="" emma:confidence="0">
                <emma:literal>→</emma:literal>
              </emma:interpretation>
            </emma:one-of>
          </emma:emma>
        </inkml:annotationXML>
        <inkml:trace contextRef="#ctx0" brushRef="#br0" timeOffset="4799.9941">-7314 2905 2602 0,'-10'-1'64'0,"0"1"237"0,7 0-71 16,0 0-29-16,1 0-45 0,-1 0-32 15,3 0 14-15,0 0-100 0,0 0-5 0,0 0-12 16,0 0-10-16,21 0-12 16,-3 0-3-16,0 0 2 0,6 0 8 0,-1 0-16 15,8 0 1-15,31 0-6 16,-28 0 3-16,-1-7-40 0,1 7-70 0,-3 0-77 15,29 0-410-15,-37 0 265 16,-2-5-49-16,-3 5-208 0,2-2 0 0</inkml:trace>
        <inkml:trace contextRef="#ctx0" brushRef="#br0" timeOffset="5061.1334">-7270 3012 2199 0,'-5'1'46'0,"3"1"47"0,2-2 224 16,0 0-157-16,0 0-18 0,0 0-13 0,0 0-16 16,0 0-4-16,38 0 55 0,-22 0-105 15,-1 0-18-15,6 0-18 0,0-7-16 16,31 1-7-16,-29 1-2 0,3 5 4 0,2-4-20 15,-2 4-31-15,3-3-71 16,22 3-356-16,-25 0 154 0,-2 0-43 0,-4 0-211 16,-2 0-43-16</inkml:trace>
        <inkml:trace contextRef="#ctx0" brushRef="#br0" timeOffset="5470.4662">-6998 2624 2578 0,'-15'-5'49'0,"-1"1"57"16,6 3 53-16,2-1 35 0,-2 1 101 15,7 1-214-15,0 0-39 0,1 0-87 16,2 0 45-16,0 0-13 0,0 0 79 16,0 0-61-16,0 8 8 0,21 0-1 15,-3 0 5-15,28 9 54 0,-17-6-30 16,-1 0-8-16,6 0-11 0,-1 1-32 0,37 12 41 16,-31-11-12-16,-3 1 21 15,3 1-31-15,-3-1-2 0,42 17 1 16,-47-14 1-16,-2 0 5 0,-9 2-8 15,-7 1 10-15,-5-3-12 0,-8 22 62 0,-46 2-51 16,-17 0-60 0,27-20 48-16,0 0-22 0,0 0-31 0,-6 0-82 15,-35 22-519-15,38-24 220 0,5 0-195 16,0-3-29-16,3-2 19 0</inkml:trace>
      </inkml:traceGroup>
      <inkml:traceGroup>
        <inkml:annotationXML>
          <emma:emma xmlns:emma="http://www.w3.org/2003/04/emma" version="1.0">
            <emma:interpretation id="{8E4851F1-8308-432F-A220-5F281A153796}" emma:medium="tactile" emma:mode="ink">
              <msink:context xmlns:msink="http://schemas.microsoft.com/ink/2010/main" type="line" rotatedBoundingBox="1642,2711 17179,2509 17191,3419 1654,3621"/>
            </emma:interpretation>
          </emma:emma>
        </inkml:annotationXML>
        <inkml:traceGroup>
          <inkml:annotationXML>
            <emma:emma xmlns:emma="http://www.w3.org/2003/04/emma" version="1.0">
              <emma:interpretation id="{640B9C5C-A7B3-4E98-BAC4-9F12D87E89D3}" emma:medium="tactile" emma:mode="ink">
                <msink:context xmlns:msink="http://schemas.microsoft.com/ink/2010/main" type="inkWord" rotatedBoundingBox="1642,2719 4390,2683 4397,3246 1649,328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977.4453">-5802 2957 2486 0,'-13'-6'161'0,"3"0"16"16,4 6 58-16,1 0-33 15,-2 0 14-15,1 0-47 0,-1 0 69 0,4 0-171 16,-2 0-15-16,5 0-11 0,-3 0-3 15,3 0-8-15,0 0-28 0,0 0-5 16,0 0-6-16,0 0-5 0,0 0 1 16,0 0 10-16,-5 0 15 0,5 9-11 15,0 2-3-15,0 0 6 16,0 1 8-16,18 18-10 0,-5-16-4 0,3 1-10 16,-1 0 6-16,1-2 10 15,35 21 7-15,-35-27-8 16,20 5 8-16,-15-12-12 0,-5 0 5 15,2 0 0-15,0 0 2 0,23 0 5 0,-23-11-5 16,3 0-2-16,-3 0 6 16,0-1-8-16,3-1 3 0,10-11 14 0,-21 10-12 15,1 1 2-15,-1 1-7 0,-2-2-2 16,-3-5 15-16,-2 13-9 0,-3 3-2 16,0 0-13-16,0 0-1 0,0 3-14 15,0 0 22-15,0 9 10 16,0 2-19-16,0 9-10 0,0-12 21 15,15 3 1-15,-2-3 2 16,10 10 2-16,-12-12-8 0,4 2 6 0,-4-4-5 16,4 3-3-16,1-5 8 0,17 1 14 15,-15-3-7-15,1 0 0 0,1 0-3 16,1 0-10-16,23-18-50 16,-26 9 64-16,0 0 11 0,0-1 10 0,-2 0 64 15,2-14-36-15,-8 13-50 0,-5-2-2 16,-2-1-8-16,-3 0 3 0,0 0 0 15,0-10 0-15,0 12-2 0,-18 2-8 0,18 2 0 16,-18 1-1-16,5-3-67 16,-5 6 6-16,2 2-32 0,3 0-25 15,3 0-46-15,-11 2-382 0,11 0 183 0,0 0-44 16,-1 0-46-16,1 11-219 0,-3-2-356 16</inkml:trace>
          <inkml:trace contextRef="#ctx0" brushRef="#br0" timeOffset="8526.1835">-4720 2586 2167 0,'-18'-4'12'0,"0"1"17"0,2 3 45 15,-18 0 156-15,27 0-110 0,-19 21 66 16,21-12-159-16,-3 0-1 16,8-1 14-16,-3 1 14 0,3 5 54 0,0-6-41 15,0-3 13-15,0 1 9 16,24-4 10-16,17 3 89 0,-25-5-105 15,-4 0 3-15,4 0-19 0,-6 0-13 0,6-10 8 16,-3-1 10-16,-3 0-46 16,1 1-12-16,-6-1 2 0,3 0-2 15,-8-6 14-15,0 8-17 0,0 2-11 16,0 0-7-16,0 2 8 0,0-3-11 0,0 5 4 16,0 3-22-16,0 0-20 15,-21 0-22-15,-15 0-227 0,15 0 64 0,0 11-73 16,-2-1-38-16,0 1-58 0,2 0-189 0,-10 16-604 15</inkml:trace>
          <inkml:trace contextRef="#ctx0" brushRef="#br0" timeOffset="8193.3853">-4733 2845 2409 0,'13'0'41'15,"-8"0"32"-15,0 0 22 0,0 0 9 0,14 0 2 16,-14 0-41-16,3 0 25 16,-6 0 21-16,6 9 39 0,0 11-26 0,-1-7-93 15,-7 1-47-15,0 1 32 16,0 2-12-16,0 17-4 0,0-20-6 0,16 1 11 15,-16-1-30-15,21-1-36 0,-6 8-254 16,-4-15 92-16,-11 2-35 0,7-4-12 16,-7-1-95-16,0-3-218 0,18 0-394 15</inkml:trace>
          <inkml:trace contextRef="#ctx0" brushRef="#br0" timeOffset="9399.9371">-4101 2603 2561 0,'-19'-11'125'16,"6"2"3"-16,13 9 31 0,0 0-26 15,0 0-51-15,0 0-42 0,0 0-54 16,0 0 13-16,0 0 37 0,0 0 24 16,0 32 55-16,19-12-43 0,1 3-11 15,-2 4 46-15,6 5-43 0,-6 2-23 16,26 30 15-16,-26-33-45 0,5 2 4 0,1-4-8 15,-9 0 0-15,14 17-1 16,-22-24-1-16,-2-4-1 0,-2 0-3 0,-3-3 3 16,0 8 11-16,0-16-1 0,-21 0-6 15,3-2 1-15,3-2 6 0,-24-3 15 16,16 0-21-16,-6 0-9 0,1-11-2 16,-3 0 4-16,0-3 2 0,-37-17-3 15,37 12-1-15,5-2 2 0,3 1 0 16,2 0 1-16,1-17-4 0,20 24-8 15,0 1 6-15,0 4-14 0,0 1 15 0,46-2-3 16,-20 8 11-16,5-1-16 16,3 1 1-16,5 0 1 0,46-4 6 0,-44 4-2 15,3-3 5-15,-7 1-1 0,1-1-8 16,-1-2 13-16,25-4-4 0,-39 2 1 16,0-2 2-16,-4 1-3 0,1-2 3 15,4-10-1-15,-17 9 0 0,-1-2 5 16,-4 2-1-16,-2-4-3 0,0-15 12 15,0-19 26 1,-21 20-4-16,3 4 9 0,3 18-28 0,15 0-5 16,-8 4-8-16,8 1-4 15,0 1 0-15,-10-1-11 0,10 3 2 0,0 0-37 16,0 0 39-16,0 0 1 16,0 18 42-16,0-6-37 0,0 1 0 0,0 3 0 15,0 3-3-15,18 27 6 0,-8-21-6 16,3 2 1-16,0 0-3 15,3 1 4-15,-1-3 9 0,14 28 5 0,-19-29-10 16,3-1-7-16,-3 0 1 0,-2 0 0 16,5 16-4-16,-8-22 8 0,0-1 5 15,-5-2-2-15,0-4-7 0,0 9 9 16,0-14-4-16,0-1 13 0,0-2 19 16,0-2 11-16,0 0 11 0,0 0 31 15,0-10-68-15,0 2-13 0,-15-4 0 16,15-2-6-16,-26-20 6 0,26 15-16 0,-8-5 3 0,8 0-1 15,0-3-2-15,0-17-17 16,26 25 16-16,-3 4-3 0,1 1 10 16,-1 5-5-16,23 5-2 0,-17 4 11 15,-3 0 0-15,15 15-1 0,-5-2-2 0,-2 5-7 16,23 20 12-16,-34-17-3 16,-2-1 9-16,-3 1-25 0,-18 0-35 15,0 16-147-15,0-22 39 0,21-3-78 16,-21 0-124-16,18-2-117 0,-18 4-1007 15,0-14 846-15</inkml:trace>
        </inkml:traceGroup>
        <inkml:traceGroup>
          <inkml:annotationXML>
            <emma:emma xmlns:emma="http://www.w3.org/2003/04/emma" version="1.0">
              <emma:interpretation id="{8A863ADB-FEBD-4953-B07D-A34344BC1FDF}" emma:medium="tactile" emma:mode="ink">
                <msink:context xmlns:msink="http://schemas.microsoft.com/ink/2010/main" type="inkWord" rotatedBoundingBox="5041,2678 10299,2609 10306,3138 5048,320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845.3425">-1681 2737 2405 0,'-8'-4'47'0,"0"3"51"15,0-3 218-15,8 3-163 0,0 1-44 16,-5 0-48-16,5 0-42 0,0 0-21 0,0 0-13 15,0 0 22-15,0 10 9 16,0 1 18-16,0 1 11 0,16 18 45 0,-16-14-61 16,15 2-4-16,-2 1-12 15,0 1 2-15,16 15 16 0,-14-17 2 0,1-3 1 16,2-1 3-16,0-2-21 16,-3-2 4-16,19 4 41 0,-21-9-16 0,0-3 3 15,0 0-8-15,-3-2 0 0,11 0 20 16,-11-10-33-16,3 10 0 0,-2-10-12 15,-4-1 5-15,9-9-16 0,-8 9-1 16,-3-1-4-16,-3 4 4 0,1 0-4 16,0-11 2-16,-3 12-6 0,0 0 6 15,0 3-3-15,0 2-4 0,0 2 2 16,0 0-14-16,0 0 21 0,0 0-3 0,0 0-6 16,0 12 7-16,18 6 215 0,-18-8-211 15,18-3-9-15,-18 2-215 16,54 14 221-16,-33-18 1 0,-3 1-9 0,26 1-15 15,-26-6 15-15,0-1-3 16,0 0 19-16,3 0-23 0,10 0-7 16,-15 0-3-16,-3-10 9 0,-3 2-2 15,-2 0 0-15,5-9 4 0,-11 7 6 0,3 0 1 16,-5-2 0-16,0-1 8 16,0 0-1-16,0-15 2 0,0 16-11 0,0 0 7 15,0 2-6-15,0 0 9 16,0-1-14-16,0 7 1 0,0 1 0 15,0 2 7-15,19 1-4 0,14 0-3 0,-15 0 10 16,6 9 1-16,4-2 5 16,1 2-2-16,2 2-2 0,31 8-8 0,-29-7 6 15,-4 1-5-15,-3 3 5 0,-3-2 1 16,11 14 8-16,-24-11 6 0,-2-2 10 16,-8-1 13-16,0-1 11 0,-21 9 58 15,0-12-59-15,-4 0-6 0,-6-1-2 16,-3-2-7-16,-49 2 17 0,42-6-32 0,-6-3-5 15,3 0 2-15,0 0-11 16,0 0-3-16,-28-24-24 0,38 13-22 0,3-2-38 16,8-2-32-16,-1 1-70 15,-7-19-402-15,23 15 213 0,3-37-1077 16,5 38 874-16,29 1 137 0</inkml:trace>
          <inkml:trace contextRef="#ctx0" brushRef="#br0" timeOffset="11130.0022">-2067 2755 2364 0,'0'-4'48'0,"0"1"58"15,0-2 57-15,0 4 48 0,0-1 143 16,0 1-243-16,0 1-45 0,0 0-35 0,0 0-9 16,-44 0 10-16,-21 9 77 15,-23 17-18 1,26-1-30-16,34-12-38 15,-1 2-4-15,3-2-6 0,-12 21 20 16,22-15-27-16,6-1-5 0,10 1 6 0,0-1-7 16,0-1 10-16,62 17 10 0,-29-18-18 15,4-5-4-15,9-2 1 0,-4-2-1 16,69 1-42-16,-52-8-57 0,4 0-78 16,1 0-90-16,-2-10-62 0,58-12-440 15,-66 9 186-15,-8-1-18 0</inkml:trace>
          <inkml:trace contextRef="#ctx0" brushRef="#br0" timeOffset="12480.9499">-540 2527 2594 0,'16'-7'55'0,"12"-7"134"15,-25 12-86-15,7 0-56 0,-5 2-13 16,0 0 15-16,8 10 122 0,-2 4-87 0,-3 0-13 16,2 4-23-16,0 4 53 0,11 29-12 15,-11-22-51-15,-5 0-65 0,6 3 44 16,-3-2-12-16,-1-1-3 0,14 27 2 0,-16-31 2 15,0-2-4-15,1-3 0 16,-1-2 1-16,-3 11-10 0,-2-4 20 16,0-21-11-16,-18-1-2 15,18-2 14-15,-18-1-9 0,5 0-5 0,-15 0 34 16,12 0-33-16,3-10 9 16,13 1-53-16,0-2 38 0,-44-13 5 0,44 10 0 15,-28-1 9-15,10 1-23 16,18-2 7-16,0-10-3 0,0 15 8 15,0 1-13-15,0 2 4 0,0-1-1 0,26 3 7 16,28-5 2-16,-20 4-1 0,-3 3 1 16,2 0-2-16,3 0 0 0,34-2 1 15,-39 5-4-15,-7 1 1 0,-1 0 2 16,-2 0-5-16,7 8 7 0,-15-8-4 16,-5 11 12-16,-3 2-3 0,0-5-4 15,6 15 198-15,-9-11-197 0,6 0 7 16,0 2 1-16,-1 0-203 0,-7-1 207 0,0 16-11 15,0-17-4-15,26 0 4 16,-5 0 9-16,-3-2 8 0,26 6 17 0,-20-11-17 16,-4 0-7-16,4-2 7 0,-4-3 16 15,24 0 28-15,-23 0-44 0,2-9-5 16,1 0 0-16,-4-2 6 0,-2 1 9 16,13-12 19-16,-20 11-25 0,-6-5-7 15,-2 2-5-15,-3-1 10 0,0-18 5 16,0 18-26-16,-24 2 3 0,4-2 1 15,-1 3 3-15,-26 4 12 0,21 8-26 0,3 0 2 16,-5 0-4-16,2 0 1 16,-29 0 3-16,29 0-27 0,1 0-38 15,1 0-90-15,1 0-61 0,5 0-71 0,-16 0-386 0,21 0 320 16,3 8-149-16,7 0-70 16,1-8 68-16</inkml:trace>
          <inkml:trace contextRef="#ctx0" brushRef="#br0" timeOffset="13102.2838">361 2791 2704 0,'3'-8'173'0,"2"4"-16"16,-5 2 27-16,2-1-32 0,1 1-26 0,2-3-3 15,0 5-108-15,3-2-6 0,-3 2 11 16,6 0-13-16,-1 0 8 0,21 0 0 15,-10 12-1-15,-1-3 4 0,1 1 4 16,2 1-11-16,19 13 3 0,-22-12-13 16,-1 2 8-16,9-3-1 0,-10 3-3 15,13 9 3-15,-20-13-2 0,-6-1-6 16,3-3 0-16,-3 1 5 0,-5 0 15 16,0-4 9-16,0-1 11 0,0-2 4 0,0 0 16 15,0 0 2-15,0 0 22 0,0 0-54 16,-18 0-18-16,18-9 4 0,-13-1-14 0,-3-10-8 15,16 8 1 1,-15 1 7-16,7-3-1 0,8-1 2 0,-11-12 127 16,11 15-140-16,0 1 3 0,0 3 5 15,0 4-140-15,0-1 138 0,34 2-8 16,-18 3 5-16,2 0 1 0,0 0-6 0,0 12 0 16,21 10-4-16,-21-13 8 15,-3 0 4-15,1 2 9 0,-3-1 0 16,5 8-1-16,-10-10-5 0,0-2-4 15,-6-1 5-15,3 1-2 0,-5 1 3 0,0-4 4 16,0-2 7-16,0 0-8 16,0-1-1-16,0 0 1 0,0 0-13 15,0 0 4-15,0-10 1 0,0 1 3 0,0 0 1 16,0-12 5-16,0 9-4 0,0-1 4 16,0 1-10-16,0 0 4 15,16-18-19-15,-1 25 12 0,11-1 1 16,-13 6 3-16,3 0-3 0,2 0 4 0,0 14-9 15,21 9 6-15,-16-10 13 16,-5 0-5-16,0 2-4 0,3-2-22 16,13 16-97-16,-21-18 3 0,0 2-55 15,-3-3-73-15,-2 0-72 0,-3-2-44 0,10 2-413 16,-9-5 156-16,-1-4 87 16,3-1 98-16</inkml:trace>
          <inkml:trace contextRef="#ctx0" brushRef="#br0" timeOffset="13501.4313">1391 2769 1939 0,'0'0'15'0,"0"0"37"16,-10 0 28-16,10 8 142 0,0 0-123 16,0-8-8-16,0 11-16 0,0-5 5 15,0 8 74-15,18-7-67 0,-5-2 9 16,2 0 4-16,3-1 11 0,1-1-3 0,14-1 52 0,-15-2-103 15,3 0-16-15,-3 0 0 16,0 0 9-16,13-9 18 0,-15 9-44 16,-3-10-7-16,-3 1 3 0,3 1-3 15,-5-8 5-15,-8 6-11 0,0 2-4 0,0-1-1 16,0-1-2-16,-39 0-11 16,-13-4 4-16,29 9-1 0,-3 2-1 15,0 3 1-15,-2 0 2 0,-19 0-3 16,24 11 1-16,-3-1 3 0,0 1 8 15,0 1-1-15,-15 14-7 0,30-13 7 0,-1 2 8 16,6 0-11-16,6 0 29 16,0 13-21-16,0-14-15 0,21 0 1 0,2-2 4 15,3 1-8-15,5-4 4 0,47 7-32 0,-34-12-51 16,0 1-61-16,3-4-107 16,-1-1-91-16,47 0-476 0,-49 0 172 15,3-12 50-15,-1 0 108 0</inkml:trace>
          <inkml:trace contextRef="#ctx0" brushRef="#br0" timeOffset="13863.6448">1878 2642 2241 0,'-5'-4'31'0,"2"-1"108"15,3 3-44-15,0 2-14 0,0 0-18 16,0 0-11-16,0 0 3 0,47 0 59 15,-22 11-55-15,1-2-7 0,3 0 7 16,2 1 4-16,36 17 56 0,-33-13-71 16,-13 2 5-16,4 0 6 0,1 0-1 15,29 16 17-15,-32-17-61 0,5-1-6 0,-9 0-3 16,-7-2 11-16,-1 0 15 0,-1 4 82 16,-10-6-84-16,0-4-15 0,0 0-28 15,0-2 43-15,-49 4 36 0,31-8-26 16,-3 0-11-16,0 0 2 0,-2 0-2 0,-23 0 0 15,22-12-21-15,1-2-5 16,2 0-4-16,3-1 3 0,-10-20 1 16,17 17-8-16,6 1-10 0,5-2-22 15,0 3-22-15,0 0-34 0,44-10-247 16,-21 17 90-16,3 0-43 0,-2 2-35 16,7 0-69-16,33-1-825 0,-30 5 722 0</inkml:trace>
          <inkml:trace contextRef="#ctx0" brushRef="#br0" timeOffset="14309.5219">2558 2930 2549 0,'0'0'110'0,"0"0"-14"0,0 0 18 15,11 0-33-15,-11 0-27 0,23 0-21 16,-7 0-38-16,-1 0-2 0,3 0-7 0,-2 0-37 15,20 0-217-15,-18 0 31 16,0 0-94-16,0 0-264 0,1 0 1 16,1 0 87-16</inkml:trace>
        </inkml:traceGroup>
        <inkml:traceGroup>
          <inkml:annotationXML>
            <emma:emma xmlns:emma="http://www.w3.org/2003/04/emma" version="1.0">
              <emma:interpretation id="{DE44EDA8-3665-4F52-8F16-D447921C1C9F}" emma:medium="tactile" emma:mode="ink">
                <msink:context xmlns:msink="http://schemas.microsoft.com/ink/2010/main" type="inkWord" rotatedBoundingBox="10679,2594 14063,2549 14074,3459 10691,350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775.6812">3379 2753 2375 0,'0'-8'50'0,"0"2"60"16,0-9 293-16,13 6-231 0,-13-1-33 15,0 2-20-15,10-3-56 16,-10-9 92-16,0 11-101 0,0 1-18 0,0 1 3 15,0 1-7-15,0 1-16 16,0 0-3-16,0 5-21 0,-18 0 7 0,0 0-5 16,-3 0 9-16,-20 10-11 0,18-1 9 15,-3 0-3-15,5 0 7 0,-2 1 3 16,-6 9-11-16,19-6-2 0,5-4-2 16,2 2 4-16,3 1 13 0,0 11 3 15,0-11-7-15,23-1-9 0,-2 2 1 16,5-2 5-16,0 1-1 0,36 11 4 15,-28-12-9-15,2 0 2 0,3-1-4 16,2-2 13-16,29 11-12 0,-44-12 6 16,-3 0-11-16,-5-1-6 0,-5-3 12 15,-8 4 20-15,-5-5 1 0,0 1-6 0,0-2-15 16,-23-1 1-16,-3 2 8 0,-18 0-6 16,16-2-1-16,-6 0-9 0,1 0-28 15,-4 0 1-15,-33 0-373 0,39 0 107 16,-10-11-107-16,10 5 12 0,5 6-287 0,-10-19-428 15</inkml:trace>
          <inkml:trace contextRef="#ctx0" brushRef="#br0" timeOffset="15291.0906">3835 2706 2178 0,'0'-6'39'0,"0"-2"37"0,0-3 210 15,20 9-195-15,-2 0 24 0,24-1 138 16,-16 2-142-16,0 1-16 16,77 0 153-16,-67 13-199 0,3-2-15 15,-5 1-9-15,36 15 26 0,-44-14-33 16,-3 2 5-16,-2 1-13 0,-6 0 2 16,-5 15 2-16,-10-18-7 0,0 0 6 15,0-1 42-15,-15-3-57 0,-14 8 10 16,9-10-67-16,-1-1 11 0,3-2-77 0,2 1-90 15,-30-2-822 1,33-3 487-16,-13 0-602 0</inkml:trace>
          <inkml:trace contextRef="#ctx0" brushRef="#br0" timeOffset="15011.8968">3873 2715 2268 0,'8'0'97'0,"0"12"80"0,0-2 52 15,-8 1 18-15,0-4-25 0,0 21 96 0,18-8-200 16,0 2-33-16,-3 3-15 16,1 2-25-16,20 39-3 0,-20-31-41 15,4 2-5-15,-4-2 11 0,-3 4-8 16,15 28 9-16,-15-36-10 0,-2-2-12 0,-4-2-26 16,1-2-39-16,0 11-228 15,-3-22 88-15,-2-3-43 0,-3-3-36 0,0-4-79 16,0-4-242-16,0 0-568 0</inkml:trace>
          <inkml:trace contextRef="#ctx0" brushRef="#br0" timeOffset="15772.2298">4743 2611 2177 0,'-15'8'49'0,"4"-1"8"0,11-7 32 16,0 8 5-16,-13-4 25 0,5 4 88 15,8 0-117-15,0-1-17 0,0 2 1 16,0 2 7-16,0 16 55 0,0-14-84 0,0-1 1 16,16 0-1-16,-16-1 6 0,21 0 7 15,12 2 25-15,-15-7-56 0,-5-1-2 16,-2 0 6-16,4-2 5 0,14 0 32 0,-19-3-58 15,3 0-12-15,-3 0 1 16,1 0-2-16,12-10 16 0,-13 1-17 16,-4 3 7-16,-1-2-5 0,3 0 0 15,-8-10 10-15,0 2-15 0,-21-2-6 16,3 11 15-16,2 0-13 16,3 1 0-16,-7 2 6 0,-22-4-12 15,19 6 14-15,-3 1-12 0,0 1 8 16,0 0-1-16,-2 0-5 0,-27 10-35 0,29-2 38 15,6 0 1-15,-4 1-17 0,9 0 69 16,-16 13-46-16,21-9 7 16,2 1-11-16,3-1 4 0,5 3-4 0,0 12-6 15,0-13 4-15,20-2-60 0,-2 1 68 0,8-3 0 16,31 10 62-16,-26-11-73 16,11-4-24-16,-3-1-60 0,10-2-81 15,-3-3-97-15,53 0-451 0,-50 0 321 16,-3-12-177-16,-2 0-22 0,0 1 67 15</inkml:trace>
          <inkml:trace contextRef="#ctx0" brushRef="#br0" timeOffset="16217.8451">5105 2699 2043 0,'-5'-4'56'0,"5"1"32"0,0 2 33 16,0-1 1-16,0 2-17 0,0-1 38 15,0 1-110-15,0 0-8 0,0 0-11 0,0 0 9 16,13 0 29-16,13 0-28 16,-10 0 8-16,4 9 3 0,1-1-7 15,28 13 39-15,-25-10-30 0,1 0 5 16,-1 2-2-16,-1 1 2 0,0-1-11 0,16 15 10 16,-23-14-24-16,2-2-13 15,-8-1 3-15,0 1 7 0,3 5 7 16,-13-9-12-16,0-2 6 0,0-2 6 0,0-1 12 15,0 2 42-15,0-3-38 0,0-2 5 16,0 0 2-16,0 0-14 0,0 0 15 16,0-13-42-16,-28 0 11 0,28 0-15 15,-23 0 9-15,23-3-3 0,-42-19 0 0,42-1-19 16,0 1 12 0,0 20-5-16,0 3 0 0,0 3 3 0,21 1 1 15,13 2 5-15,-21 6-14 16,7 0 7-16,4 0-1 0,1 0 13 0,14 22-10 15,-15-10 5-15,-1 1-18 0,0-1 15 16,0 3 13-16,16 15-12 0,-15-14-29 16,-4-2-52-16,-2 0-69 0,-2 1-84 15,12 10-406-15,-20-14 261 0,3-3-241 16,-1 1 55-16,0-3 56 0</inkml:trace>
          <inkml:trace contextRef="#ctx0" brushRef="#br0" timeOffset="16813.6149">6079 2435 2616 0,'0'-8'58'0,"0"5"62"0,0-1 46 0,0 0 201 16,0 3-244-16,0-4-35 16,0 2-24-16,0 2-22 0,10 1 9 15,3 0-34-15,-3 0 17 0,1 12 2 16,2 5 5-16,18 14 41 0,-11-13-53 0,1 2-4 16,-8 3-15-16,8 1 15 15,-6 3-2-15,16 25 7 0,-15-25-24 0,2 0-2 16,3-2 0-16,-8-1 1 0,13 18 1 0,-16-25-7 15,3-1 5-15,-8 0-1 16,-5-6-11-16,0 8 21 0,0-12-5 0,0-2 2 16,0-1-12-16,0-2 6 15,0 0 6-15,0-1-12 0,0 0 12 0,0 0-11 16,0 0 8-16,0-12 5 16,0-10-18-16,0 9-2 0,0 0 4 0,0-2-2 15,-16 0 12-15,-17-13 1 0,20 16-10 16,-10 0-4-16,7 2 4 15,-28-8-5-15,26 15 8 0,-44 0-46 16,41 3 38-16,-36 0 48 16,29 0-39-16,4 11 1 0,1 0 2 15,2 0-5-15,1 1 6 0,-11 14-2 16,25-11 3-16,-4 0-2 0,10 3 4 0,0-1 4 16,0 14 11-16,0-15-11 15,26-2-4-15,2 0 1 0,4-1 5 0,37 5 2 16,-32-10-38-16,79 8-86 0,-77-14 32 15,0 0-75-15,-6-2-101 16,1 0-111-16,31 0-565 0,-34 0 223 16,-3-12 70-16,1 0 129 0</inkml:trace>
        </inkml:traceGroup>
        <inkml:traceGroup>
          <inkml:annotationXML>
            <emma:emma xmlns:emma="http://www.w3.org/2003/04/emma" version="1.0">
              <emma:interpretation id="{8DF83E6A-58F9-44E9-A2A6-0164BC0D1697}" emma:medium="tactile" emma:mode="ink">
                <msink:context xmlns:msink="http://schemas.microsoft.com/ink/2010/main" type="inkWord" rotatedBoundingBox="14758,2549 17179,2517 17186,3023 14764,3054"/>
              </emma:interpretation>
              <emma:one-of disjunction-type="recognition" id="oneOf6">
                <emma:interpretation id="interp6" emma:lang="" emma:confidence="0.5">
                  <emma:literal>c</emma:literal>
                </emma:interpretation>
                <emma:interpretation id="interp7" emma:lang="" emma:confidence="0">
                  <emma:literal>C</emma:literal>
                </emma:interpretation>
                <emma:interpretation id="interp8" emma:lang="" emma:confidence="0">
                  <emma:literal>&lt;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19255.514">9340 2454 2767 0,'13'-9'50'16,"-3"-1"88"-16,8-10 306 0,-12 13-228 15,-1-1-70-15,-5 3-54 0,0-3-16 0,0 0 21 16,0 7-68-16,0-4-10 16,0 5 0-16,-16-1-18 0,3 1 7 15,-25 0-3-15,14 9 9 0,-4 2-6 16,-6 0 4-16,0 5 3 0,-43 23 13 0,33-16-6 15,8 2 9-15,-3 2-1 0,10 3 30 16,-20 31 40 0,21 24 2-16,28-38-69 0,20-7 12 15,4-24-19-15,9-3-7 0,1 1-12 16,7-4-11-16,9-1-28 16,69 3-162-16,-57-8 10 0,5-4-96 0,5 0-143 15,-9 0-130-15,56 0-1234 0,-60-12 1105 16</inkml:trace>
          <inkml:trace contextRef="#ctx0" brushRef="#br0" timeOffset="18891.0954">7570 2649 2524 0,'0'-4'65'16,"0"-1"73"-16,0-4 288 0,0 5-242 0,0-1-43 15,0 0-36-15,0 0-4 16,0-4 52-16,0 7-102 0,-19-1-27 0,-1 0-10 16,7-1 13-16,2 1 0 0,-1 3-16 15,1 0-5-15,-4 0-4 0,2 0 6 16,2 0-2-16,-22 0 9 0,12 10-17 0,3-2-3 15,0-2-6-15,-3 1 8 16,-18 12 9-16,26-8-5 0,0 1-4 16,3 1-4-16,0-1 6 0,4 16 9 15,6-14-1-15,0 25 0 0,21-29-6 16,2 1-1-16,-4 0-4 0,4-4 1 16,21 5 5-16,-21-7 1 0,3-3-7 15,3 0-8-15,-6-2 16 0,26 0 11 16,-26 0-12-16,-5-9-12 0,3 9-3 15,-3-14 13-15,-2 4 1 0,7-10 12 16,-15 10-18-16,-3-1 2 0,5 1-4 16,-10 0 7-16,0-10 9 0,0 12-16 15,0 2 3-15,0-1-4 0,0 3 4 16,0 0 17-16,0 4-20 0,0 0 0 0,0 0-9 16,0 0 8-16,0 0 6 15,0 10-3-15,0-2-2 0,0 2-69 0,0 1 70 16,0 0-2-16,16 12 64 0,2-12-73 0,-2 0 13 15,2-2-2 1,-3-1 16-16,27 7 8 0,-19-10-20 0,3-2 2 16,-3 0-2-16,-5-3 8 0,26 0-5 15,-28 0-6-15,2 0 0 0,-3-10-1 16,-2 1 0-16,-2 0 9 0,9-8-7 0,-12 8 4 16,-3 0-10-16,1-2 6 15,-6 0 7-15,0-15 16 0,0 14-24 16,0-3 1-16,0 0-5 0,0 0 8 15,-16-12 7-15,16 18-6 0,0 0-3 0,-13 1-4 16,13 2 0-16,0-1-15 16,0 6 16-16,0 0 3 0,0 1 7 15,0 0-10-15,18 0 5 0,31 0-28 0,-20 9 33 16,4-1-5-16,9 0 30 0,2 6-36 16,36 10-3-16,-41-11 11 0,-5 1-6 15,54 27-10-15,-65-32 18 16,-5 2-2-16,-8 0 4 0,8 10-10 0,-18-11 14 15,0-1 15-15,-31-1 7 16,31-1 18-16,-49 4 24 0,26-7-44 0,-3 0-4 16,3-2-5-16,-11-2 2 15,11 1 4-15,-11-1-18 0,1 0-4 0,-6 0-7 16,5 0-1-16,6-10 4 16,-19-6-65-16,21 8 0 0,8 0-51 0,-3 1-48 15,8-1-110-15,-20-8-548 0,28 9 274 16,5 2-194-16,0-2 145 0</inkml:trace>
        </inkml:traceGroup>
      </inkml:traceGroup>
    </inkml:traceGroup>
    <inkml:traceGroup>
      <inkml:annotationXML>
        <emma:emma xmlns:emma="http://www.w3.org/2003/04/emma" version="1.0">
          <emma:interpretation id="{4F359C3E-32E4-40D8-B4B1-0B61F761011A}" emma:medium="tactile" emma:mode="ink">
            <msink:context xmlns:msink="http://schemas.microsoft.com/ink/2010/main" type="paragraph" rotatedBoundingBox="4262,3907 8470,3663 8513,4407 4305,465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201A87C-9B9E-4E27-B798-BA64171E24B5}" emma:medium="tactile" emma:mode="ink">
              <msink:context xmlns:msink="http://schemas.microsoft.com/ink/2010/main" type="line" rotatedBoundingBox="4262,3907 8470,3663 8513,4407 4305,4651"/>
            </emma:interpretation>
          </emma:emma>
        </inkml:annotationXML>
        <inkml:traceGroup>
          <inkml:annotationXML>
            <emma:emma xmlns:emma="http://www.w3.org/2003/04/emma" version="1.0">
              <emma:interpretation id="{BCFDB626-6987-417B-8E50-108B895BC621}" emma:medium="tactile" emma:mode="ink">
                <msink:context xmlns:msink="http://schemas.microsoft.com/ink/2010/main" type="inkWord" rotatedBoundingBox="4262,3907 8470,3663 8513,4407 4305,4651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2109.8526">-2106 4039 2054 0,'5'0'60'16,"1"0"55"-16,1 0 44 0,1 12 24 15,0-12-28-15,7 21 86 0,-4-12-126 0,-1 4-14 16,3-2 14-16,3-3-27 0,15 8 54 16,-13-11-96-16,0 1 18 0,0-3-4 15,3-3 2-15,20 0 5 16,-18 0-48-16,-2 0-12 0,0 0 2 0,-3-9 1 15,0 9 129-15,13-24-90 0,-23 16-28 16,2-3-132-16,-5 2 111 0,-5-2 3 16,0-9-7-16,0 11-1 0,0-1 2 15,-20-1 2-15,2 2-7 0,-24-3 4 16,19 7 2-16,-3 2 2 0,-3 3-8 0,-2 0 2 16,0 0 1-16,-31 19 1 15,26-9 8-15,5 4-4 0,2 0-6 16,6 3 11-16,-16 19-18 0,24-16 16 0,-11 3-5 15,26-1 7-15,0 1 13 16,0 20 13-16,0-22-16 0,28-2-8 0,6-2-11 16,15-1 4-16,39 8 1 15,-41-18 6-15,-1 1-52 0,1-2-75 0,7-5-123 16,-4 0-122-16,51 0-542 0,-52-12 223 16,0 3 50-16</inkml:trace>
          <inkml:trace contextRef="#ctx0" brushRef="#br0" timeOffset="22372.6196">-1332 3658 2607 0,'-10'-6'58'0,"2"4"40"0,8 0 11 15,-8 2 73-15,3 0-105 0,0 0 34 0,5 11 39 16,0 1 17-16,0 24 57 0,0-10-156 0,0 2-22 15,0 4-1-15,0 5-1 16,18 44 25-16,-2-40-43 0,-16 1 3 0,15 0-19 16,-2 2 2-16,0-3 6 15,10 34-12-15,-10-43 8 0,-2 0-9 0,1-5-1 16,1-4-29-16,8 11-167 16,-8-22 2-16,-5-1-77 0,0-3-96 0,2-3-114 15,13-5-1032-15,-10 0 897 0</inkml:trace>
          <inkml:trace contextRef="#ctx0" brushRef="#br0" timeOffset="21712.9458">-3219 4316 2120 0,'-2'3'59'0,"-1"-3"43"16,3 6 52-16,0-1 37 0,0-4-2 15,23-1 120-15,1 0-209 0,1 0-22 0,1 0-9 16,5 0-12-16,34-7 49 16,-29-1-59-16,-2 0-4 0,0 0 12 0,-3-2-7 15,28-10 52-15,-35 8-78 16,-6-1 7-16,-3 1-10 0,-2-2-4 0,-2-15 14 15,-11 13-25-15,0 1 1 0,0-1-5 16,0-1-1-16,0-1 1 16,-42-12-15-16,21 17 11 0,3 0 1 0,-2 4 6 15,1 2-7-15,-17-1-4 0,21 8 1 16,2 0 3-16,0 0-2 0,8 0 6 16,5 0-9-16,0 0 6 0,0 0-5 15,0 8 11-15,20-8-2 0,29 13 3 16,-15-7-3-16,8 0 6 0,-1 0-13 0,11 1 5 15,0 0-6-15,64 11 0 16,-56-6 10-16,-1 3 3 0,1 1-3 0,-6 1-4 16,47 20-11-16,-60-19 22 15,-4 1 3-15,-9 0 8 0,-5-3-4 0,1 13 0 16,-24-15-3-16,0 0 3 0,0-3 4 16,-26-1 8-16,2 0 1 0,-43 8 34 15,26-10-39-15,-6-4-8 0,-2 0-3 16,2-1 1-16,-56-3-4 0,56 0-7 15,1 0 4-15,-1-14-10 0,3 0 13 0,-34-14-31 16,45 12 5-16,-1-2-26 16,11-1-34-16,2 0-40 0,3-18-338 15,18 18 102-15,0 3-61 0,0 0-44 16,34 1-239-16,4-1 66 0</inkml:trace>
          <inkml:trace contextRef="#ctx0" brushRef="#br0" timeOffset="22790.9546">-1037 3992 2334 0,'0'0'41'16,"0"0"3"-16,0 0 26 15,0 0 17-15,0 0 9 0,0 0 8 0,0 20 66 16,0-8-94-16,18 0-10 0,-2 1-5 0,2 0 1 15,18 10 53-15,-13-14-46 16,6 0 13-16,-6-2-5 0,3-1 3 16,21-2 23-16,-24-4-70 0,-5 0-15 15,3 0 3-15,-6 0 9 0,11-18 33 16,-13 10-38-16,-2-1-7 0,-4-1 3 16,1 2-5-16,-5-2-1 0,-3-10 6 15,0 10-18-15,0-1-8 0,-24 3 1 16,4-2-1-16,-19-4 4 0,18 9-1 15,3 0 5-15,-5 5-5 0,-1 0-4 0,-22 0-1 16,25 0 9-16,0 14-2 16,1-2-2-16,-4 2 1 0,6 1 2 15,-13 25-9-15,18-20 8 0,3 1-4 0,2 0 12 16,8 1-6-16,0 18-7 0,0-21 11 16,26-3 0-16,0 1-1 0,2-3 17 15,32 8-26-15,-21-14-40 0,7-5-83 16,6-3-68-16,5 0-92 0,52-10-427 0,-44-2 322 15,-6-2-134-15,-2-2-75 16,-5 0 68-16</inkml:trace>
          <inkml:trace contextRef="#ctx0" brushRef="#br0" timeOffset="23053.3287">-61 3964 2231 0,'0'-3'-9'15,"-21"0"39"-15,3 2 141 0,18-1-49 16,-15 2-20-16,-1 0-13 0,3 0-2 15,3 0 13-15,-11 0 104 0,11 0-108 0,-1 8-9 16,-4 1-7-16,2 0-6 16,-16 13 59-16,14-9-77 0,-3 2-7 15,0 2-19-15,2 1 1 0,-10 19 27 16,19-18-40-16,-1 1 2 0,8-1-12 0,0 0-3 16,0-2 5-16,0 11 1 15,20-16-4-15,-20-1 2 0,26-1-3 16,0-3-3-16,29 2-1 0,-24-7-23 0,2-2-59 0,6 0-102 15,0 0-126-15,46-24-539 16,-41 12 286-16,-2 0-111 0,-1-3 121 16</inkml:trace>
          <inkml:trace contextRef="#ctx0" brushRef="#br0" timeOffset="23750.034">309 3909 3206 0,'-15'8'128'16,"2"-8"43"-16,13 8 34 0,0-8-37 0,0 0-34 15,0 4 209-15,0-4-96 0,23 0 74 16,3 4-13-16,2 0-6 0,45-2 40 16,-32 0-281-16,3-2-46 0,3 0-9 15,-1 0 0-15,45 0-50 0,-47 0-104 16,0 0-178-16,-8-8-98 0,-2 8-36 16,25-7-386-16,-38 7 377 0,-3-6-122 0,-7 6-298 15,-4 0 110-15</inkml:trace>
          <inkml:trace contextRef="#ctx0" brushRef="#br0" timeOffset="23525.6226">376 3651 2151 0,'0'0'67'16,"0"0"54"-16,0 0 52 0,0 0 14 0,0 0 1 15,0-9 135-15,0 9-193 16,0-7-19-16,0 7 128 0,0 0-190 16,0 0-12-16,0 0-16 0,0 0-42 15,0 0 18-15,0 0 0 0,0 0 1 16,0 0 60-16,0 0-14 0,0 9-10 16,0 1 3-16,0 2 2 0,0 1 6 15,0 22 33-15,0-16-41 0,0 5-7 16,0 0 7-16,0 4 9 0,0 32 41 15,0-28-28-15,0 0 5 0,0 3 15 0,0-1 1 16,0 0-15-16,21 29 37 16,-3-35-67-16,0-2 15 0,3-2-14 0,-3-3-3 15,26 11 5-15,-23-21-23 0,0 0 0 0,2-4 1 16,0-2 4-16,24-2-21 16,-24-3-102-16,3 0-73 0,2-11-62 15,-2 0-30-15,55-26-547 16,-58 22 408-16,21-19-636 0,-26 18 314 0,-5-4 154 15</inkml:trace>
        </inkml:traceGroup>
      </inkml:traceGroup>
    </inkml:traceGroup>
    <inkml:traceGroup>
      <inkml:annotationXML>
        <emma:emma xmlns:emma="http://www.w3.org/2003/04/emma" version="1.0">
          <emma:interpretation id="{555B7221-7954-429A-BC24-713D22CE27B5}" emma:medium="tactile" emma:mode="ink">
            <msink:context xmlns:msink="http://schemas.microsoft.com/ink/2010/main" type="paragraph" rotatedBoundingBox="8649,4531 28320,4418 28324,5099 8653,521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1FC4FEA4-91A2-406F-B7A8-D96755E496C7}" emma:medium="tactile" emma:mode="ink">
              <msink:context xmlns:msink="http://schemas.microsoft.com/ink/2010/main" type="line" rotatedBoundingBox="8649,4531 28320,4418 28324,5099 8653,5212"/>
            </emma:interpretation>
          </emma:emma>
        </inkml:annotationXML>
        <inkml:traceGroup>
          <inkml:annotationXML>
            <emma:emma xmlns:emma="http://www.w3.org/2003/04/emma" version="1.0">
              <emma:interpretation id="{9D1F25AF-5A1A-486C-8A9C-BF0ABAECF9E9}" emma:medium="tactile" emma:mode="ink">
                <msink:context xmlns:msink="http://schemas.microsoft.com/ink/2010/main" type="inkWord" rotatedBoundingBox="8649,4548 11481,4532 11484,5162 8653,517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7733.61">2326 4566 2220 0,'12'-2'30'16,"-12"-2"49"-16,0 1 76 0,0 0 60 16,0-1 7-16,0 0 126 0,0 2-255 15,0-1-33-15,0 3-19 0,-15 0-8 0,-21 0 52 16,12 0-43-16,-1 13 1 16,-7 2-8-16,1 0-7 0,-41 27 37 0,36-17-36 15,5 1-3-15,0 2-2 0,7 2-5 16,6 0 6-16,8 27 17 0,10-28-32 15,0-2-9-15,0-3 0 16,28 0 6-16,34 14 10 0,-25-22-10 0,1-2-3 16,4-3 5-16,4-2-7 0,58-2-36 15,-47-7-50-15,0 0-80 0,0 0-98 16,2-11-80-16,50-12-534 0,-18 0-298 16,-14-2 288-16</inkml:trace>
          <inkml:trace contextRef="#ctx0" brushRef="#br0" timeOffset="28440.0199">2763 4742 2428 0,'-5'-2'82'0,"2"0"47"16,3 0 43-16,0 1-2 0,0 1 38 15,0 0-160-15,0 0-53 16,0 0-4-16,0 0 8 0,0 0 1 15,0 8 9-15,0 12 22 0,0-7 0 0,0 0-4 16,16 1-2-16,-6 0 10 16,3 2-14-16,15 28 43 15,-2-21-22-15,-13-14-31 0,0-1 13 0,-2-2-1 16,2 0 21-16,12 0 76 0,-17-5-53 16,8-1-16-16,-3 0-15 0,-3 0 6 15,3 0-13-15,10-13 33 0,-12 3-39 16,-1 1-3-16,-2-1-12 0,-3 1 9 0,8-9-10 15,-11 8-10-15,-2 2 0 16,0 0 3-16,0 3-5 0,0-1-8 16,0 6 7-16,0 0-5 0,0 0 11 15,0 0 0-15,0 10 4 0,0 0-4 0,0-2-1 16,21 1 3-16,2 1-5 16,-2 0 4-16,31 5 12 0,-26-7-12 0,5-2-1 15,-3-4-4-15,3-2-1 0,34 0 10 16,-34 0-1-16,-5 0 2 0,3 0-2 15,-4-13-10-15,14-7 4 0,-23 11-5 16,-1 0 17-16,-7-1-9 0,2-1 1 16,-4 0 1-16,-6-10 4 0,0 10-7 15,0-3 3-15,0 1-7 0,0 0-3 16,0-8 12-16,0 10-4 0,0 3 2 16,0 3-4-16,0-1 0 0,0 1-13 15,0 3 5-15,0 1 0 0,0 1 7 16,0 0 4-16,36 0-2 0,-15 0-6 0,2 9 11 0,5-2-7 15,3 4 1 1,29 9-5-16,-1 5-1 0,-9 0 7 16,-24-12 2-16,-6-2 1 0,1 2-1 15,-6-2-2-15,1 7 13 0,-16-11 7 0,0 1-4 16,0-2-1-16,0-1 1 0,0 2-10 16,-62-2 4-16,31-1-4 15,-5-2-3-15,2 0 4 0,-2-2-2 16,-39 0-11-16,36 0 4 0,0 0-5 15,3 0-8-15,2 0-42 0,-23-9-222 0,34-1 14 16,0 4-87-16,4 0-58 16,6-2-86-16,6 1-217 0,7-18-427 0</inkml:trace>
          <inkml:trace contextRef="#ctx0" brushRef="#br0" timeOffset="27046.1587">1156 4532 2429 0,'-6'-12'45'0,"1"4"69"16,0-1 56-16,0-4 182 0,2 10-248 15,1-1-50-15,2 1-29 0,0 3-19 16,0 0-100-16,0 0 95 0,0 0 5 16,0 10 76-16,23 3-79 0,18 10-9 0,-20-11 4 15,2 4-3-15,-4 0 9 16,4 0-1-16,-2 0 0 0,15 16-166 0,-16-17-13 0,-7-2-79 15,0 0-24-15,3-3-52 16,7 7-770-16,-15-11 612 0</inkml:trace>
          <inkml:trace contextRef="#ctx0" brushRef="#br0" timeOffset="27261.188">1539 4409 2356 0,'0'-7'19'0,"0"5"24"16,0-2-2-16,0 4 1 0,0 0-15 0,0 0-20 15,0 10 4-15,0-1-2 0,0 4 7 16,38 17-7-16,-22-11-2 0,0 3-3 16,-1-1 3-16,1 3-25 0,-3 21-188 15,-1-24 14-15,-12-2-95 0,16 1-215 16,-3-2-26-16,-5 0 71 0</inkml:trace>
        </inkml:traceGroup>
        <inkml:traceGroup>
          <inkml:annotationXML>
            <emma:emma xmlns:emma="http://www.w3.org/2003/04/emma" version="1.0">
              <emma:interpretation id="{E3BFD3FD-6FA3-422E-892F-A344E6CEB035}" emma:medium="tactile" emma:mode="ink">
                <msink:context xmlns:msink="http://schemas.microsoft.com/ink/2010/main" type="inkWord" rotatedBoundingBox="11707,4586 14901,4567 14904,5043 11709,5062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9064.9845">4187 4436 2293 0,'0'0'14'0,"5"0"56"16,-3 0 58-16,6 10 35 15,13 13 165-15,-8-8-216 0,0 4-3 0,5 4-4 16,3 1 2-16,20 33 51 0,-23-27-121 16,0 0-13-16,3 2-6 0,-3-4-9 15,8 23 1-15,-13-28-14 0,-3-4 13 16,-2-1-4-16,-5-2 4 0,-1-3-2 15,1 1 7-15,-3-10 0 0,0 0-6 16,0-1-8-16,-42-3 7 16,19 0 9-16,2-10-11 0,-25-4-1 15,22 4-9-15,6 1 12 0,0-2-3 16,0-2 0-16,-3-8-7 0,11 11-1 0,7 1 0 16,3 0 6-16,0 1-8 0,0-6-15 15,24 7-6-15,-1 2 6 16,0-2-17-16,11 0-5 0,33-2-23 0,-36 4 47 0,6 1 18 15,-1 1-10-15,-3-1 10 16,-2 2-3-16,21 1-8 0,-34 1 5 16,-2 0 2-16,-1 0 0 0,-4 0 1 15,2 10-18-15,-6-2 19 0,-1-1 4 0,-4 0 0 16,3 3 1-16,6 8 2 16,-6-7 1-16,0 0 5 0,3 1-15 0,-3 0 5 15,13 12-3-15,-7-12 9 16,30 17 17-16,-23-22-6 15,-2-2-4-15,4 0 6 0,-2-1-3 0,21-3 31 16,-21-1-6-16,3 0 5 16,0 0 1-16,-3 0 6 0,0-11-8 0,11-9 38 15,-19 12-44-15,-2-2-10 0,2 1-2 16,-7-1-7-16,-3-12 2 0,0 11-24 16,0-2 0-16,0 2 3 0,-55-18-4 15,40 21-3-15,-6 3 3 16,-18-2-4-16,21 4 4 0,-5 2-8 0,2 0-28 15,-2 1-41-15,-19 0-240 16,22 0 57-16,1 0-75 0,1 9-41 0,3-9-77 16,-3 15-794-16,13-9 757 15</inkml:trace>
          <inkml:trace contextRef="#ctx0" brushRef="#br0" timeOffset="29651.0022">5214 4729 2371 0,'3'-3'44'0,"-1"0"54"16,1-1 42-16,2 3 31 0,-2-2-34 0,7 0 12 15,-10 2-128-15,5 1-7 16,0 0-11-16,1 0 10 0,17 0 47 0,-8 0-16 16,6 12 10-16,0 0-1 0,2-1 5 15,26 12 31-15,-25-10-52 16,-4-1-18-16,4 0 0 0,-1 2-1 0,0 8 18 0,-10-13-21 15,-5 0-3-15,-3-2-9 16,-2-1 8-16,-1 2 55 0,-2-6-5 16,0 0-13-16,0-2 2 15,0 0-13-15,0 0-9 0,0 0-9 0,0 0-20 16,-15-12 14-16,15 2-10 16,-18 1 11-16,2-1-14 0,16-2-4 0,-10-14 5 15,-3 13 8-15,13 2-7 16,0-2-4-16,0 4-6 0,0-4-15 0,0 9 191 15,18 3-166-15,-3 1 1 0,4 0 1 16,17 0-179-16,-16 11 172 0,1-2 2 16,2-2 2-16,1 1-5 0,-11 0 2 15,18 4 9-15,-21-6-3 0,-2-6 1 16,2 3-3-16,-10 1-2 0,5-4 5 16,-5 0-2-16,0 0 6 0,0 0-2 15,0 0-6-15,0 0 1 0,0 0-4 16,0-12 1-16,0 4-3 0,0 0 1 0,0-11 1 15,24 10 1-15,-1 4-8 16,-5-2 8-16,3 1 4 0,-8-1-5 0,20 1-10 16,-12 6-1-16,-10 0 9 0,7 0 7 15,-8 0-4-15,18 23 16 0,11 8-10 16,-21-19-9-16,1 2 0 16,1-3-2-16,-7 1-25 0,3 2-36 15,-1 8-245-15,-15-11 59 0,0-2-53 16,0-2-22-16,0-2-98 0,24 2-521 15</inkml:trace>
          <inkml:trace contextRef="#ctx0" brushRef="#br0" timeOffset="30064.0126">6353 4728 2039 0,'0'-2'14'0,"0"1"10"0,0 1 26 16,0 0 37-16,0 0 110 0,0 0-102 0,0 0-18 15,0 10 1-15,18-1 6 16,-5 9 104-16,3-11-85 0,2 0 28 0,-3 1-8 16,1-2 11-16,28 2 85 15,-23-3-141-15,4-5-27 0,-4 0-18 0,0 0-1 16,23 0 38-16,-26 0-40 16,-3 0 0-16,1-10-12 0,-6 10 1 0,-2-11 3 15,8-5-9-15,-16 8-12 0,0-1-4 16,0 0 2-16,0 0 2 0,0-9-73 15,-29 9 71-15,8 1-7 0,3 1 6 16,-8 3 65-16,-33-1-65 0,28 5-3 16,0 0 5-16,0 0 2 0,2 0-1 15,-7 12 3-15,-13 10-14 0,28-10 4 16,3 0 5-16,0 0 5 0,2 1-4 0,-2 13-2 16,18-12 5-16,0-1-4 15,0-1 14-15,0 0-10 0,24 10 4 16,-1-11-13-16,0-3 7 0,6-2 2 0,2-1-15 0,49 0-113 15,-41-5-49 1,5 0-90-16,-3 0-80 0,8 0-81 0,-10-12-60 16,41 3-810-16,-41-4 795 15</inkml:trace>
          <inkml:trace contextRef="#ctx0" brushRef="#br0" timeOffset="30428.2913">6803 4677 2105 0,'0'-5'18'0,"0"0"24"0,0 0 102 16,0 3-69-16,0 1-2 16,13-1 127-16,3 2-140 15,2 0-7-15,3 0 2 0,31 23 91 0,-32-16-70 16,9 2 17-16,2 2-11 0,-3 0 0 16,37 9 75-16,-37-8-93 0,1 0-17 15,-1 0-12-15,-7-1-6 0,20 10 23 16,-22-10-37-16,-9-2 0 0,0 0-5 0,1-2-2 15,-9 5 11-15,-2-7-5 16,0-1 4-16,0 0 5 0,0-3 4 0,-18 0 7 16,-16-1 58-16,16 0-53 15,0 0-4-15,3 0-10 0,-6-9-3 0,-10-9 18 16,21 8-21-16,-1-2-13 16,-2-2-3-16,6-2-3 0,-1-15-2 0,8 14-4 15,0 2 1-15,0-1-19 0,0 1-19 16,41-6-120-16,-15 12 31 0,-8 2-61 15,5 1-62-15,3 2-77 0,3 1-49 16,33 0-699-16,-28 1 472 0,-1 1 107 16</inkml:trace>
        </inkml:traceGroup>
        <inkml:traceGroup>
          <inkml:annotationXML>
            <emma:emma xmlns:emma="http://www.w3.org/2003/04/emma" version="1.0">
              <emma:interpretation id="{D9F51C99-8D7D-4374-AA41-021B2836B666}" emma:medium="tactile" emma:mode="ink">
                <msink:context xmlns:msink="http://schemas.microsoft.com/ink/2010/main" type="inkWord" rotatedBoundingBox="15111,4496 17265,4484 17269,5065 15115,507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2295.8458">9436 4349 2458 0,'0'-3'132'0,"0"0"63"0,13 1 25 15,-13-2 171-15,5 3-280 0,-5 1-40 16,0 0-50-16,0 0-5 0,0 0 27 16,0 10-10-16,0-2-6 0,0 2-3 15,0 0-17-15,0 17 1 0,0-13-7 16,0-1 9-16,0 1-7 0,0 0 2 0,0 10-181 15,0-16-61-15,0-1-120 0,0 1-66 16,0-2-165-16,-13-2-116 0</inkml:trace>
          <inkml:trace contextRef="#ctx0" brushRef="#br0" timeOffset="32479.8146">9723 4390 2992 0,'11'-5'82'0,"-4"2"54"0,-2 0 36 15,-5 3 13-15,0 0-76 0,0-1-46 0,0 1-51 16,0 0-11-16,0 0 13 16,0 9-6-16,0 11-9 0,0-9 0 0,0 0 2 15,-12 1-13-15,12 0-82 0,-26 11-465 16,8-11 98-16,7-1-223 0,-2 0-30 16,3-2 98-16</inkml:trace>
          <inkml:trace contextRef="#ctx0" brushRef="#br0" timeOffset="31115.1883">7647 4569 2423 0,'-15'-4'43'0,"2"3"80"0,-3-1 67 0,6 0 272 15,10 0-312-15,0 0-57 16,0 0-56-16,0 0-24 0,34-3-10 16,-14 4 22-16,4-1-18 0,-1-1-5 15,3 0-6-15,44 1-35 0,-32 2-5 0,6-2-77 16,-5 0-113-16,0 1-85 16,8 1-67-16,48-1-752 0,-43-1 582 0,-3 2 98 15</inkml:trace>
          <inkml:trace contextRef="#ctx0" brushRef="#br0" timeOffset="30901.1215">7784 4875 2360 0,'-36'0'38'15,"10"7"51"-15,13-7 236 16,13 5-138-16,0-5 4 0,0 5-15 0,0-3-24 16,0 1-20-16,44 1 13 0,-15-1-104 15,2-2-22-15,8 2-11 0,-3-3-6 16,44 0-4-16,-38 0 9 0,2 0-4 16,-6 0-5-16,1 0-34 0,29-11-212 15,-40 2 9-15,1 0-68 0,-6 3-40 16,-2-4-57-16,12-3-774 0,-25 7 653 15,-3-3 109-15</inkml:trace>
          <inkml:trace contextRef="#ctx0" brushRef="#br0" timeOffset="30670.9234">7844 4538 2547 0,'-16'-4'50'0,"4"-4"206"0,12 7-75 16,0-1 46-16,0 2-126 0,0 0-5 15,0 0 41-15,0 0-17 0,0 14-11 0,0-2-37 16,0 3-23-16,18-1-6 0,0 24 7 16,-3-17-34-16,-15-1-15 0,13 0 6 15,3 2-4-15,-1 17 1 16,-7-22-5-16,2-1-6 0,1 0-43 15,-6-2-96-15,3 10-420 0,-8-16 154 16,0 1-35-16,0-1-206 0,0-4-37 16</inkml:trace>
          <inkml:trace contextRef="#ctx0" brushRef="#br0" timeOffset="31779.7559">8452 4513 2439 0,'-18'-4'33'0,"8"-2"70"16,-1 2 50-16,1 0 211 0,10 2-238 0,0 1-43 15,0-1-33-15,0 2-19 16,21 0-12-16,-3 0-13 0,3 0 0 16,2 0 0-16,5 0-1 0,6 0 11 15,38 17 28-15,-33-11-16 0,8 0-1 0,-3 1 1 16,0-1-3-16,47 8 13 0,-53-6-24 16,9-1-2-16,-8 1-3 0,0 0-4 15,30 9-7-15,-37-7 0 0,1-1 10 16,-10 0 1-16,1 3-1 0,-1 8 7 15,-23-9-2-15,0 1-51 0,0 0 68 16,0 0 4-16,-28 1 7 0,-40 15 93 16,29-12-108-16,-2-3-9 0,-3 3-11 15,-3 0 7-15,-41 13-7 0,47-17-5 16,-3 1-5-16,5-3 4 0,6 1 0 0,-19 5-1 16,31-9-3-16,3 0-26 15,8-4-47-15,-1 2-62 0,3-1-328 16,8-2 157-16,0-2-64 0,0 0-225 0,0 0-115 0,0 0 102 15</inkml:trace>
          <inkml:trace contextRef="#ctx0" brushRef="#br0" timeOffset="31350.2429">8662 4501 2174 0,'0'0'27'0,"-18"0"41"16,18 0 135-16,0 8-106 0,0-8-6 16,-13 0 14-16,13 5 26 0,0 9 153 15,0-6-163-15,0 3-19 0,0 28 140 16,0-21-193-16,0 0-15 15,0 0 1-15,0 23 8 0,0-22-32 16,0 0-10-16,0 0 0 0,0 0-7 0,18 14 11 16,0-19-9-16,-2-1-27 15,-16-2-89-15,10-1-90 0,-10 2-388 16,0-4-332-16,0-8-194 16</inkml:trace>
        </inkml:traceGroup>
        <inkml:traceGroup>
          <inkml:annotationXML>
            <emma:emma xmlns:emma="http://www.w3.org/2003/04/emma" version="1.0">
              <emma:interpretation id="{65EB277F-E395-4C8F-BE38-1BC92A575E96}" emma:medium="tactile" emma:mode="ink">
                <msink:context xmlns:msink="http://schemas.microsoft.com/ink/2010/main" type="inkWord" rotatedBoundingBox="17697,4767 19141,4759 19143,5057 17699,5065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4510.9646">10619 4723 2167 0,'0'0'45'0,"5"0"46"15,0 0 51-15,-5 0 239 0,0 0-190 16,0 0-9-16,0 0-25 0,0 0-17 0,0 0 37 16,0 0-106-16,0 0-20 15,0 0-7-15,0 0-1 0,0 0 28 16,0 0-57-16,-15 0 11 0,-4-9-10 16,1 9 153-16,3-6-159 0,2 6-5 15,-26-6-159-15,18 6 153 0,-2 0 0 16,0 0 3-16,2 0-5 0,-26 0-6 15,19 0 9-15,2 9 1 0,-2-1-1 16,4 0 3-16,-15 9-6 0,21-6 2 16,3 0 5-16,7 2-4 0,-2 1 4 15,10-1-2-15,0 13-7 0,0-12 4 16,0-1 2-16,23 1 3 0,0-4 1 0,3 8 20 16,-26-11-15-16,42-4-3 15,-4 0-10-15,-4-3-41 0,33 0 40 16,-33 0 11-16,10 0 35 0,-3-10-34 0,-9 0-3 0,-4 3-9 15,8-11 10-15,-20 9-8 16,-6-1 9-16,-2 1-2 0,-3-2-8 16,-5-8-19-16,0 9 20 0,0 2 1 15,0 1 24-15,0 3-33 0,0-4 4 16,0 5-9-16,-18 3 18 0,18 0-7 0,0 0 2 16,0 0 0-16,0 11 3 15,0 0 11-15,0 13-8 16,23-16-16-16,-7-3 6 0,2 1 9 15,26 2 11-15,-21-8-6 0,6 0-1 0,-1 0-7 16,1 0-4-16,33 0 2 16,-36 0 7-16,2-12-2 0,-5 2 7 0,-2 2-9 15,-8-1 0-15,10-7 3 0,-18 6-5 16,1 0 1-16,-6 0-3 0,0 0 1 16,0-13 1-16,0 11 0 0,-18-1 5 15,18-1 5-15,-21 2-9 0,3-12 68 16,7 14-68-16,11 3-2 0,0 2-1 0,-10-2-63 15,-3 3 56-15,13 1 2 16,0 2 1-16,23 0-13 16,1 1 17-16,9 0 4 0,-4 0-6 15,38 11-3-15,-33-1-4 0,87 25 2 16,-84-19 8-16,1-2 2 16,1 1-3-16,-10 0 0 0,33 18 3 0,-36-18-2 15,-8 1-2-15,0-3 0 0,-8 1 9 16,8 6 6-16,-15-11-5 0,-3-4-13 15,0 3 11-15,0-3 0 0,-21-3 7 16,-17 3 23-16,14-4-14 0,-4-1-1 16,-1 0-7-16,-4 0-3 0,-27 0-7 15,29-10 1-15,-3-1-2 0,1 3 185 16,4 0-191-16,-25-10-5 0,-3-7-322 16,52 19 195-16,-6-1-95 0,11-1-98 15,0 0-113-15,0 0-21 16,50-6-839-16,-22 8 823 0</inkml:trace>
        </inkml:traceGroup>
        <inkml:traceGroup>
          <inkml:annotationXML>
            <emma:emma xmlns:emma="http://www.w3.org/2003/04/emma" version="1.0">
              <emma:interpretation id="{1253A62D-75F4-4841-8F17-00D208DFBB9B}" emma:medium="tactile" emma:mode="ink">
                <msink:context xmlns:msink="http://schemas.microsoft.com/ink/2010/main" type="inkWord" rotatedBoundingBox="19973,4488 22917,4471 22921,5010 19976,5027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6060.0773">14387 4327 2484 0,'6'0'17'0,"-1"0"160"15,3 0-19-15,-3 11 21 0,5 2-9 0,0 1-15 16,6 5-26-16,23 29 61 16,-11-19-131-16,-2 0-17 0,3 3-16 0,-3-1 12 15,30 29-13-15,-32-33-26 16,-1-1-21-16,-5-1 26 0,0-4-6 0,6 14 13 15,-19-23-10-15,0-2 0 0,-5-1 7 16,0-2-12-16,0 1 11 0,-26-6-7 16,3-2 9-16,-1 0-11 0,1 0 0 15,-5 0 1-15,-27-13-20 0,27 2 9 0,5-1-6 16,-1 0 2-16,4 0-2 0,-14-11-5 16,29 11 12-16,5 1-2 15,0 2-11-15,0 1-4 0,0-8-52 16,31 11 22-16,-3-2-6 0,3 3-16 0,3-1 9 0,5 2 7 15,46-3-21-15,-43 4 58 16,-6 0 17-16,13 1 2 0,-13 1 0 16,24 0 1-16,-42 0 0 15,3 0 2-15,-8 0-3 0,-3 0 2 0,-10 8-2 16,0 4 9-16,0 0-2 0,0-1 5 16,0-3-1-16,0 15 4 0,0-11-8 15,0 0 3-15,15 0 1 0,-2 0 0 16,3 0 11-16,10 10 32 0,-11-10-8 15,3-3-5-15,3-2 10 0,-3-1 9 0,26 2 79 16,-20-5-85-16,-1-3 0 16,-2 0 9-16,4 0-31 0,17-11 88 15,-19 3-67-15,-5-2-3 0,-2 2-5 0,-3-1-1 16,2-12-12-16,-9 1-30 16,-6-3 5-16,0 12-3 0,0 1 1 15,0 2 1-15,-24-3-8 0,-15 0-7 16,21 6 4-16,-2 3-62 0,-1 1 5 15,0-1-50-15,-20 2-216 0,20 0 84 16,0 0-35-16,8 0-18 0,-2 0-82 0,4 0-202 16,-4 9-447-16</inkml:trace>
          <inkml:trace contextRef="#ctx0" brushRef="#br0" timeOffset="34830.1363">12930 4613 2320 0,'0'-2'37'16,"-18"1"37"-16,3-2 39 0,15 1 24 16,-42 2 117-16,21 0-148 0,-2 0-5 0,0 0-16 15,-6 0-17-15,-30 23 33 0,30-14-57 16,-4 2 15-16,4 2-4 0,-4 1-6 16,4 2-6-16,-15 16 14 0,21-16-29 15,10 0-14-15,2 0-8 0,11-1 16 16,0 13 12-16,0-17-8 0,24 0-18 0,-1-1-5 15,3-2 7-15,41 6-4 16,-25-9-25-16,7-3-67 0,3-2-105 16,-3 0-111-16,60 0-415 0,-65 0 360 15,5-13-123-15,-8 2-100 0,3 4 56 0</inkml:trace>
          <inkml:trace contextRef="#ctx0" brushRef="#br0" timeOffset="35455.6813">13267 4618 2238 0,'0'-7'43'0,"0"1"43"0,-16 1 178 16,16 2-156-16,0 3-40 16,0 0-34-16,-8 0-24 0,8 0 3 15,0 0 44-15,0 11-14 0,0-1-10 16,0 1 2-16,0 4 17 0,0 13 58 0,0-11-59 16,0-1-10-16,0-1 3 0,0 0 0 15,31 9 38-15,-20-14-46 16,4-1 5-16,1-1 6 0,-3-2 15 0,0-3-2 0,15 0 51 15,-17-3-76-15,-1 0-6 16,8 0-15-16,-8 0-3 0,19-9 18 16,-19 9-17-16,19-31 27 15,-19 22-30-15,-5 2-12 0,0 0 2 0,1 1-1 16,-4-3-10-16,3 9 3 0,-5 0-3 16,0 0 4-16,0 0 3 0,0 0 3 15,0 11 8-15,0 0-6 16,0-3 6-16,21 0-7 0,8 8 9 0,-17-8-8 15,7-4 4-15,-4 2-2 0,6-3 0 16,20 0 5-16,-15-3-9 0,-5 0 6 16,-6 0 0-16,6 0 2 0,-3 0-2 15,11-9-9-15,-14-2 7 0,-4 2 1 16,-4 2-2-16,-2-1 3 0,8-10-14 16,-10 9 3-16,-3-3 4 0,0-2 7 15,0 0-14-15,0-16 8 0,0 17-6 16,0 1 13-16,0 1-13 0,0 1 6 0,18-1-12 15,-5 8 8-15,-3 3 1 16,9 0 2-16,-4 0 6 0,6 0-4 0,25 19 10 16,-20-7-14-16,5-2 4 15,3 3-10-15,-6 2 4 0,32 14-1 0,-37-14 7 16,-7-2-2-16,-3 2 11 0,-6-3-4 16,1 9 62-16,-8-13-59 0,0-1 4 15,0 0 6-15,0-3-62 0,-57 2 60 16,31-5-9-16,-2 0-6 0,2-1-2 15,-2 0 3-15,-3 0-3 0,-32 0-1 0,30-10-14 16,4 10-49-16,3-10-90 16,-2 1-102-16,-21-10-516 0,25 8 299 15,6 0-238-15,8-4 107 0,0 2 76 0</inkml:trace>
        </inkml:traceGroup>
        <inkml:traceGroup>
          <inkml:annotationXML>
            <emma:emma xmlns:emma="http://www.w3.org/2003/04/emma" version="1.0">
              <emma:interpretation id="{2E7D9045-9AF6-46B0-811D-9650DF11297F}" emma:medium="tactile" emma:mode="ink">
                <msink:context xmlns:msink="http://schemas.microsoft.com/ink/2010/main" type="inkWord" rotatedBoundingBox="23107,4742 25458,4729 25460,4995 23109,5008"/>
              </emma:interpretation>
            </emma:emma>
          </inkml:annotationXML>
          <inkml:trace contextRef="#ctx0" brushRef="#br0" timeOffset="36629.9051">15588 4664 2359 0,'3'-5'65'0,"2"5"37"16,0 0 38-16,1-3-2 0,9 3 54 15,-7 0-132-15,0 0-20 0,7 0 4 16,-4 0-2-16,25 9 65 0,-18 1-55 16,3 0 7-16,-1 0-10 0,1 0-5 0,2 1 5 15,11 11 24-15,-19-13-42 16,22 2-14-16,12 8 38 0,-44-14-19 0,0-2 7 15,-5-1 77-15,-26-2-68 16,26 0 5-16,0 0-9 0,0 0-7 16,-15 0-4-16,15 0-6 0,0-11-24 15,0 3-2-15,0-1-6 0,0 0 3 0,0-14-9 16,0 10 2-16,0 0 1 16,0-1 9-16,0 2-9 0,15-7-9 15,1 4-7-15,15 15 14 16,-31 0-4-16,0 12 7 15,23-4-1-15,-23 0 7 0,26 0 3 0,-26 1-12 16,39 5 5-16,-39-7-5 16,18-2 9-16,-18-1-6 0,16-4 9 0,-16 3 2 15,0-3 0-15,0 0-2 0,0 0 5 16,10 0-2-16,-2 0-12 0,-8 0-1 16,7-9-1-16,4 0 5 0,2 0-1 15,13-11 5-15,-13 8-8 0,5 1 8 16,-3 2-8-16,3 1-6 0,0 0 3 15,14 4-6-15,-20 4 16 0,7 0-3 16,-4 0 0-16,3 12-2 0,19 12-5 16,-17-8 9-16,-2-3-7 0,0 3 6 15,1-1 2-15,12 15-39 0,-18-18-28 0,-3-1-41 16,0 2-42-16,1-5-71 16,7 5-317-16,-8-10 240 0,0 1 0 0,3-3 14 15,8-1-132-15,-5 0-117 0,22 0-387 16</inkml:trace>
          <inkml:trace contextRef="#ctx0" brushRef="#br0" timeOffset="37003.9547">16717 4692 2167 0,'0'-26'84'15,"0"19"23"-15,0 4-46 0,0 1-25 16,-26 1 14-16,26 1 23 0,0 0 11 16,0 0-5-16,0 11 71 0,0-11-76 15,0 8 3-15,0 5 8 16,23-6 17-16,19 5 131 0,-21-6-127 0,-3-6-5 15,5 5-20-15,0-1-21 0,29-4 3 16,-31 0-46-16,10 0-1 0,-3 0 2 16,-7 0 3-16,10-11 20 0,-21 11-21 15,-2-9 0-15,0-1-11 0,-8 2-7 0,0-1 4 16,-21-6-11-16,21 9 0 16,-28-2-6-16,-1 0 9 0,3 2-9 15,-33-1 9-15,25 7 1 0,-2 0 4 16,-5 0-2-16,2 0-6 0,-36 26 5 0,44-15-6 15,2 2 3-15,8 0 1 0,3 2-2 16,-2 12 15-16,20-15-8 16,0 3 1-16,0-3-5 0,0 1 8 0,0 1-8 15,67 7 12-15,-28-10-12 0,2-3 8 16,8 0-17-16,6-3-42 0,59-1-269 16,-58-4 23-16,1 0-62 0,-2 0-30 15,-1-10-101-15,42-8-778 0,-57 9 780 16</inkml:trace>
          <inkml:trace contextRef="#ctx0" brushRef="#br0" timeOffset="37365.1405">17294 4591 1966 0,'0'-3'32'0,"-13"1"27"0,13-1 15 16,0 3 66-16,0 0-85 0,0 0 11 15,0 0 18-15,0 0 6 0,18 0-22 16,19 11 4-16,-19 0-46 0,5-1 19 15,6 1 25-15,-1 1 9 0,39 15 77 16,-36-12-100-16,8-3 5 0,-3 4-57 16,-2-1 46-16,33 15 26 0,-41-17 4 15,-2-1-47-15,-9 0-4 0,1-1-3 16,-6 5 28-16,-10-11-16 0,0 1 4 0,0-2 6 16,0 0 5-16,-26-2-3 0,-15-2 45 15,17 0-42-15,1 0-10 0,0 0-5 16,-1 0 5-16,-20-21 16 0,26 14-30 0,3-3-17 15,2-1-9-15,3-2 3 16,2-16-11-16,-16 13 11 0,24 0-9 16,0 1-1-16,0 1-4 0,0-8-31 15,24 12-7-15,-1 4-33 0,24 1-51 0,-9-1-59 16,-1 1-68-16,40-1-418 0,-38 4 289 16,13 0-198-16,-3 2-44 15,-2 0 75-15</inkml:trace>
        </inkml:traceGroup>
        <inkml:traceGroup>
          <inkml:annotationXML>
            <emma:emma xmlns:emma="http://www.w3.org/2003/04/emma" version="1.0">
              <emma:interpretation id="{FD52AE7A-1CF8-4E0E-BEBD-431527DE593A}" emma:medium="tactile" emma:mode="ink">
                <msink:context xmlns:msink="http://schemas.microsoft.com/ink/2010/main" type="inkWord" rotatedBoundingBox="25818,4432 27292,4423 27296,5008 25821,501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7570.1348">18301 4785 2552 0,'0'2'92'0,"0"0"48"15,0-1 42-15,0 2-10 0,0-3 50 16,0 0-174-16,18 0-17 0,-2 1-17 15,4-1-6-15,4 1 0 0,33-1-16 0,-26 0-34 16,0 0-101-16,2 0-104 0,-4 0-95 16,51 0-729-16,-49 0 450 15,-2 0 104-15</inkml:trace>
          <inkml:trace contextRef="#ctx0" brushRef="#br0" timeOffset="38216.158">18899 4298 1888 0,'-16'0'24'0,"6"0"33"15,-3 0 20-15,3 0 18 0,2 10 69 0,3-2-94 16,0-3-13-16,5 4 3 0,0-3 3 16,0 2 23-16,0 7 162 0,18-9-113 15,-3-1-10-15,3-3-12 0,3 0-6 0,23-2 67 16,-23 0-107-16,2 0-2 16,-2 0-11-16,0-11-20 0,10-6 38 15,-21 7-63-15,0 4 20 0,-4-3-18 16,-1 3-26-16,-5-1 17 0,0-4-35 15,-21-4 17-15,-7 12 10 16,-1 3 2-16,3 0-20 0,-5 0-14 16,-34 0-155-16,34 11 26 0,-2-1-66 0,-1-1-40 15,6 1-46-15,-24 8-449 0,18 4-338 16</inkml:trace>
          <inkml:trace contextRef="#ctx0" brushRef="#br0" timeOffset="37861.3664">19015 4538 1938 0,'0'0'29'16,"0"0"37"-16,0 0 41 0,-10 0 38 16,10 0 106-16,0 0-153 0,0 6 2 15,0-6 17-15,0 6 29 0,0 9 127 16,21-7-164-16,-21 2-21 0,21 1-9 15,-6 3 46-15,-2 16-51 0,-3-15-63 16,-10-1-60-16,0 2 52 0,0-3 2 16,0 2-3-16,0 10-6 0,0-14 8 15,0 1 1-15,0-2-6 0,0-2-48 0,0 7-267 16,0-10 47-16,0-2-36 16,0 0-26-16,0-3-177 0,16 0-724 15</inkml:trace>
          <inkml:trace contextRef="#ctx0" brushRef="#br0" timeOffset="38816.1602">19588 4311 2463 0,'15'-2'46'0,"-15"-3"149"15,0 5-52-15,10 0-15 0,-10 0-16 0,0 0-32 16,0 0 11-16,0 0-66 16,0 0 29-16,0 0 25 0,0 0 9 15,0 15 90-15,0-3-114 0,0 3 2 16,0 1-13-16,0 4-10 0,0 23 22 0,0-18-35 16,0 0-2-16,0 3 0 15,19-3-5-15,-19 3-4 0,12 26-2 16,-12-30-10-16,16-2-3 0,-16 2-7 0,13-3 2 15,2 14-1-15,-7-21 11 0,0-1-7 16,-3-2-2-16,3-3 4 0,5 3 15 16,-8-7-12-16,-2-3-6 0,-3 1-6 15,2-1 9-15,-2 1 11 0,0-2-6 0,0 0-4 16,0 0-6-16,0 0 1 16,0 0 3-16,0-13 5 0,0 5-7 0,0-3-5 15,0 0 0-15,0 0-3 0,-33-11 21 0,22 11-15 16,-2 2 5-16,3-2-9 15,-3 4-16-15,-13-5 8 0,11 7 17 16,-1 5-6-16,-41-5 1 16,36 5-1-16,-2 0 0 0,0 0 2 15,-24 10-2-15,24-1 0 0,5 0-4 16,-5 0 1-16,4 2 1 0,-9 12 7 16,15-10-7-16,8-1 2 0,5 1 2 15,0-2 0-15,0 0 4 0,21 10-1 16,2-12 4-16,3 1-3 0,2-4-2 0,39 4-19 15,6-5-116 1,-1-5-256-16,-35 0 74 0,-4 0-95 0,-2 0-80 16,0-10-288-16,0-1 101 15</inkml:trace>
        </inkml:traceGroup>
        <inkml:traceGroup>
          <inkml:annotationXML>
            <emma:emma xmlns:emma="http://www.w3.org/2003/04/emma" version="1.0">
              <emma:interpretation id="{CC2188F9-F9CC-4D02-9B45-D6EFFBA1330D}" emma:medium="tactile" emma:mode="ink">
                <msink:context xmlns:msink="http://schemas.microsoft.com/ink/2010/main" type="inkWord" rotatedBoundingBox="28015,4949 28323,4947 28324,5099 28016,5101"/>
              </emma:interpretation>
              <emma:one-of disjunction-type="recognition" id="oneOf14">
                <emma:interpretation id="interp18" emma:lang="" emma:confidence="0.5">
                  <emma:literal>.</emma:literal>
                </emma:interpretation>
                <emma:interpretation id="interp19" emma:lang="" emma:confidence="0">
                  <emma:literal>,</emma:literal>
                </emma:interpretation>
                <emma:interpretation id="interp20" emma:lang="" emma:confidence="0">
                  <emma:literal>-</emma:literal>
                </emma:interpretation>
                <emma:interpretation id="interp21" emma:lang="" emma:confidence="0">
                  <emma:literal>;</emma:literal>
                </emma:interpretation>
                <emma:interpretation id="interp22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39600.9935">20789 4798 3452 0,'7'0'102'0,"-2"0"-17"15,-2 0 14-15,-3 0-38 16,0 0 10-16,0 0 62 0,0 0-64 16,0 12-24-16,0-2-29 0,-23 2-2 15,2 0-9-15,-26 17-3 0,16-14-35 0,-2-2-98 16,-3 2-237-16,-1-2-283 0,-43 9-1262 16</inkml:trace>
        </inkml:traceGroup>
      </inkml:traceGroup>
    </inkml:traceGroup>
    <inkml:traceGroup>
      <inkml:annotationXML>
        <emma:emma xmlns:emma="http://www.w3.org/2003/04/emma" version="1.0">
          <emma:interpretation id="{7345EC92-2CB6-408A-AEE3-1F83C421F765}" emma:medium="tactile" emma:mode="ink">
            <msink:context xmlns:msink="http://schemas.microsoft.com/ink/2010/main" type="paragraph" rotatedBoundingBox="8367,5406 33272,5405 33273,6767 8368,676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7DAE87AC-B674-47DF-B40D-80FAA75B2C03}" emma:medium="tactile" emma:mode="ink">
              <msink:context xmlns:msink="http://schemas.microsoft.com/ink/2010/main" type="line" rotatedBoundingBox="8367,5406 33272,5405 33273,6767 8368,6768"/>
            </emma:interpretation>
          </emma:emma>
        </inkml:annotationXML>
        <inkml:traceGroup>
          <inkml:annotationXML>
            <emma:emma xmlns:emma="http://www.w3.org/2003/04/emma" version="1.0">
              <emma:interpretation id="{6DE7C3D9-902B-423A-965B-6E3478CB98D3}" emma:medium="tactile" emma:mode="ink">
                <msink:context xmlns:msink="http://schemas.microsoft.com/ink/2010/main" type="inkWord" rotatedBoundingBox="8367,5604 12412,5603 12413,6280 8368,628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7622.6305">4350 5561 2436 0,'2'-6'29'0,"-2"2"31"0,0 1 17 16,0 3 16-16,0 0 54 16,-46 23 131-16,2 9-93 15,-11 13-10-15,27-18-95 0,-3 1 9 16,0 5-3-16,-3-1-3 0,3 3-9 0,-23 36 17 15,36-36-16-15,5-3-61 16,13 50-43-16,0-60 37 16,0-5-1-16,54 14 4 0,-23-20-8 15,3-2-20-15,7-2 17 0,3-2-28 0,8-1-41 16,49-4-327-16,-49 0 42 16,-1 0-76-16,-4-12-91 0,-3 3-243 0,39-13-390 15</inkml:trace>
          <inkml:trace contextRef="#ctx0" brushRef="#br0" timeOffset="47880.9064">4520 5521 2144 0,'0'-3'52'0,"0"3"28"0,0 0 31 0,0 0 15 16,0 0-12-16,19 10-21 0,1 9 7 15,-7-7-84-15,8 0-14 0,-6 1 2 0,1-2-4 16,15 13 9-16,-15-10-56 16,2-4-60-16,-5 1-72 0,-3-3-54 0,8 9-351 15,-10-13 76-15,-3-4 30 0,3 0 85 0</inkml:trace>
          <inkml:trace contextRef="#ctx0" brushRef="#br0" timeOffset="48031.238">4751 5463 1975 0,'0'-9'59'0,"0"9"14"0,0 0 18 16,15 0 2-16,-15 9-24 0,13 17 2 15,0-10-53-15,-13 3-14 0,16 2-6 16,-1 1 6-16,9 23-70 0,-11-23-65 0,-3 1-133 15,0-2-303-15,3-1 3 16</inkml:trace>
          <inkml:trace contextRef="#ctx0" brushRef="#br0" timeOffset="45930.092">928 6094 2209 0,'-16'6'29'15,"1"1"35"-15,4-1 32 0,-12 4 124 0,15-8-135 16,1 1-12-16,7-2 13 15,0 1 39-15,0-2 41 0,0 0 203 0,0 0-223 16,15 0-42-16,3 0-31 0,0 0-23 16,31-24 11-16,-23 12-51 0,8 2 6 15,-3-5-3-15,0 3-1 0,26-16 13 16,8-14-20 0,-34 15-5-16,-13-1-6 0,-10 13 6 15,-8-2-6-15,0-2 8 0,0 0 3 0,0 0-1 16,0-21-11-16,-26 24 1 15,5 1 4-15,21 3 0 0,-21 3 5 0,9-2-7 16,-4 10 3-16,16-1-13 16,-13 2 6-16,5 0-5 0,8 0-9 0,0 0 15 15,0 0 5-15,0 10 1 0,0-10 1 16,26 15 1-16,0-6 3 0,3-2-9 16,7 2 4-16,5 1-9 0,6-1 5 15,61 20 3-15,-53-13 6 0,-1 0-5 16,-5 0 7-16,1 3-10 0,35 19 6 15,-54-21-2-15,-3 0 7 0,-4 2-9 16,-6-5-1-16,-8 13 2 0,-10-15 7 16,0-1 0-16,0-3-7 0,0 1 4 0,-33-1 1 15,-22 4 15-15,24-6-11 0,-2-2 6 16,-6-2-7-16,-3-1-1 16,-48-1-5-16,43 0-1 0,-5 0 8 0,1-11-9 15,1 0 6-15,-43-9-10 0,52 8 9 0,2 1-22 16,3-1-29-16,10 0-48 15,-16-9-315-15,32 11 113 0,8-19-749 16,2 21 528-16,23 0-44 16,3 2 68-16</inkml:trace>
          <inkml:trace contextRef="#ctx0" brushRef="#br0" timeOffset="46732.7666">2038 5884 2313 0,'5'-4'41'16,"8"-4"186"-16,-10 5-42 0,0 0 7 16,-3 2-6-16,0-1-11 0,0-1-21 15,0 1 56-15,0 2-141 0,0 0-19 0,0 0-22 16,0 0 7-16,0 0-16 15,0 0-12-15,0 0-17 0,0 0 6 0,0 0-6 16,0 13 14-16,0-2 13 16,0 0 19-16,0 2 7 0,0 1 3 0,41 20 22 15,-23-18-54-15,0 2-5 16,3-2-9-16,0 1 2 0,-1-3 5 0,29 12 32 16,-25-17-7-16,-1 0-2 0,0-3 11 15,1 0 4-15,17-3 49 0,-23-3-54 16,-2 0-13-16,2 0-10 0,-3 0 6 15,19-19-5-15,-21 10-12 0,0 1-10 16,-3 0 2-16,-2-4 5 0,0-2-2 16,0-13 1-16,-8 13-12 0,0-3 7 15,0 1-26-15,0 3 32 0,0-11-6 0,0 15 32 16,0 3-40-16,0 1 2 16,0 3-1-16,0 1-20 0,0 1 23 15,0 0 4-15,0 0 3 0,-19 0-3 0,6 17-3 0,13-9 2 16,0 2 3-16,-10 0 4 15,10 2-9-15,0 0 6 0,0 12-1 16,0-13-1-16,0-1-5 0,0 1 6 16,29-3-10-16,12 9-57 0,-23-12-20 0,5 0-18 15,-2-1-32-15,0-2-81 0,25-2-479 16,-22 0 226-16,-1 0-139 0,0 0-86 16,3-13 84-16</inkml:trace>
          <inkml:trace contextRef="#ctx0" brushRef="#br0" timeOffset="47296.9679">2820 5891 2454 0,'0'-18'158'15,"0"11"10"-15,0-1 46 0,0 3-26 16,0 1-30-16,0-1-51 0,0 1-21 16,0 2-76-16,0 0-12 0,0 2 6 15,18 0 20-15,5 0 59 0,-5 13-39 0,3-2 0 16,-3 2-1-16,6 1 11 0,22 16 43 15,-25-14-72-15,0 0-3 0,2 0-8 16,-2-3 4-16,12 14 5 16,-20-16 84-16,-5-3-99 0,0 0 6 0,-3-2-6 15,-3-2-90-15,-2-1 137 0,0-3-13 16,0 0 15-16,0 0 4 0,0 0-8 16,0 0 7-16,0 0-58 15,0-13 9-15,0 4-1 0,0-2-5 0,0-16-1 16,0 11-7-16,0 1-2 0,0-5 1 0,0 3 4 15,0-13-8 1,0 9-11-16,0 11 8 0,29 10 8 16,-11 0 4-16,0 0-8 0,3 0-1 15,18 26 0-15,-19-15 8 0,4 2-1 0,-6-1-4 16,-3 0 8-16,1-1-2 0,10 7-10 16,-18-10 10-16,-1 0-7 0,-7-3 8 15,0-1-9-15,0 1 4 0,0-3 6 0,0-2 12 16,0 0-5-16,0 0 1 15,0 0 16-15,0 0-21 0,0 0 8 16,0-9-17-16,0-1 15 0,0-13-7 16,0-4-10-16,0 0-13 0,0 14 4 15,0 2 1-15,29 1 6 16,41-4-3-16,-47 14 5 16,-2 0 3-16,28 11-21 0,-23 0 16 15,-8 0-5-15,5 1 2 0,-2 0-37 0,15 15-102 16,-23-15 36-16,0 0-35 0,-5-2-70 15,-3-2-99-15,-5 7-512 16,0-9 291-16,0-3-139 0,0 1 123 0</inkml:trace>
        </inkml:traceGroup>
        <inkml:traceGroup>
          <inkml:annotationXML>
            <emma:emma xmlns:emma="http://www.w3.org/2003/04/emma" version="1.0">
              <emma:interpretation id="{C0099E7C-0E70-41C5-BEBE-E6298607A9C9}" emma:medium="tactile" emma:mode="ink">
                <msink:context xmlns:msink="http://schemas.microsoft.com/ink/2010/main" type="inkWord" rotatedBoundingBox="12694,5836 15314,5835 15315,6215 12695,6216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8751.9173">5470 5782 2028 0,'13'-7'31'0,"-13"-9"111"0,0 8 10 15,0 1 27-15,0 0 11 0,0-17 210 16,0 19-339-16,0 0-18 15,-38-1-5-15,19 3-33 0,4 1-4 16,2 2 6-16,-10 0 9 0,-21 10 8 16,20 1-17-16,1 1-8 0,0 3 6 15,2 1 5-15,-13 23 10 16,19-18-12-16,7 3-11 0,0-1 4 0,8 1 4 16,0 23 21-16,0-24-8 0,26-3 4 15,-2 0-10-15,-1-2 9 0,3-4-14 16,25 8 21-16,-22-15-18 0,-1-1 9 15,1-4-9-15,2-2-3 0,31 0 18 16,-33 0-14-16,-1-12-6 0,0-2-5 0,1 3 0 16,15-14 0-16,-29 13-3 15,4-3-6-15,-12 2 6 0,-4-5-5 0,-3-19 11 16,0-6 25-16,-54-3-37 16,30 22-12-16,-2 1 18 0,3 2 4 15,-42-26-23-15,50 39 17 0,-8 1 2 16,-3 3-4-16,15 4-3 15,4 0 7-15,-6 0-4 0,2 16 4 0,1 13 12 16,2-11-3-16,8 1-3 16,0 1 5-16,0 4-1 0,42 22 7 0,-22-24-15 15,4 2 2-15,4-2 3 0,1-1-1 16,4-2-2-16,37 15-157 0,-31-19-57 16,-3-2-94-16,3-3-51 15,-3-1-99-15,37 2-787 0,-40-11 758 0</inkml:trace>
          <inkml:trace contextRef="#ctx0" brushRef="#br0" timeOffset="49131.211">6011 5855 1960 0,'0'-6'20'0,"0"4"33"0,0 2 35 0,0 0 22 15,0 0 7-15,0 14 48 0,0-2-104 0,0 2-6 16,0 0-11-16,0 0 2 15,0 2-7-15,39 14 61 0,-39-14-37 16,0-2-1-16,0-3-8 0,29-1-4 16,-11 7 39-16,8-12 10 0,-3-1 16 0,5-2 39 15,-7 1-66-15,13-3 32 0,-21 0-78 16,-3 0-6-16,-10-13-11 0,16 1 10 16,7-12 5-16,-23 12-35 15,5-3-3-15,-5 2-6 0,0-4 7 0,0 0-3 16,0-11-1-16,0 16-6 15,0 3 1-15,0 1-7 0,0 3 0 0,0 5 8 16,0 0 5-16,0 11 5 0,0-1-8 16,0 1 3-16,0 12 5 0,0-8-9 15,0 0 2-15,0 0-11 0,18-1-8 16,21 10-180-16,-21-13 70 0,3-2-51 16,2-2-50-16,0-1 8 0,-23-3-106 15,39-1-489-15,-5-2 253 0,5 0 62 0,-6 0 116 16</inkml:trace>
          <inkml:trace contextRef="#ctx0" brushRef="#br0" timeOffset="49538.2142">6809 5853 2063 0,'0'-7'29'0,"-16"-1"35"0,16 1 32 0,-34-1 128 16,19 5-135-16,2 1-21 0,-3 2-14 15,3 0-7-15,-12 0 15 0,12 0-45 16,0 0 2-16,2 13-8 0,-4 0-3 15,-3 15 30-15,7-13-13 0,6 2-5 16,5 1 7-16,0 1-6 0,0 10 17 16,0-15-33-16,0-1 8 0,16-3 4 15,-1-1 8-15,3-1 6 0,11 0 24 0,-14-5-36 16,9-3-11-16,-6 0-6 0,2 0 7 16,22-11 11-16,-21 2-10 0,-3 1-3 15,-3-1 7-15,-2 2 10 0,5-12 23 0,-10 11-36 16,-8-5 0-16,0 3-8 15,0-5 4-15,0 4-1 0,0-9-7 16,-15 12-1-16,15 3-5 0,-19 2-1 16,19 3 8-16,-15 0-15 0,2 0 17 0,5 0-3 15,0 13 3-15,3-1 0 16,5 10 0-16,0-10 1 0,0 0 4 0,0-1-1 16,0 0-1-16,18 8 4 15,6-12-15-15,-4 2-45 0,9-4-67 0,-8 1-61 16,10-1-62-16,31-4-288 15,-29-1 206-15,1 0-171 0,5 0-28 0,0 0 60 16</inkml:trace>
          <inkml:trace contextRef="#ctx0" brushRef="#br0" timeOffset="49971.0846">7225 5874 1898 0,'-18'-5'11'0,"18"-6"100"0,-13 8-10 0,13 0 10 16,-7 0-4-16,7 0-9 15,0-1 42-15,0 3-109 0,0 0-19 0,0 1-6 16,0 0-8-16,0 0 12 16,20 0-9-16,-2 0 6 0,0 0 6 0,-2 12 14 15,20 9 47-15,-15-10-42 0,-3 2-3 16,3-1-5-16,-8 1-5 0,10 10 17 16,-7-1 1-16,-6-4 31 15,-10-9-33-15,5-3-7 0,-5-1-1 16,0 0 5-16,0-3 19 0,0 2 84 15,0-4-56-15,0 0-3 0,0 0-13 16,0 0-7-16,0 0 6 0,0 0-45 16,0-8-7-16,0 1-5 0,0 0-3 0,0-15 0 15,0 9-2-15,0 0 8 0,0-2-10 16,0-1-4-16,0-15-13 16,18 18 14-16,21-14-9 0,-29 23 11 15,1 4-4-15,-4 0 0 0,9 0 7 16,12 12-2-16,-15-12 4 0,3 14-5 15,-3-1 8-15,8 1-9 0,7 19 6 0,-12-18 0 16,2 0-6-16,-8 2-8 16,8-1-31-16,-7-1-72 0,17 5-265 0,-23-12 134 15,6 0 0-15,-4-2-15 0,4-2-67 16,7 0-793-16,-18-4 648 0</inkml:trace>
        </inkml:traceGroup>
        <inkml:traceGroup>
          <inkml:annotationXML>
            <emma:emma xmlns:emma="http://www.w3.org/2003/04/emma" version="1.0">
              <emma:interpretation id="{47568BD4-57FD-4767-B777-A5E64FFF23CC}" emma:medium="tactile" emma:mode="ink">
                <msink:context xmlns:msink="http://schemas.microsoft.com/ink/2010/main" type="inkWord" rotatedBoundingBox="15430,5406 18464,5405 18465,6767 15431,676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0420.7769">7945 5561 2034 0,'0'-7'17'0,"0"4"28"16,0 3 23-16,0 0 17 0,0 13 101 0,0 2-107 15,0 3-12-15,0 3-20 0,23 4 0 0,1 32 35 16,-6-28-29-16,-3 1 8 15,-15-1-15-15,18 2 10 0,-2 22 7 16,-16-30-31-16,10-1-11 0,-10-4 4 16,0-2-1-16,0-2 8 0,0 7 40 0,0-13-28 15,0-4-12-15,0 2-8 16,0-5-7-16,-21 1 8 0,3-2-4 16,5 0 0-16,-7 0-6 0,7 0 5 15,-13-23-11-15,8 12-6 0,13-1-1 16,-6 0-5-16,1 1-3 0,7-14-12 15,3 16 11-15,0-2-4 0,0 2-8 16,0 1 3-16,29 1-5 0,15-4-11 0,-26 6 23 16,0 2 9-16,5 2 0 0,-2-1 1 15,26 2-13-15,17 0-6 16,-40 0 17-16,-6 9 7 0,-3 1-8 16,3-2-6-16,0 2 7 0,14 15-6 15,-25-12 2-15,9 0 0 0,-6 1-15 16,-2-2-57-16,2 13-235 0,-10-14 100 15,0-1-6-15,0-2-4 0,0-2-35 0,0 2-642 16,0-6 437-16,0-2 78 16</inkml:trace>
          <inkml:trace contextRef="#ctx0" brushRef="#br0" timeOffset="50732.3774">8121 5664 1873 0,'-13'0'12'0,"-3"0"79"16,1 0-5-16,15 12 14 0,-8-1-18 15,8-1 21-15,0 9 75 0,0-10-90 0,0-1-7 16,0 0 2-16,0 0 27 0,0 2 167 16,23-6-152-16,-2-4-25 15,2 0-24-15,1 0 0 0,15 0 45 0,-16 0-87 0,-5-11-5 16,-2 2-6-16,-1-1 0 15,-2-1-8-15,3-6-1 0,-16 9-15 16,0-2 6-16,0 4-18 0,0-2 15 16,0 2-13-16,-29 1-7 0,29 2-23 0,-26 1-38 15,3 2-61-15,-21 0-278 16,26 0 155-16,-6 0-25 0,-14 10-1098 16,20-2 871-16,7 0 129 15</inkml:trace>
          <inkml:trace contextRef="#ctx0" brushRef="#br0" timeOffset="51163.0049">8457 5614 2413 0,'-15'-6'48'15,"15"0"52"-15,0 2 35 0,0-1 153 16,0 3-214-16,0 2-39 0,0 0 30 0,0 0 17 15,0 11 27-15,0 17 76 0,21-10-141 16,-3 4-10-16,0 2 2 0,3 3-10 16,17 31 4-16,-20-27-29 0,-2-3 6 15,2 0 103-15,0-1-117 0,13 21 12 16,-18-30-109-16,3 0 112 0,-8-1-31 16,7-6-48-16,-5 7-191 15,-4-13 97-15,-6-2 13 0,0-2-20 0,0-1-416 16,0 0 425-16,0 0 33 15,-26-17-78-15,8 7 134 0,-6 2 31 16,4-3 36-16,1 0 21 0,-25-14 124 16,26 13-29-16,3-1 26 0,-3 0 17 15,2 2 13-15,6 1-2 0,2-5 107 0,8 10-179 16,0 0-29-16,0 2-26 16,0-2-6-16,47-1 10 0,-19 1-35 15,-2 2 2-15,8-1-11 0,-1-2-3 0,42 0-70 0,-41 1-35 16,0 2-68-1,54-5-541-15,-60 3 268 0,-5 4-57 16,1-1 15-16</inkml:trace>
          <inkml:trace contextRef="#ctx0" brushRef="#br0" timeOffset="51808.7719">9004 5791 2207 0,'0'0'36'0,"-24"-7"37"0,14 7 155 15,10 0-138-15,0 0-35 16,0 0-30-16,0 0-5 0,-10 0 23 16,10 0 84-16,0 11-62 15,0 28 55-15,0-26-83 0,15 3 3 0,-15-2 11 16,29 16 83-16,-14-17-34 16,-2 1-51-16,3-1-1 0,2-1-6 15,-3-2-26-15,-15 4 94 0,24-9-59 16,-1-1-17-16,-8-4-15 0,9 0-2 15,14 0 9-15,-9 0-16 0,-6-10-3 0,-2 0-5 16,-3 2-6-16,11-10 18 16,-19 9-6-16,-5-2 5 0,0 0-15 0,-5-1 8 15,0-17-6-15,0 15 5 0,0 0-5 16,0-1-4-16,0 2 5 0,0 1-13 16,-15-6 10-16,15 14 2 0,-11-1-8 15,11 3-10-15,0 1 19 0,0 1-2 16,0 0 10-16,-13 0-15 0,13 0 5 15,-5 11-2-15,0 6-12 0,5-5 11 16,0 2 6-16,0 3 8 0,0 1 154 16,0 23-157-16,0-17-10 0,0 0-155 15,0 2 158-15,23 4 1 0,-2 0 6 16,41 70-5-16,-23-29-9 0,-16-34 12 16,-5-2-3-16,3 0 8 0,2 0-4 15,1 35-16-15,-14-39 7 0,0 1-1 0,-10-5 7 16,0-1 2-16,0-3-6 15,0 8-2-15,-25-20 7 0,6-1 2 16,-9-6 3-16,-45-4-9 16,45 0 2-16,-6 0 0 0,-28-24-12 0,29 10 14 15,4-4-9-15,-5 1 13 16,1-7-3-16,-29-33-9 0,33 27 2 0,3-3-3 16,26 0 4-16,0 0 3 0,0-30-3 15,0 37 0-15,0 4-6 0,0 2-22 16,0 3-31-16,44-10-188 15,-20 18 67-15,2-1-47 0,-3 1-27 0,0 2-43 16,0 2-50-16,27-6-793 0,-27 6 607 16,-2-2 111-16</inkml:trace>
          <inkml:trace contextRef="#ctx0" brushRef="#br0" timeOffset="53323.0466">9358 5309 2238 0,'5'-3'12'15,"-5"2"10"-15,6-3 4 0,-6 4 28 16,0 0 72-16,0 11-58 0,0-2-25 15,0 3-18-15,0 1-17 0,-39 21-7 16,15-17-3-16,9 3 1 0,2-1-52 16,13-1-63-16,-16 16-408 0,16-20 35 15,0 0-48-15,0-4 132 0</inkml:trace>
          <inkml:trace contextRef="#ctx0" brushRef="#br0" timeOffset="53480.8026">9594 5345 1766 0,'0'0'4'0,"0"0"28"0,0 0 43 15,0 10-45-15,0 0-22 16,0 2-5-16,0 0-52 0,-24 22-576 0,4-15 145 16,7 0 47-16</inkml:trace>
          <inkml:trace contextRef="#ctx0" brushRef="#br0" timeOffset="52130.7402">9679 5477 2334 0,'0'-3'6'0,"0"-1"24"0,0 4 89 0,21 0-40 15,-3 0-14-15,-2 0-19 0,46 32 3 16,-34-21-47-16,39 11-5 16,29 7-286-16,-29-12-209 15,-10-5-539-15,-33-8 588 0</inkml:trace>
          <inkml:trace contextRef="#ctx0" brushRef="#br0" timeOffset="52304.0539">10313 5526 1968 0,'0'0'4'16,"-26"0"25"-16,26 0 38 0,-46 0 108 15,23 11-108-15,2-1-29 0,-2-1-19 0,-6 2-13 16,-28 7 3-16,23-10-10 0,6 1-2 15,-3-1-41-15,2-2-57 0,-27 3-348 16,32-6-51-16,4-1 6 0,1 1 81 16</inkml:trace>
          <inkml:trace contextRef="#ctx0" brushRef="#br0" timeOffset="52513.5919">10054 5266 2129 0,'0'-6'18'16,"0"2"47"-16,0 4 49 0,0 0 28 16,0 17 156-16,0-1-184 0,0 4-22 0,-20 5-20 15,20 3-8-15,-13 37-8 16,13-29-42-16,0 0-10 0,0 2 3 0,0 0 5 16,0-1-18-16,0 29-174 15,0-36-40-15,0-2-82 0,0-5-70 16,23 0-265-16,11 13-439 0</inkml:trace>
          <inkml:trace contextRef="#ctx0" brushRef="#br0" timeOffset="54224.9937">10438 5426 2149 0,'0'10'44'15,"0"-4"188"-15,0 4-77 0,0-1-34 16,0 0-50-16,0 1-22 0,23 15-17 16,-2-12-32-16,-3 0 0 0,39 22-143 15,-42-26-28-15,3 0-75 16,3-3-117-16,15 2-802 0,-15-6 705 16</inkml:trace>
          <inkml:trace contextRef="#ctx0" brushRef="#br0" timeOffset="54385.6577">10759 5376 1963 0,'0'0'34'0,"0"0"29"16,0 0 14-16,0 11-1 0,0 15-22 16,23-9-55-16,3-1-1 0,-8 7-47 15,5-1-80-15,50 51-1128 0,-50-47 817 16</inkml:trace>
        </inkml:traceGroup>
        <inkml:traceGroup>
          <inkml:annotationXML>
            <emma:emma xmlns:emma="http://www.w3.org/2003/04/emma" version="1.0">
              <emma:interpretation id="{9283CC30-5F44-40BB-8273-064C5685591B}" emma:medium="tactile" emma:mode="ink">
                <msink:context xmlns:msink="http://schemas.microsoft.com/ink/2010/main" type="inkWord" rotatedBoundingBox="18868,5570 21130,5569 21131,6264 18869,626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5881.239">12633 5427 2257 0,'-19'-4'4'0,"1"1"0"0,3 3 16 15,4 0 33-15,6 0 154 16,5 11-69-16,0 0-7 0,0 2-19 0,0 1-5 16,0 14 91-16,0-13-94 0,26 1 0 15,-3-4-10-15,-4-1-10 0,9 5 44 16,-7-12-81-16,-3 0 9 0,-18-4-14 15,23 0-2-15,-23 0 1 0,10 0-2 16,-10-9-30-16,11 9-9 0,-11-12 1 16,10 3-2-16,-10-10-9 0,0 13 4 15,0-2-4-15,0 1 19 0,0 1-13 0,0-4-23 16,-23 8-34-16,2-3-363 16,6 5 179-16,-3 0-48 15,18 0-64-15,-16 0-101 0,-2 0-831 0,2 9 796 0</inkml:trace>
          <inkml:trace contextRef="#ctx0" brushRef="#br0" timeOffset="55545.1067">12834 5806 2386 0,'0'-2'40'16,"0"2"155"-16,24 0-68 0,-24 10-19 16,15-1-43-16,-15 6-14 0,16 0-73 15,-3 16 47-15,-3-12-20 0,-10-2 53 16,0-3-57-16,10 2-13 0,3 16-195 15,-7-20 0-15,-6-1-67 0,12-1-27 16,-6-2-228-16,9 7-497 0</inkml:trace>
          <inkml:trace contextRef="#ctx0" brushRef="#br0" timeOffset="54863.9964">11372 5884 2387 0,'0'-7'33'0,"-13"-4"197"0,8 6-50 0,5 2-13 16,0 1-58-16,-5 2-21 15,5-1-56-15,0 1-7 0,0 0-28 16,0 0 18-16,0 10 9 0,0-1 5 16,0 18 70-16,0-11-46 0,18 1-12 0,-3 3-9 15,-2-2 5-15,21 22 22 16,-19-22-26-16,4-1-6 0,-4-2 4 0,8 0 18 16,21 7 70-16,-25-14-56 15,6-3-4-15,-1-2-9 0,-1-3-10 0,5 0-6 16,24-13-1-16,-26 2-22 0,-3-1-9 15,1-3-5-15,2-1 7 0,10-21-3 16,-21 17-1-16,-2-1-2 0,-2 0-2 16,-1 2-1-16,-10-24-57 0,0 25 9 15,0 5-31-15,0 1-51 0,0 2-70 16,0-6-458-16,0 12 284 0,0 0-38 16,0 4-186-16,0 0-1 0,0 0 97 15</inkml:trace>
          <inkml:trace contextRef="#ctx0" brushRef="#br0" timeOffset="55308.4919">12024 5898 2386 0,'0'0'55'15,"0"-8"61"-15,24 2 264 0,-24 2-207 16,15 4-35-16,-15 0-60 0,0 0-22 15,13 0 19-15,3 0-37 0,-1 0-6 16,-2 0-11-16,5 10 11 0,-2-1-8 16,28 12 27-16,-26-8-41 0,2-1-1 15,4 1-7-15,-1 1 10 0,0 12-3 0,-12-12-4 16,-11-2-7-16,0-1 0 16,0 1 0-16,0 5 11 0,0-11-1 0,0-2 4 15,0 1 12-15,0-4 18 0,0 0 71 0,0-1-61 16,0 0-10-16,0 0-16 15,0 0-9-15,0-15-6 0,0-5 1 16,0 6-9-16,0-2-1 0,0 1-7 16,0-2 3-16,0-18 19 0,0 20-17 0,0 1-1 15,0 3 0-15,0 3-24 16,0-1 15-16,23 9 3 0,3 0 9 16,-3 0-5-16,0 12 3 0,29 10-4 15,-26-7 13-15,-3 0 108 0,-2-1-114 0,-3 4 0 16,6-2-19-16,4 14-226 15,-18-14 106-15,3-4-55 0,-7 0-64 0,-1-3-63 16,-5 3-393-16,0-8 180 0,0-2-84 16,0-2 95-16</inkml:trace>
          <inkml:trace contextRef="#ctx0" brushRef="#br0" timeOffset="56253.5675">13173 5510 2688 0,'0'-7'75'0,"0"3"82"0,0-2 60 16,0 2 37-16,0 4 97 0,0 0-181 15,0 0-157-15,13 0 19 16,-13 0-16-16,8 0 14 16,-8 8 0-16,18-8-2 0,3 23 14 15,-11-12-26-15,-2 6 11 0,2-1 7 0,-2 4-4 16,8 24 26-16,-11-21-18 15,0 2 2-15,-5 2 2 0,10 1-4 16,1 0-9-16,10 28 11 0,-14-27-27 16,1-4-10-16,2 1-3 0,19-1 11 0,10 16 11 15,-24-22-7-15,-2-3-9 16,8-1-2-16,-8-3-38 0,5 11-269 16,-18-19 166-16,21-4-346 15,2 0 86-15,0 0-115 0,-23-12-202 0,29 0-49 16</inkml:trace>
          <inkml:trace contextRef="#ctx0" brushRef="#br0" timeOffset="56475.8068">13267 5702 2526 0,'-34'0'144'0,"18"0"321"0,16 0-214 16,0 0-69-16,24 0-118 15,-9 0-12-15,11 0-22 0,-3 0-13 16,1 0-16-16,38 0-20 0,-28 0-45 16,-1 0-75-16,-4 0-91 0,-1 0-83 0,16 0-401 15,-26 0 196-15,0 0-85 16,-2 0 91-16</inkml:trace>
        </inkml:traceGroup>
        <inkml:traceGroup>
          <inkml:annotationXML>
            <emma:emma xmlns:emma="http://www.w3.org/2003/04/emma" version="1.0">
              <emma:interpretation id="{84C0FBB5-B89E-44B4-9908-E307C93FB8AA}" emma:medium="tactile" emma:mode="ink">
                <msink:context xmlns:msink="http://schemas.microsoft.com/ink/2010/main" type="inkWord" rotatedBoundingBox="21415,5598 24901,5597 24902,6659 21416,666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9024.0413">14923 5651 2705 0,'-15'-10'134'0,"2"-1"69"16,0 6 21-16,5 2-41 0,-5-1-68 16,5 0-122-16,8 4-12 0,0 0-39 15,0 0-53-15,0 0-259 0,0 11 130 16,24 1-9-16,-4-3-41 0,-2 2-250 15,11 2-59-15</inkml:trace>
          <inkml:trace contextRef="#ctx0" brushRef="#br0" timeOffset="58482.2099">13903 5989 2294 0,'-2'-20'19'0,"-3"0"40"15,5 4 52-15,0-14 141 0,0 18-168 0,26 1-27 16,49-11 165-16,-44 17-139 16,2 4-3-16,6 1 6 0,54 0 79 15,-51 11-97-15,2 0-8 0,-3 5-21 0,-2 1-16 16,33 21 6-16,-48-17-13 15,-4 1 0-15,-9-2-6 0,-3 2-6 16,-8-2 2-16,0 16 10 0,0-20-17 16,0-2 11-16,-29-2-10 0,8-4-1 0,-2 5-133 15,0-10-36-15,7-3-82 0,-2 0-50 16,-3 0-58-16,-33-21-987 16,33 9 844-16</inkml:trace>
          <inkml:trace contextRef="#ctx0" brushRef="#br0" timeOffset="58183.6866">14105 5903 2901 0,'-15'-16'155'16,"-9"-13"518"-16,24 24-566 15,0 2-71-15,0 3-20 0,0 0 5 0,0 15 60 16,0 0-28-16,0 3-17 0,24 4-14 16,-24 5 3-16,49 38-10 0,-49-27-9 15,23 1-3-15,-23 3-2 0,16-2-1 0,-16 3-2 16,23 72 17-1,-15-52-166-15,-3-38-52 0,-2-1-122 16,-3-5-53-16,0-3-56 0,0 7-499 16,0-16 325-16,0-3 103 0</inkml:trace>
          <inkml:trace contextRef="#ctx0" brushRef="#br0" timeOffset="58850.2936">14403 5877 1900 0,'21'-6'40'0,"15"-4"118"16,-18 7-9-16,3 3-6 0,2 0 2 15,3 0-5-15,28 0 70 0,-17 0-117 0,-4 10-33 16,1-1-8-16,5 4 3 16,-3 0-11-16,26 17 61 0,-34-14-64 15,-7 0-11-15,-5 2-4 0,-1-3-7 0,-4 16 9 16,-11-18-8-16,0-1-1 0,0 0-28 15,0-4 52-15,0 3 68 0,-24-10-9 16,24 2-46-16,-13-1 2 0,13-2-13 16,-20 0 11-16,4 0-53 0,3-12 0 0,3-1-10 15,-1-25 11 1,11 20-4-16,0 2-12 0,0-22 11 16,0 20-4-16,21 2 5 0,-5 1-7 15,2 1 2-15,15-5-32 0,-14 14 31 0,-4 2 6 16,6 3 29-16,-3 0-34 15,3 0 9-15,15 13-3 0,8 12-21 16,-10 1 16-16,-19-13-1 0,-2 0 9 16,0 1-55-16,8 12-167 0,-14-17 23 15,-1 1-49-15,1-3-43 0,-4-1-51 0,-3-2-56 16,5-4-846-16,-5 0 735 16</inkml:trace>
          <inkml:trace contextRef="#ctx0" brushRef="#br0" timeOffset="59249.0623">15488 5787 2371 0,'0'0'113'0,"-24"0"0"0,6 0 34 0,0 0-6 16,2 0 0-16,-17 11 117 15,12 3-151-15,6-1-9 0,-1 4-8 0,3 2-23 16,3 0 1-16,-1 21 5 16,11-19-51-16,0-3-17 0,0 0-5 15,0-1-7-15,39 12 19 0,-18-20-8 16,5 1-33-16,5-2-85 0,3-4-105 16,43-4-442-16,-35 0 282 0,-1 0-94 15,3 0-166-15,-5-14 65 0</inkml:trace>
          <inkml:trace contextRef="#ctx0" brushRef="#br0" timeOffset="59683.4083">15860 5828 2188 0,'-28'-5'29'0,"4"2"45"0,-7 1 190 0,18 2-123 16,3 0-26-16,-3 0-19 0,13 0-15 16,-15 0 60-16,12 10-79 15,-2-2 1-15,2 0 9 0,3 0 3 0,0-2 2 0,0 10 50 16,0-10-67-16,0 1 3 15,16-2-1-15,-1 1 7 0,3 0 29 16,3-4-68-16,-3-1-12 16,6-1-8-16,-1 0-2 0,23 0-1 0,-22 0-2 15,-1-9-4-15,0 9 0 0,-5-11 2 16,-2 4-3-16,10-7 19 0,-16 8-8 16,-7-1 4-16,-3 1 2 0,8 0-8 15,-8-7 17-15,0 7-20 0,0-1-7 16,0 2-1-16,0-2-6 0,-44-3-2 15,23 7 2-15,3 1 3 0,-3 2 2 16,-2 0-1-16,-24 0 15 0,19 0-17 16,-1 12 2-16,3-5 8 0,0 4-16 0,8-1 13 15,-20 12-7-15,22-9 3 0,8 3 5 16,0-2-3-16,1 3 8 0,7 16 0 16,0-17-3-16,0 0-1 0,0 1-8 15,23-2 10-15,26 10 5 0,-23-14-1 0,0-3-7 16,70 10-8-1,-57-15-72-15,-3-1-94 0,0-2-112 0,49 0-529 16,-46 0 371-16,3-12-213 16,2 1 27-16,-6 0 73 0</inkml:trace>
          <inkml:trace contextRef="#ctx0" brushRef="#br0" timeOffset="59980.0478">16582 5518 2179 0,'0'-3'46'0,"0"0"48"0,-23 0 194 0,23 3-165 0,0 0-45 16,0 0-33-16,0 0-7 15,0 0 67-15,0 11-48 0,0-3-17 16,0 3-21-16,0 1-14 0,-18 14 9 16,5-12-15-16,13 1 8 0,-15-2-12 0,15 2-42 15,-16-3-66-15,3 9-333 16,13-12 158-16,0-1-55 0,0-1-191 16,0-1 0-16</inkml:trace>
          <inkml:trace contextRef="#ctx0" brushRef="#br0" timeOffset="60176.5003">16714 5509 2078 0,'0'-6'10'16,"0"4"127"-16,0 2-25 0,0 0 11 16,0 0-33-16,0 11-19 0,0 13-8 15,0-10-52-15,0 0-6 0,0 3-4 0,0 0-5 16,-20-1-53-16,20 18-246 15,-18-20-16-15,18 0-247 0,0 0 29 16,0-4 25-16</inkml:trace>
          <inkml:trace contextRef="#ctx0" brushRef="#br0" timeOffset="60836.1692">16792 5469 2606 0,'-5'-13'179'16,"5"9"5"-16,0 0 35 0,0 4-41 15,0 0-29-15,0 0-53 16,0 0 43-16,0 0-70 0,0 0-6 16,31 13 4-16,-3-2-3 0,42 16 5 0,-33-10-50 15,9 3 5-15,1 3 10 0,2 3 0 16,44 32 35-16,-49-28-40 0,-2 3 3 16,-9 1-5-16,-4 1 13 0,9 28 25 15,-30-35-34-15,-8-1-11 0,0 0-5 16,0-4 3-16,0-1-12 0,-59 14 10 15,33-21-17-15,0-3 5 0,-5-2-12 16,0-1-3-16,-26 3-146 0,26-7 26 16,0-5-93-16,-6 0-42 0,6 0-115 15,-36 0-564-15,36-10 254 0,3-1 23 0,2 0 142 16</inkml:trace>
        </inkml:traceGroup>
        <inkml:traceGroup>
          <inkml:annotationXML>
            <emma:emma xmlns:emma="http://www.w3.org/2003/04/emma" version="1.0">
              <emma:interpretation id="{5680B355-5426-493C-83FA-1A08796F2605}" emma:medium="tactile" emma:mode="ink">
                <msink:context xmlns:msink="http://schemas.microsoft.com/ink/2010/main" type="inkWord" rotatedBoundingBox="25326,5925 26506,5924 26507,6250 25327,6251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3160.5546">18169 5820 2134 0,'0'-8'198'0,"0"0"-48"0,0 8 185 15,0-3-150-15,0 3-9 16,0-3-15-16,0 0-30 0,0 3 74 16,0-3-136-16,0 3-6 0,0 0-34 15,0 0-4-15,0 0-19 0,-23 0 3 0,2 0-9 16,21 0 1-16,-26 0 2 0,0 0 0 16,-15 0 7-16,18 9-8 0,-6 2-5 15,6-3-1-15,-3 2 7 0,-21 15-1 0,27-11 3 16,-1 1-3-16,8 2 4 15,-3 0 2-15,9 15-4 0,7-16-4 16,0 0 6-16,0-4-6 0,0 1 7 16,26-4 2-16,23 7 1 0,-23-10-4 15,0-2-1-15,2-3 5 0,3-1 3 16,26 0-1-16,-34 0-10 0,3-11 14 0,-10 2 3 16,2 1 4-16,8-10 14 15,-16 9-20-15,-2-2-3 0,0-1-12 0,-3 1 4 16,5-13 1-16,-10 12-5 15,0 1 3-15,0 2-5 0,0 3-8 0,0 1 7 16,0 2-23-16,0 3 22 0,0 0-5 16,0 0 7-16,0 9-3 0,0 11-5 15,0-11 7-15,0 2-5 0,0-1 5 16,0 2-2-16,23 5-73 0,-2-11 76 16,2 1-3-16,-4-3 11 0,4-4 56 15,18 0-59-15,-20 0-1 0,2 0 2 0,-5 0 1 16,3-11-1-16,-5 3-8 15,10-8-5-15,-14 5-2 0,-4 2 5 0,-8 0 1 16,0-3-9-16,0-11 7 16,0 9 0-16,0 1 3 0,0-1 1 0,0-1-11 15,0-7-5-15,0 10 6 0,0 3 1 16,0 2-11-16,0 2-1 0,0 1-21 16,0 4 31-16,0 0 1 0,26 0-6 15,3 0 12-15,2 12-6 0,33 13 18 16,-27-12-2-16,-1 4 1 0,3 1-11 15,-1 1 0-15,35 22-5 0,-42-23 13 16,-3 3-3-16,-4-3 35 0,-6 2-35 16,0 12 10-16,-18-18-36 0,0-1 37 0,0-3 5 15,0-1 1-15,-57 7 31 0,31-12-35 16,-70 2 9 0,63-6-22-16,-1 0-5 0,0 0 4 0,-2-15-1 15,-28-9-35-15,25 9-44 0,8-1-102 0,0-3-107 16,5 1-93-16,2-4-64 15,11-24-717-15,13 23 574 0,0-1 119 0</inkml:trace>
        </inkml:traceGroup>
        <inkml:traceGroup>
          <inkml:annotationXML>
            <emma:emma xmlns:emma="http://www.w3.org/2003/04/emma" version="1.0">
              <emma:interpretation id="{B25B5291-5980-471C-8093-E99A136250C2}" emma:medium="tactile" emma:mode="ink">
                <msink:context xmlns:msink="http://schemas.microsoft.com/ink/2010/main" type="inkWord" rotatedBoundingBox="26863,5668 29216,5667 29217,6224 26864,6225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4800.0081">20201 5610 2512 0,'0'-26'125'0,"0"5"253"0,0 14-183 0,0 1-35 15,0 1-77-15,0 0-42 16,0 2-8-16,0 3-2 0,16 0 22 0,-1 11-1 16,6 2 6-16,25 24 0 15,-17-13-32-15,7 5-6 0,-2 1-3 16,5 2 0-16,30 30 10 0,-35-34-18 15,-3 0-1-15,-8-1-8 0,1-3-2 16,7 19 0-16,-23-27 3 0,-1 0 1 0,-4-4 0 16,-3-4 9-16,0 0-1 0,0 1 9 15,0-6-15-15,0-2-10 0,-23-1 7 16,2 0-2-16,-26 0 8 0,19-10-9 16,-1 0-26-16,-2 1 30 0,3 1-2 15,-29-12 39-15,34 14-38 0,7-1-10 0,1-1 2 16,7 0 0-16,3 0 4 15,5-4-5-15,0 4 11 0,20 1-6 0,6-1 55 16,5 2-69-16,47-5-31 16,-29 6-42-16,0-1 68 0,6 1 4 0,4 0 0 15,52-3 16-15,-59 5 1 0,-3-1 3 16,1 3-9-16,-6 0 12 16,20-1-6-16,-40 2 4 0,-6 0-1 15,-5 0 6-15,-6 0 2 0,-7 0 7 0,0 0 13 16,0 0-30-16,0-8-5 0,0 7 1 0,0 1 1 15,-23 0 3-15,23 0-5 16,-21 0 3-16,1 9-3 0,-1 7 3 16,-26 6 6-16,29-9 0 0,-5-2-5 15,0 2-3-15,2-1 8 0,3 1-4 0,0 10 2 16,13-12-7-16,5 0 4 16,25 15 14-16,-4-21 2 0,-21 1 10 15,44-2 26-15,-44-4-30 0,0 0-5 0,21 0 1 16,0 0 8-16,2 0-1 15,18-10 34-15,-23-1-38 0,3 3 3 16,-5-2-13-16,2 0-3 0,-5-11 3 16,-3 11-11-16,-10 1 5 0,8-2-7 15,7 4-1-15,-15-4 0 0,0 10-2 16,0 1 6-16,0 0 4 0,0 0-11 0,0 0 5 16,-15 11-15-16,15-2 11 15,-16 1 0-15,16 1 2 0,0-1-6 16,0 9 4-16,0-10-2 0,0-1 12 15,21 1 2-15,2-1-8 0,16 3 16 16,-16-8-24-16,1-2 18 0,2-1-10 0,2 0 8 16,-2 0-1-16,31 0-17 0,-29-12 7 15,-2 1 7-15,0 1-8 0,-3-1 13 16,16-13-9-16,-21 11 2 0,-2-1-5 16,-3-2-6-16,-3 0 6 0,-5-2 7 15,-2-23-1-15,-3 17 7 0,0-1-18 0,0-2 6 16,-29-4-3-16,-17-28-10 15,23 31 19-15,-3 1 0 0,0 3 0 0,3 5-3 16,-47-11-11 0,49 30 6-16,-23 0-5 0,26 0 10 0,0 11 6 15,0 3-1-15,5 4-2 0,-11 23-11 16,19-15 5-16,5 3 3 0,0 3-1 16,0 0 8-16,0-1-3 0,39 29 14 15,-23-31-24-15,4-1 15 0,1-4-5 16,0 1-9-16,30 16-10 0,-22-23-58 15,5-1-93-15,-1-4-139 0,3-4-140 16,42 6-868-16,-34-14 615 0,0-1 152 16</inkml:trace>
          <inkml:trace contextRef="#ctx0" brushRef="#br0" timeOffset="63822.1674">19344 5613 2902 0,'0'-7'48'0,"0"-1"40"0,0 1 8 0,0 3 7 16,13 3 29-16,31 15 130 15,0 18-161-15,5 12-44 0,-18-18-24 16,-5 3-12-16,3-1-6 16,-1 5 2-16,-4-2-17 0,12 33 13 15,-21-32-12-15,-2-4 7 0,-2-3 0 0,-6-3-7 16,-3 16 10-16,-2-25-13 0,0-2 6 15,0-3-1-15,0-3-3 0,-18 1 10 16,-28-6 11 0,7-9-25-16,-5-7-8 0,21 4-31 15,-1 2 52-15,1-3-2 0,0-4-3 16,-1 2 46-16,-25-19-56 0,34 16 1 16,2 0 0-16,2 3-7 0,9 1-15 15,2-7-40-15,23 11 21 0,-5 4 12 16,11-1 7-16,-1 1-12 0,42-2-1 0,-29 5 17 15,3 0 18-15,-2 1-9 16,-1-1 3-16,37 2-26 0,-47 1 12 16,-3 0-5-16,-7 0 10 0,-3 0 7 0,-2 0 12 15,-1 19-2-15,-10-10-1 0,-5 1 4 16,0 1 0-16,0 0 3 0,0 18-1 16,0-17 1-16,0 3-5 0,0 0 5 15,0-1-5-15,0 16 7 0,0-17 0 0,0 1 13 16,19-1 3-16,-4-2-5 15,16 7 55-15,-10-10-37 0,-3-5 17 16,0 0-17-16,5-3 6 0,1 0 7 16,20 0 31-16,-26-10-50 0,5 2-7 0,-2-1-10 15,-3-2 10-15,10-12 17 16,-15 9-21-16,-5 0-7 0,-3-3-4 0,-5 0-3 16,0-20 4-16,0 18-8 0,0 3-3 15,-23-1 2-15,2 3-4 0,6 1 0 16,-21-5-11-16,15 10 7 15,-49-4-101-15,47 12-1 0,-3 0-56 16,0 0-70-16,-26 0-409 0,29 0 275 16,0 9-133-16,-3-9-122 0,5 10 65 15</inkml:trace>
        </inkml:traceGroup>
        <inkml:traceGroup>
          <inkml:annotationXML>
            <emma:emma xmlns:emma="http://www.w3.org/2003/04/emma" version="1.0">
              <emma:interpretation id="{95076CCE-69BB-4437-A889-83504FF3D995}" emma:medium="tactile" emma:mode="ink">
                <msink:context xmlns:msink="http://schemas.microsoft.com/ink/2010/main" type="inkWord" rotatedBoundingBox="30024,5674 33272,5673 33273,6545 30025,6546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5405.6237">22668 5733 2265 0,'0'-5'41'16,"0"-1"47"-16,0 0 221 0,0 5-143 15,0-1-4-15,0-1-19 0,0 2-17 16,0-2 52-16,0 2-134 16,0 1-16-16,0 0-25 0,0 0 6 0,0 0-11 15,-18 0-5-15,-3 0 1 0,3 10 6 16,-3-4-3-16,3 3 3 0,-16-2-4 16,19 4 7-16,4-3-6 0,4 2 13 15,7 0-14-15,0 2 10 0,0 12-1 16,0-8 1-16,23-2-3 0,0 0-3 15,6-1 3-15,38 11-6 0,-26-10 5 16,-2-1 1-16,-3 0 7 0,3-1 5 16,-8 0 9-16,24 9 31 0,-35-11-34 0,-7 0-7 15,-2-3-7-15,-4 0-3 0,-4 4 8 16,-3-6-2-16,0-4-2 0,0 2-2 16,-26 0 1-16,0 0-3 0,-36 1-6 15,31-3-51-15,-3-1-98 0,-2 0-114 0,3 0-98 16,-27 0-526-16,37-11 216 15,2 2 98-15,3-2 115 0</inkml:trace>
          <inkml:trace contextRef="#ctx0" brushRef="#br0" timeOffset="65895.9702">23074 5807 2283 0,'0'-17'101'0,"0"11"-23"15,0 2 42-15,0 1-53 0,0 2 5 16,23 0 13-16,27-2 77 0,-19 3-67 15,2 0 7-15,4 0 16 0,-4 11 14 16,6 1-5-16,31 12 66 0,-39-9-135 0,-8 1-17 16,3 2-12-16,-10-2-11 0,-3 17 3 15,-13-17-17-15,0-3 7 0,0 0-4 16,0 0 1-16,-26-2 1 0,-23 6-10 16,23-10-21-16,2-2-63 0,-2-1-97 15,3-1-114-15,-3 1-96 0,-18-4-545 0,24 0 253 16,1 0 113-16,4 0 125 15</inkml:trace>
          <inkml:trace contextRef="#ctx0" brushRef="#br0" timeOffset="65621.2286">23110 5828 2422 0,'16'10'224'16,"-11"1"-25"-16,3 1 48 0,-3 3-37 15,5 2-14-15,-2 5-40 0,8 28 40 16,-11-21-152-16,0 1-17 0,5 2-9 16,-2 1-3-16,2 35-1 0,3-6-9 15,6-5-28-15,-14-31-22 0,0-3-82 16,3-4-91-16,-3-3-79 16,0-2-42-16,0 5-358 0,-5-16 191 15,0-3-101-15,0 0 97 0</inkml:trace>
          <inkml:trace contextRef="#ctx0" brushRef="#br0" timeOffset="66304.4129">23680 5819 2209 0,'0'0'33'0,"0"0"27"16,0 0 36-16,0 0 19 0,0 0 145 15,0 0-141-15,0 0-5 0,15 0-18 16,-15 12 4-16,13-1-10 0,16 8 65 16,-14-11-80-16,3 0-5 0,0-1 1 15,-2-1-9-15,2-6-11 0,18 3 19 0,-15-3-44 16,-3 0-7-16,0 0 3 0,-2 0-4 16,12 0 16-16,-17-9-14 15,-4-1-6-15,1 4 5 0,-8-2-11 0,0 1-17 16,0-8 1-16,0 5 2 0,0 2 7 15,-23 0-5-15,2 0-4 0,3 4 7 16,-23-4 4-16,17 8-3 0,-4 0-2 16,5 0 1-16,-3 0-2 0,-26 23-5 15,31-12 6-15,3 1 0 0,3 0 5 16,2 3 1-16,5-1 0 0,3 16 1 16,5-14-4-16,0 0-3 0,62 26-30 15,-36-29 32-15,2-2-8 0,6 0-21 16,5-1-17-16,41 2-307 15,-36-9 74-15,3 0-42 0,-1-3-22 0,-2 0-51 16,39-11-673-16,-49 2 561 0,-1-2 111 16</inkml:trace>
          <inkml:trace contextRef="#ctx0" brushRef="#br0" timeOffset="66739.8148">24260 5833 1972 0,'0'-7'55'16,"0"3"35"-16,0 2 22 15,0 0-2-15,0 0-8 0,0 1 48 16,0 0-101-16,0 1-15 0,0 0-5 16,0 0 32-16,0 0 21 0,28 0 83 0,-15 8-102 15,5 0-14-15,0 2-6 0,0-3-2 16,3 2 20-16,23 14 11 0,-21-12-40 16,-5 2-32-16,1-1 23 0,-4 1 3 15,11 10 19-15,-18-10-32 0,-3-4 0 16,-2 2-6-16,2-1 4 0,-3-2-1 15,1 5 1-15,-3-9-3 0,0 0 5 16,0-1 11-16,0-3 9 0,0 0 8 16,0 0 65-16,0 0-51 0,-21 0-12 15,21 0-8-15,-21 0 0 0,-10-19 1 0,24 9-31 16,-4-2 0-16,11-1-4 16,-13 0 3-16,6-3-4 0,7-17-6 0,0 16 4 15,0 4-2-15,0 1 0 0,0 0 5 0,20 3-1 16,19 2-10-16,-21 7 5 15,3 0 1-15,0 0 8 0,2 0-4 16,-2 12-1-16,25 13-5 0,-22-11 6 16,-6-1 0-16,0 3-8 0,0-3-12 0,13 15-125 15,-16-17 5-15,-4 1-61 16,4-2-44-16,-2-2-57 0,-2 0-19 0,9 1-378 16,-17-5 120-16,5-3 63 0,-6-1 96 15</inkml:trace>
          <inkml:trace contextRef="#ctx0" brushRef="#br0" timeOffset="67280.9766">25083 5559 2544 0,'0'-11'53'0,"13"0"31"15,-13 3 26-15,10 3 0 0,8 5-16 16,-18 0-39-16,0 0 49 0,5 0 36 16,0 12 6-1,19 103 205-15,-19-85-318 0,-2-1 1 16,2-2-4-16,5 26 28 0,-2-28-42 0,-3 0-4 15,3 0-9-15,0-3-2 16,-1-2 0-16,9 14 0 0,-8-21 6 16,-1-3-4-16,-1-2 2 0,1-3 4 0,-2 1-5 15,3-3 6-15,-8-3-5 0,3 0-4 16,2 0-3-16,-2 0 1 0,2-11 10 16,-3 3-1-16,1-1-7 0,0-2-4 15,-3 1-1-15,0-2-2 0,0-12 9 0,-21 13-6 16,21-2 2-16,0 4-8 15,-26 1 8-15,3 1-1 0,-16 1 4 16,16 6-4-16,-1 0 4 0,6 0 3 16,-13 0-5-16,-13 22 20 0,26-11-6 0,0 1 0 15,2 2-1-15,3 0 1 16,3 3 0-16,-8 15 17 0,18-15-22 16,0-1-2-16,0 0-4 0,0-2-1 15,0 1 3-15,41 10-9 0,-15-16-36 0,3 1-76 16,4-2-146-16,6-2-178 0,47 2-1013 15,2-5 75-15</inkml:trace>
          <inkml:trace contextRef="#ctx0" brushRef="#br0" timeOffset="69002.4893">25753 6119 3049 0,'0'0'11'16,"0"0"61"-16,0 0 39 0,0 0 24 0,0 0 1 15,0 0-28-15,0 0-87 16,0 0-9-16,0 0 5 0,-18 0-6 0,2 10-6 16,-28 10-83-16,21-9-128 15,-11 2-166-15,-4 1-204 0,-6 0-280 0</inkml:trace>
        </inkml:traceGroup>
      </inkml:traceGroup>
    </inkml:traceGroup>
    <inkml:traceGroup>
      <inkml:annotationXML>
        <emma:emma xmlns:emma="http://www.w3.org/2003/04/emma" version="1.0">
          <emma:interpretation id="{10E67CF2-BE63-41E3-AE02-EFAF49C8AB2E}" emma:medium="tactile" emma:mode="ink">
            <msink:context xmlns:msink="http://schemas.microsoft.com/ink/2010/main" type="paragraph" rotatedBoundingBox="8486,6745 33286,6642 33289,7375 8489,747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7D4D82B4-32DA-4739-8D38-24AF5CA47FE2}" emma:medium="tactile" emma:mode="ink">
              <msink:context xmlns:msink="http://schemas.microsoft.com/ink/2010/main" type="line" rotatedBoundingBox="8486,6745 33286,6642 33289,7375 8489,7478"/>
            </emma:interpretation>
          </emma:emma>
        </inkml:annotationXML>
        <inkml:traceGroup>
          <inkml:annotationXML>
            <emma:emma xmlns:emma="http://www.w3.org/2003/04/emma" version="1.0">
              <emma:interpretation id="{895A19DE-22CE-4321-A3EF-CE25ADB71253}" emma:medium="tactile" emma:mode="ink">
                <msink:context xmlns:msink="http://schemas.microsoft.com/ink/2010/main" type="inkWord" rotatedBoundingBox="8487,6875 11983,6860 11986,7449 8489,7463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71571.8532">1461 6931 2263 0,'0'-5'30'0,"5"-1"29"0,-5 1 48 16,0 0 42-16,0-2 126 0,0 3-170 16,-31 0-23-16,8 2-2 0,0 2-4 0,-34 0 113 15,23 0-103-15,-2 10-8 16,-1 4-26-16,-1 0-3 0,-40 21 44 16,44-17-55-16,3 4-3 0,5 0-1 15,3 4-5-15,8-1-3 0,4 26 1 16,11-26-20-16,0 1 2 0,23-1-3 15,6-3 4-15,49 14-5 0,-32-21-20 16,11-2-36-16,10-4-57 0,1-3-85 0,79-2-415 16,-72-4 254-16,0 0-34 0,3-13-95 15,-5 0-146-15</inkml:trace>
          <inkml:trace contextRef="#ctx0" brushRef="#br0" timeOffset="71919.5848">2256 7084 2134 0,'-24'-8'30'15,"24"1"48"-15,-28 2 43 0,-16-2 173 16,23 6-176-16,0-2-21 0,1 3-18 16,2 0-5-16,18 0-7 0,-31 0 54 0,15 9-71 15,3 1-6-15,3 1-8 0,-3 0 8 16,-10 18 46-16,12-14-48 0,11 3-11 16,0-1-2-16,0 0 0 0,23 13 39 15,-4-16-33-15,4-2 9 0,5-1 14 16,-4-4-8-16,35 2 52 0,-28-6-71 0,-2-3-1 15,2 0 2-15,-3 0-5 16,24-13 44-16,-8-9-1 16,-10 3-1-16,-24 9-32 0,-2-1-5 15,-8 0-9-15,0-2-18 0,0-1-5 0,0-15 3 16,-26 14 1-16,0 1-2 16,3 0-6-16,-1 4-3 0,-30-9-5 15,26 13-13-15,-3 3-23 0,-1 3-22 0,-1 0-34 16,-29 0-207-16,31 9 61 0,0 0-86 15,2 1-66-15,3 0-67 0,-7 9-860 16,22-10 800-16</inkml:trace>
          <inkml:trace contextRef="#ctx0" brushRef="#br0" timeOffset="72760.0889">2569 7069 2797 0,'5'-9'185'0,"-5"2"62"15,0 0-1-15,3-6 108 0,-3 8-265 16,0 1-39-16,0-1-28 0,0 4-9 16,0-1-30-16,0 2 8 0,0 0 5 15,0 0 1-15,0 9 11 0,0 3-9 16,0 15-1-16,0-12 3 0,0 0-1 16,0 2-3-16,0 0 9 0,0 16-4 15,0-18 6-15,0-1-8 0,20-2 5 0,-2-1-1 16,-2 6 33-16,7-11-11 15,-7-3 1-15,2-1-2 0,-5-2-5 16,18 0 22-16,-16 0-20 0,1-12-10 16,-3 3 6-16,0-1 8 0,-3 0-15 15,8-12 11-15,-18 10-22 0,0-1 6 0,0 0-11 16,0 0 5-16,0-11-10 0,0 13 14 16,0 3-6-16,0 1-7 0,0 3 3 15,0 2-8-15,0 2 9 0,0 0 3 16,0 0-1-16,0 11-2 0,0 7 10 15,0-7-4-15,0-1-7 0,0 1-2 16,0-3-1-16,0 1-1 0,0 4-45 16,26-8 12-16,-3 0-14 0,1-3-35 15,-1 1-40-15,26-3-345 0,-20 0 178 0,-3 0-6 16,5 0 23-16,0-10-5 16,21 0-248-16,-32 2 222 0,1 1-56 0,-8-1 25 15,-3 0 46-15,-10 0 123 0,0-10 268 0,0 10 273 16,0-1 65-16,0-1-6 15,-23 1-38-15,5-9-52 0,18 9-165 16,-16 0 8-16,16 5-11 16,0-12 178-16,0 11-291 0,0 2-16 0,0-3 12 15,0 4-38-15,0 0-1 16,18 2-2-16,-2 0 21 0,15 0 51 16,-15 0-28-16,2 0-9 0,5 13-2 15,-2 1 9-15,20 12 29 0,-20-13-50 0,-3 2 1 16,0 1-10-16,0-1 0 0,-2-1 6 15,10 14-16-15,-16-15-9 0,-5-3-5 16,0 0 7-16,-5-3 9 0,0 4 13 16,0-8-13-16,0 0 3 0,0-3 9 15,0 0 3-15,0 0 66 0,-20 0-69 16,-4-8 5-16,11-2-23 16,13 1 1-16,-18 1-3 0,3-2-4 15,-3-16 3-15,18 11-6 0,0-1 1 0,0 1 3 16,0 0-12-16,0-13 5 15,0 18 3-15,0 1 2 0,25 4-1 0,-4 1-1 16,8 4-2-16,-6 0 1 16,0 0 2-16,0 11 2 0,1-1 2 0,-1 2 2 15,21 14-7-15,-23-11-8 0,-1 1-10 16,-4 0-15-16,0-1-42 0,7 12-194 16,-13-15 26-16,1-1-55 0,-1 0-53 15,-10 0-60-15,0 3-736 0,0-6 623 16,0-3 109-16</inkml:trace>
          <inkml:trace contextRef="#ctx0" brushRef="#br0" timeOffset="73269.6413">3925 6974 2376 0,'-59'0'112'0,"38"0"0"0,3 0 33 15,10 0-25-15,8 0-7 16,0 0-41-16,0 0-7 0,0 0-54 16,0 0-3-16,0 0-5 0,31 0 7 15,36 7-79-15,-28-7-49 0,10 0-99 16,3 0-91-16,8 0-160 0,64 0-771 15</inkml:trace>
          <inkml:trace contextRef="#ctx0" brushRef="#br0" timeOffset="73130.9657">3974 6782 2554 0,'0'-13'54'0,"0"-10"298"15,0 15-84-15,0 0-25 0,0 4-75 0,0-2-45 16,0 3-54-16,0 0-7 16,0 2-51-16,0 1-12 0,0 0 9 0,0 0 5 15,0 9 41-15,0 2-25 16,0 2-10-16,0 3 8 0,0 2 2 0,0 28 21 16,0-19-31-16,0 0 5 15,0 3 5-15,0 2 10 0,0 31 6 0,0-34-28 16,0 1-16-16,0-3 7 0,31 0-39 15,-31-2 34-15,57 14 7 0,-36-21 25 16,2-4-37-16,1-3-6 0,2 0-21 16,25 1-91-16,-22-8 13 0,-3-4-32 15,7 0-62-15,-4 0-86 0,28-11-414 0,-31 3 312 16,-6-3-163-16,4-1-74 16,-9 0 69-16</inkml:trace>
        </inkml:traceGroup>
        <inkml:traceGroup>
          <inkml:annotationXML>
            <emma:emma xmlns:emma="http://www.w3.org/2003/04/emma" version="1.0">
              <emma:interpretation id="{82BA0E8B-59D6-4FA3-A2B7-7D05B1830E4D}" emma:medium="tactile" emma:mode="ink">
                <msink:context xmlns:msink="http://schemas.microsoft.com/ink/2010/main" type="inkWord" rotatedBoundingBox="12283,6767 14772,6756 14774,7452 12286,7462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7842.4869">5509 6814 3652 0,'0'-6'104'0,"0"1"31"15,0 0 15-15,0 4-49 0,0-2-51 0,0 3-54 16,0 0-7-16,0 0 4 15,0 15 22-15,0 18-9 0,26-14 0 0,-26 2-11 16,26 3 9-16,-26 1-3 0,21 0-2 16,2 25-80-16,-5-28-30 0,-2 2-101 15,-3-5-112-15,0-1-113 0,-1 9-755 16,7-17 492-16,-14-2 140 0</inkml:trace>
          <inkml:trace contextRef="#ctx0" brushRef="#br0" timeOffset="73557.9096">5105 6726 2522 0,'0'-9'42'16,"-15"3"60"-16,15 1 52 15,-13-2 168-15,13 6-218 0,-10-2-10 0,2 3 10 16,-2 0 17-16,-6 11 4 16,-20 17 79-16,15-11-130 0,-5 4-7 0,-2 4-10 15,-1 2 1-15,-23 32 54 16,29-30-70-16,5 1-6 0,2-1-2 0,6 0-6 16,2 21 6-16,8-29-27 15,0-1-5-15,0-1 3 0,29-2-2 0,28 9 0 16,-26-13-26-16,3-5-43 0,4 0 7 15,1-3-68-15,5-2-44 0,47-3-400 16,-47 0 173-16,0 0-73 0,2-12-229 16,1 0-21-16</inkml:trace>
          <inkml:trace contextRef="#ctx0" brushRef="#br0" timeOffset="78187.9946">5206 6735 2875 0,'-31'-12'52'16,"5"4"87"-16,6-1 36 0,4-2 24 0,3-4 41 15,13 6-206-15,0 1-17 16,0 0-22-16,39 1 5 0,47-9 6 15,-27 10 8-15,6 0 1 0,18 2 8 16,5 2-10-16,98 2 14 0,-90 0-11 16,2 16 3-16,8 2-6 0,-10 0-8 15,72 27 4-15,-100-21 5 0,-12 4 15 0,-12 2 7 16,-15 1 5-16,-29 0 6 0,0 32 26 16,-49-31-34-16,2 2-16 0,-10-1-6 15,-152 58-16-15,136-65 0 0,-77 25 3 16,80-28-16-16,5-3-23 15,8-2-45-15,0-1-63 0,6-4-95 16,-27 8-413-16,50-14 282 0,4-1-48 16,14-6-206-16,5 0-12 0</inkml:trace>
          <inkml:trace contextRef="#ctx0" brushRef="#br0" timeOffset="78891.0114">6488 6735 2279 0,'-16'-7'21'0,"1"2"32"0,4 1 9 0,3 0-10 16,-4 0-47-16,12 2-44 0,0 2-6 16,0 0-25-16,0 0-25 0,33 0-221 15,1 10 100-15,-3-2-68 0,3-1-62 0,4 0 1 16,1-2 56-16,47 6 58 15,-42-11 248-15,-6 5 212 0,4-5 136 16,2 0 9-16,23 0 193 0,-44 0-468 16,-2 0 13-16,10 0 137 15,-28 0-202-15,-3 0 8 0,0 0 7 16,0 0 43-16,0 0-71 0,0 9-10 16,-23 0-12-16,2 0-3 0,-8 8 4 15,11-7-10-15,8-1-3 0,0 2 3 0,10-1-10 16,0 15 22-16,0-14-8 0,0 2 4 15,0 0 6-15,0 1 12 0,49 12 74 16,-21-13-35-16,1 0-9 0,4 0-13 16,1 0-2-16,0 1-18 0,23 8 5 15,-34-12-21-15,-5-2-1 0,-3 0 6 0,-9 0 3 16,-1 3 19-16,-5-7-27 16,0 0-5-16,0-1-5 0,-29 2-19 15,-15-3-161-15,21-2-4 0,-3 0-69 0,3 0-74 16,0 0-229-16,-11-12-553 0</inkml:trace>
          <inkml:trace contextRef="#ctx0" brushRef="#br0" timeOffset="78460.8916">6516 6934 2460 0,'13'-8'44'0,"-3"-1"28"16,1 2 72-16,-3 4 18 16,7-2 83-16,-12 3-197 0,2 2-7 15,0 0 1-15,5 0 5 0,6 12 51 0,-6-1-64 0,3 0-7 16,-2 2-6-1,1 1-14-15,9 15 13 0,-10-13-15 0,1 0 1 16,-6-2-10-16,1 2-39 16,9 9-244-16,-16-14 46 0,5-1-35 0,-5-2-5 15,0-1-80-15,0-4-236 0,10 0-452 16</inkml:trace>
        </inkml:traceGroup>
        <inkml:traceGroup>
          <inkml:annotationXML>
            <emma:emma xmlns:emma="http://www.w3.org/2003/04/emma" version="1.0">
              <emma:interpretation id="{8FE36082-3300-4311-A76C-6945C156A3E7}" emma:medium="tactile" emma:mode="ink">
                <msink:context xmlns:msink="http://schemas.microsoft.com/ink/2010/main" type="inkWord" rotatedBoundingBox="15037,6718 18166,6705 18168,7230 15039,7243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9481.8008">7948 6763 2489 0,'-13'-5'76'0,"2"1"40"0,1 1 1 16,7 1-25-16,3-1-66 0,-10 1-44 0,10 2-32 15,0 0-40-15,0 0-56 16,0 0-55-16,0 21-317 0,0-12 14 0,28 2-10 16,-28 1 74-16</inkml:trace>
          <inkml:trace contextRef="#ctx0" brushRef="#br0" timeOffset="79863.1975">8209 6937 2253 0,'8'0'29'16,"-8"-9"30"-16,5 9 29 0,10 0 105 16,-9 0-119-16,1 0-9 0,-1 0-8 15,9 0-7-15,14 17 56 0,-17-8-46 0,9 0 3 16,-3 2-8-16,-2 0 6 15,7 12 39-15,-13-12-64 0,-2-2-12 16,-3 4 4-16,1-6-6 0,-6 1 18 16,0 1 74-16,0-7-39 0,0 0 9 15,0-1 10-15,0-1-9 0,0 0 19 0,0 0-73 16,0 0-9-16,0-11-1 0,0 2-6 16,0-13-19-16,0 8 8 0,0-1-4 0,0 0-1 15,0-1-1-15,0-13-16 16,0 18 17-16,0 1-4 0,0 2-3 15,23 4 11-15,-8 4-7 0,24 0-3 16,-15 0 5-16,-6 10-7 16,54 22 11-16,-49-20 5 0,3-1-14 15,-8 2-34-15,26 11-143 0,-25-13 11 0,-1-2-53 16,-3 4-63-16,3-5-70 16,16 5-490-16,-18-8 204 0,2-2 97 0,2-1 114 15</inkml:trace>
          <inkml:trace contextRef="#ctx0" brushRef="#br0" timeOffset="79321.9535">7518 6639 2778 0,'0'-10'84'0,"0"-5"197"15,0 9-103-15,0 6-160 16,0 13 94-16,0 2-42 0,18 4-10 0,0 4-18 16,8 2 6-16,-8 2-10 0,26 35 22 15,-21-33-53-15,16 3 7 0,-10-3-13 16,-9-1 6-16,17 23-1 0,-22-30-4 16,-4-3-6-16,-4 0 4 0,-7-5 0 15,0 6 5-15,0-13 0 0,0-2 7 0,0-2-6 16,-28-2 2-16,5 0 0 15,-6 0-7-15,6 0 4 0,2-12-5 16,3 0-2-16,2-1 2 0,-12-13-6 16,28 12 6-16,0 2-8 0,0-2 3 0,0 1-8 15,0-11 2-15,0 16 8 16,28 0-1-16,-4 1 4 0,2 3-5 0,31-1 4 16,-29 5 1-16,0 0 1 15,6 0-3-15,-5 0 5 0,28 22-9 0,-32-11 1 16,-1 0 0-16,-9 0 5 0,-2 0 0 15,3 1 5-15,2 12-59 0,-13-13-42 16,5-1-62-16,-10-1-81 0,0-3-61 16,0 4-385-16,0-7 113 0,8-3-31 15,-3 0 86-15</inkml:trace>
          <inkml:trace contextRef="#ctx0" brushRef="#br0" timeOffset="80100.9472">9182 6888 2254 0,'-15'-8'25'0,"-1"5"34"16,-7 0 127-16,10 3-93 0,3 0-16 15,-6 0-9-15,8 0 23 0,-2 9-6 16,-13 11 60-16,17-8-107 15,-4 1-8-15,10 1-8 0,0 0-4 0,0 14 3 16,0-15-11-16,21-1 1 16,2 1-2-16,-5-4 7 0,31 8-35 0,-20-12-50 15,-1-1-77-15,1-2-62 0,4-2-64 0,40 0-346 16,-34 0 86-16,-3-9 5 16,3 0 83-16</inkml:trace>
          <inkml:trace contextRef="#ctx0" brushRef="#br0" timeOffset="80634.2275">9402 6840 2617 0,'-10'0'74'15,"5"0"27"-15,-1 0 20 0,6 0-13 16,0 0 40-16,21 0-103 0,2 0-26 16,6 0-23-16,77 0-50 15,-67 0-67-15,8 0-97 0,30 0-443 0,-38 0 95 16,0 0-26-16,-3 0 100 16</inkml:trace>
          <inkml:trace contextRef="#ctx0" brushRef="#br0" timeOffset="80405.5981">9560 6671 2404 0,'-10'-26'314'16,"10"22"-124"-16,0-2 118 0,0 6-188 15,0 0-31-15,0 0-27 0,0 0-20 16,0 0-21-16,0 0 62 0,0 9-12 15,0 0 14-15,0 0-17 0,0 3-8 16,0 20 35-16,0-13-63 0,0 2 6 16,20 2-17-16,-20 1-1 0,34 27-22 15,-21-25 7-15,3-1 1 0,-3 0-2 0,2-1 35 16,19 17-30-16,-16-23-6 0,5-2 2 16,-2 0 1-16,2-2-8 0,0-4-21 15,21 6-132-15,-20-10 8 0,2-4-100 0,-3-2-84 16,0 0-82-16,21 0-661 15,-26-11 414-15,3 1 116 0</inkml:trace>
          <inkml:trace contextRef="#ctx0" brushRef="#br0" timeOffset="81182.7253">10179 6572 2601 0,'0'-5'104'0,"0"0"60"16,0 2 35-16,0 2-3 15,0 0 40-15,0 1-181 0,0 0-38 0,0 0 3 16,0 0 22-16,0 0 20 16,0 23 69-16,0-11-102 0,0 1-16 15,23 2-3-15,-7 1 0 0,25 17-1 0,-26-16-10 16,9-2-3-16,-9-1-3 0,3-1-61 15,11 8-238-15,-24-13 57 0,5-2-21 16,-10 0-13-16,0-6-53 0,0 0-741 16,11 0 519-16,-3 0 97 0</inkml:trace>
          <inkml:trace contextRef="#ctx0" brushRef="#br0" timeOffset="81359.8127">10494 6586 2435 0,'0'-8'72'0,"0"2"32"0,0 1 10 15,0 5-25-15,0 0 26 16,0 0-41-16,0 0-4 0,0 9-15 16,21 1-18-16,-21-2-32 0,36 14 5 0,-20-9-7 15,0 0 0-15,-16-1-27 0,18 1-74 16,-5 10-285-16,-3-12 118 0,-10-1-27 16,15-1-195-16,-7-1-93 0</inkml:trace>
        </inkml:traceGroup>
        <inkml:traceGroup>
          <inkml:annotationXML>
            <emma:emma xmlns:emma="http://www.w3.org/2003/04/emma" version="1.0">
              <emma:interpretation id="{E25DB3BE-82B3-499F-BB67-0C2793409CA0}" emma:medium="tactile" emma:mode="ink">
                <msink:context xmlns:msink="http://schemas.microsoft.com/ink/2010/main" type="inkWord" rotatedBoundingBox="18474,6871 21010,6860 21012,7289 18476,7299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82849.7347">11028 7143 2607 0,'-11'0'50'0,"-2"2"135"0,8 0-53 16,5-1-16-16,0 0 213 15,18-1-257-15,11 0-32 0,33 0-6 16,-23 0-34-16,5 0 0 0,2-9 2 16,11 9-7-16,-2-8-2 0,59-5-145 15,-65 9-26-15,-3-1-72 0,-2-2-36 16,-5 1-45-16,18-7-503 0,-34 5 285 16,-12 1 83-16</inkml:trace>
          <inkml:trace contextRef="#ctx0" brushRef="#br0" timeOffset="82626.942">11131 6759 2807 0,'0'-2'80'0,"0"-2"41"0,0 2 20 15,0 0 7-15,0 0-58 16,0 2-52-16,0 0 17 0,0 0 19 16,0 15 2-16,0-5-28 0,16 24-5 0,7-15-38 15,-7 2-4-15,-1 3-6 0,-2-1 2 16,16 23-124-16,-14-24-41 0,-2-1-86 16,-3-1-45-16,1 0-51 15,7 11-577-15,-8-17 339 0,-5-4 91 0</inkml:trace>
          <inkml:trace contextRef="#ctx0" brushRef="#br0" timeOffset="83051.1558">11100 6812 2393 0,'-33'-12'53'16,"1"2"75"-16,4-2 42 0,-6-4 185 16,27 9-253-16,-4 1-41 0,11 0-41 0,0 1 17 0,0 0-36 15,29-1-1-15,-6 4-11 16,5-1-37-16,4 2-71 15,-4 1-57-15,42 0-319 0,-36 0 216 16,-1 0-131-16,6 11-167 0,-5-2 48 0</inkml:trace>
          <inkml:trace contextRef="#ctx0" brushRef="#br0" timeOffset="83467.3708">11755 6935 2023 0,'0'2'46'0,"0"-2"44"16,21 2 39-16,-8 0 10 0,2 4 101 16,-2-2-133-16,-2 3 15 0,-1 1-7 15,8 0-10-15,-2 2-8 0,12 12 51 16,-18-10-87-16,3 1-19 0,-2-1-12 15,2 1 17-15,2 10 7 0,-15-14-39 16,13 0-10-16,-10-2 3 0,-3-1 9 16,2 0 50-16,-2-4-5 0,0-1 16 15,0-1-2-15,0 0 7 0,0 0 19 16,0 0-75-16,0 0-13 0,0-9 1 16,0-2-3-16,0 1-4 0,0-15 4 0,0 11-8 15,0 0 1-15,0 2-15 0,0-2 9 16,29-4-16-16,-29 13 15 0,20 2 2 15,-20 3-1-15,29 0 4 0,10 0-21 16,-24 10 1-16,3 1-14 0,6 0-10 16,-1-1-43-16,16 16-171 0,-21-14 38 0,-3-1-88 15,6 0-69-15,-21 0-98 16,0-2-233-16,0 6-486 0</inkml:trace>
          <inkml:trace contextRef="#ctx0" brushRef="#br0" timeOffset="83752.9124">12423 6951 2276 0,'0'-4'35'0,"0"1"40"0,0 3 41 16,0 0-3-16,0 0 156 16,0 11-158-16,18-2 2 0,5 1 0 15,-7 1-4-15,12 12 72 0,-7-12-110 0,-8 1-21 16,2-2 14-16,-2 1 1 15,-2-4-4-15,-1 3 92 0,-2-7-84 16,-8 0-4-16,10-3-8 0,-10 0 9 16,0 0 41-16,5 0-71 0,8-10-40 15,-2 1-13-15,-6 1-39 0,13-2-31 16,-8-2-45-16,24-12-264 0,-13 12 118 16,-3 0-58-16,5 0-23 0,3 0-41 15,26-8-631-15,-24 13 502 0,1 0 100 16</inkml:trace>
          <inkml:trace contextRef="#ctx0" brushRef="#br0" timeOffset="84045.1611">13036 6935 1762 0,'0'9'16'15,"0"-3"18"-15,0 2 35 0,-20 0 30 0,1 11 103 16,19-10-131-16,-18 2-19 16,3 0-15-16,15-1 44 0,0 5 17 0,0 9 82 15,0-13-124-15,0 1-7 0,18-1 27 0,-3-1 30 16,24 3 160-16,-21-9-150 15,8 0-16-15,-2-2-20 0,-6-2-9 16,26 0 61-16,-21 0-86 0,-2-11-6 16,-8 11-14-16,5-11-10 0,2-8 30 0,-9 11-27 15,-3 0 1-15,-6-2-1 16,-2-1-19-16,0 0 1 0,0-10-17 16,0 11 6-16,-26 0-1 0,3 2-23 15,2 0-25-15,-25-4-165 0,28 9 55 0,-8 1-50 16,8 0-32-16,-8 1-46 0,-16 1-274 15,27 0 242-15,-3 0-188 0,7 0 27 16,4 0 52-16</inkml:trace>
          <inkml:trace contextRef="#ctx0" brushRef="#br0" timeOffset="84220.217">13223 6934 2075 0,'0'0'17'0,"0"0"33"15,26 0 45-15,-3 8 167 0,-5 0-135 16,-18 0-17-16,21 1-20 0,-3 2-17 15,15 11 16-15,-20-9-66 0,3-1-7 16,-1 0-13-16,-2 0 0 16,0-1-6-16,8 8-18 0,-11-12-44 0,-2-1-94 15,0 0-17-15,-5-2-53 0,-3-1-418 16,10-3 70-16,-10 0 67 0</inkml:trace>
          <inkml:trace contextRef="#ctx0" brushRef="#br0" timeOffset="84397.6026">13277 6766 2230 0,'-10'-3'19'0,"-1"2"-3"0,6 1 1 0,3 0-12 16,2 0-11-16,0 0-13 0,0 0-25 15,0 9-45-15,0 0-50 0,41 5-465 0,-18-6 124 16,3-1 52-16,5 1 110 15</inkml:trace>
        </inkml:traceGroup>
        <inkml:traceGroup>
          <inkml:annotationXML>
            <emma:emma xmlns:emma="http://www.w3.org/2003/04/emma" version="1.0">
              <emma:interpretation id="{3797A451-04C8-449E-BF0B-43519A20460C}" emma:medium="tactile" emma:mode="ink">
                <msink:context xmlns:msink="http://schemas.microsoft.com/ink/2010/main" type="inkWord" rotatedBoundingBox="21319,6753 23225,6746 23227,7288 21322,7296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5649.2883">14830 6769 2390 0,'0'-14'52'16,"-26"-15"433"-16,26 24-286 15,-5 1-31-15,2-2 49 0,3 6-162 0,0 0-31 16,0 0-15-16,0 0-11 15,0 0-5-15,0 0 27 0,0 12 7 0,16-1 12 16,2 2 2-16,-18 3 12 16,44 24 30-16,-21-19-51 0,-5 1-4 0,8 3-3 15,-2-1 4-15,22 23 10 0,-22-26-25 16,-1 0 1-16,-2-5 1 0,-3 3 0 16,2-2 3-16,9 6 37 0,-16-13-18 0,0-4 24 15,-3-2 27-15,-10-1 36 16,5-3 342-16,-5 0-193 0,0 0-42 0,0 0-89 15,0 0-75-15,0-23-54 16,0 12-16-16,0-3-4 0,0-2-6 0,0-3 2 16,0-22-85-16,0 18-46 15,0 2-69-15,0-2-40 0,0 3-27 0,0-24-268 16,0 35 370 0,0-3-402-16,0 9 199 0,0 2-12 0,0 1 3 15,0 0-204-15,36 0-515 0</inkml:trace>
          <inkml:trace contextRef="#ctx0" brushRef="#br0" timeOffset="85245.1381">14871 6803 2218 0,'0'-11'63'0,"0"3"42"0,0 2 27 0,0 0-10 15,0 4-39-15,0 0 12 0,0 2-23 16,0 0 41-16,0 0 27 0,0 10 8 15,0 15 106-15,0-10-179 0,0 4-16 16,0 3-15-16,0-1-45 0,0 27 29 16,0-26-24-16,0 1 1 0,0-2-3 15,0-1-17-15,11 15-88 0,-1-22-52 16,-2 0-68-16,-8-1-50 0,8-2-30 16,-8-4 10-16,7 2-429 0,-7-6 158 15,8-2 74-15</inkml:trace>
          <inkml:trace contextRef="#ctx0" brushRef="#br0" timeOffset="85953.6965">15371 6891 2083 0,'0'4'82'0,"5"0"41"0,-5 0 34 16,0 3 4-16,0 6 77 0,0-5-139 0,0 2-11 0,0-1-10 15,0 3-7-15,0 12 51 16,0-12-73-16,0 0 8 15,0 0-11-15,0 0-9 0,0-1-1 0,18 6 33 16,-2-10-25-16,-1-1 11 0,1-2 2 16,31-2 74-16,-29-2-103 15,2 0 1-15,17-11 31 0,-17 3-30 16,-2-2 0-16,1 1-2 0,-1-1 1 16,5-13 40-16,-15 12-34 0,-1-1-10 15,-7-1-17-15,0 1-6 0,0-11-8 0,0 15 9 16,0-3-8-16,-28 5-1 15,5-2 2-15,-24-2-11 0,26 7-16 0,-2 1-21 16,0-1-36-16,0 2-32 16,-1 1-53-16,-15-4-360 0,19 4 187 0,4 0-48 15,-2 0-94-15,3-1-197 16</inkml:trace>
          <inkml:trace contextRef="#ctx0" brushRef="#br0" timeOffset="84631.147">13914 6939 2078 0,'-21'9'129'0,"-2"-2"-9"0,7 1 33 15,16 0-19-15,-18 0 6 16,18 3-31-16,-13 9 60 0,-2-8-127 15,9 1-2-15,6-2-21 0,0 2-7 16,0 13 14-16,0-14-11 0,21-1-8 16,2-3-29-16,-4 1-44 0,25 4-262 15,-16-8 81-15,1-3-48 0,4-2-111 16,1 0-187-16,33 0-370 0</inkml:trace>
          <inkml:trace contextRef="#ctx0" brushRef="#br0" timeOffset="84999.0408">14320 6955 2023 0,'0'-2'40'16,"0"0"13"-16,-18 2 20 0,18 0-13 0,0 0 45 15,-18 0-50-15,18 0 3 16,0 0-10-16,0 0 9 0,0 0-8 16,0 15 69-16,0-10-75 0,0 2-5 15,0-7 1-15,0 4 25 0,18 0 102 16,0 0-78-16,-2-4-12 0,-3 2-18 15,-13-2-4-15,31 0 21 0,-21 0-43 16,-2 0 1-16,-8 0 17 0,8-8-14 0,-8-2 41 16,0 2-59-16,0 8 7 0,0-8-11 15,0 1-3-15,0 1 0 0,0-8-15 16,0 10-5-16,-24-3-2 0,1 2 5 16,0 2-22-16,-29 0 18 0,26 3 6 15,8 0 26-15,-5 0-23 0,-1 0 3 0,-22 18-1 16,28-8 5-16,2-1 9 15,-2 1-4-15,5 2 4 0,-10 14 6 16,15-14-8-16,8 0-7 0,0 1 1 16,0-1-1-16,0 1-2 0,54 16 16 15,-5-15-19-15,-17-9-10 16,-1 0-42-16,2-3-80 0,6-2-97 0,-3 0-103 16,60 0-464-16,-44 0 192 0,-3 0-14 0,5-12 103 15</inkml:trace>
          <inkml:trace contextRef="#ctx0" brushRef="#br0" timeOffset="86242.204">15705 6608 2481 0,'0'-4'51'16,"0"0"48"-16,0 2 36 15,0 1 11-15,0 0-4 0,0 1-122 16,0 0-13-16,0 0 3 0,0 0-1 16,0 12 0-16,0 13 3 0,0-12-4 0,0 1-9 15,0 0-3-15,-13-1-50 16,0 11-258-16,13-13 66 0,-8 16-576 16,8-19 327-16,0-3 35 0,0-2 63 15</inkml:trace>
        </inkml:traceGroup>
        <inkml:traceGroup>
          <inkml:annotationXML>
            <emma:emma xmlns:emma="http://www.w3.org/2003/04/emma" version="1.0">
              <emma:interpretation id="{A1239F36-D7B4-4107-89AD-749A8EA0262C}" emma:medium="tactile" emma:mode="ink">
                <msink:context xmlns:msink="http://schemas.microsoft.com/ink/2010/main" type="inkWord" rotatedBoundingBox="23599,6697 24248,6694 24251,7265 23602,7267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87120.6215">16321 6593 2486 0,'10'-19'341'0,"3"9"26"16,-10 4-253-16,2 1-28 0,-2 3-47 0,2-1-4 15,16 1 50-15,-6 2-32 16,3 0 1-16,0 0-8 0,3 12-6 16,0-1 0-16,33 18 35 0,-33-11-32 15,5 2-3-15,-3 7-8 0,5 0 1 0,22 34 5 16,-30-30-23-16,-2 1-2 0,-2 0-4 15,-16 0-1-15,0 25 10 16,0-31-16-16,0-3 3 0,0-1-17 0,-31-2 13 16,5 14 5-16,-8-19-9 0,8-4-14 15,6-1-34-15,2-2-37 0,0-2-41 16,-16 0-279-16,16-6 132 0,2 0-46 16,-2 0-29-16,3-10-58 0,-11-11-766 15,18 8 702-15</inkml:trace>
          <inkml:trace contextRef="#ctx0" brushRef="#br0" timeOffset="86411.7137">16080 6596 2303 0,'5'-3'26'16,"-5"0"5"-16,6 2 72 0,-4 1-64 0,-2 0-4 15,0 0-14-15,0 13-7 0,0 8-8 16,0-11-39-16,0 3-54 0,0-1-61 15,0 1-73-15,0 16-579 0,0-15 301 16,0-2 77-16</inkml:trace>
        </inkml:traceGroup>
        <inkml:traceGroup>
          <inkml:annotationXML>
            <emma:emma xmlns:emma="http://www.w3.org/2003/04/emma" version="1.0">
              <emma:interpretation id="{B6B777F0-1D1A-4A7D-9A60-CF7CC0BC6A5D}" emma:medium="tactile" emma:mode="ink">
                <msink:context xmlns:msink="http://schemas.microsoft.com/ink/2010/main" type="inkWord" rotatedBoundingBox="24898,7067 26017,7063 26018,7356 24900,7361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89921.1769">17600 7028 2008 0,'7'-3'36'0,"6"-3"170"16,-5 5-19-16,-3-3 6 15,3 0 6-15,-5 2 4 0,7-7 181 0,-7 6-217 16,-3-1-20-16,0 2-41 0,0-1-14 16,0 0 27-16,0 1-81 0,0 1-17 15,0 1-15-15,0 0 6 0,-19 0-12 16,19 0 2-16,-20 0-7 0,7 0 1 16,-13 0 2-16,5 0-3 0,-23 9 2 15,24-1 4-15,-4 0-2 0,1 2-3 0,0-1 5 16,23 12-4-16,-24-10 2 15,24 3-8-15,0 0 4 0,-20 0 2 0,20 15-4 16,0-14 7-16,0-2 3 16,0-2 3-16,23 1 6 0,0-2-16 15,21 5 10-15,-18-11-7 0,0-2 11 0,0-2-8 16,44 0-9-16,-47 0 6 16,24-28 22-16,-37 19-18 0,11-11 5 15,-14 11 0-15,1-1 5 16,-5-2-10-16,-3 0 6 0,5-11 2 15,-5 13-13-15,0 2 25 0,0-1-28 16,0 3 0-16,0 2 1 0,0 0-55 0,0 4 42 16,0 0 4-16,0 0 6 15,0 0-4-15,0 23-39 0,0-13 21 0,0-1 5 16,0 1 12-16,0-2 7 16,34 11-1-16,-19-14 6 15,27-5 10-15,-19 0-2 0,0 0-6 0,-2 0 22 0,2 0-24 16,24-20 10-16,-29 9-37 15,-3 1 29-15,1 0-13 0,-3 0 8 16,5-13-5-16,-13 11-2 0,-5 0-12 16,0-1 5-16,0 1-7 0,0-1 11 0,0-11-2 15,0 14 14-15,0-1-11 16,-13 3 6-16,13 3-8 0,0-5-15 16,0 9 11-16,0 1 14 0,0 0 1 0,24 0 4 15,27 0-7-15,-22 11 0 0,2-3 2 16,5 3 4-16,-2 0 6 0,2 2-3 15,34 17-6-15,-42-13-2 0,3-2 1 16,-7 0 9-16,-1 1-10 0,5 10 9 16,-22-15 10-16,-1 0 13 0,-5-3 9 15,0-1 7-15,0 4 32 0,-55-3-33 16,-4-5-38 0,-1-3-1-16,32 0-1 0,-1 0 8 0,-2 0-8 15,31-9 3-15,0 9-9 0,-62-19-80 16,34 11-24-16,4 1-88 0,1 0-97 15,5-1-77-15,-41-9-420 0,59 7 183 16,0 1 26-16,0-1 88 16</inkml:trace>
        </inkml:traceGroup>
        <inkml:traceGroup>
          <inkml:annotationXML>
            <emma:emma xmlns:emma="http://www.w3.org/2003/04/emma" version="1.0">
              <emma:interpretation id="{09456293-AA50-4A9A-B433-6A0D0E6766EB}" emma:medium="tactile" emma:mode="ink">
                <msink:context xmlns:msink="http://schemas.microsoft.com/ink/2010/main" type="inkWord" rotatedBoundingBox="26430,6821 28754,6812 28756,7293 26432,7303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90580.0724">19044 6741 2800 0,'0'-7'26'16,"-18"0"92"-16,18 2 25 0,0 0 1 0,0 3-1 15,0 2-114-15,0 0 26 0,0 11 18 16,0 1 0-16,0 4-14 0,41 26 20 16,-23-17-34-16,0 3-16 0,3 3-1 15,-5-1 0-15,10 29 0 0,-13-31-18 0,-6-1-6 16,1-5-5-16,-5 1 5 15,-3 8 1-15,0-18 1 0,0-3 1 16,0-1 4-16,0-5-7 0,-24-2 7 16,-14 2-3-16,22-4 4 0,-7 0-7 15,5 0 3-15,-47-32 1 16,42 21-15-16,2-2 4 0,-13-17 0 0,19 15 7 16,7-2-2-16,8 1-7 0,0 0 1 15,0-10-11-15,28 15 7 0,1 2 1 16,2 2-1-16,3-1-5 0,46 0-31 15,-36 5 25-15,0-1 4 0,-3 3 18 16,-2 1-21-16,0 0-5 0,23 0-14 16,-39 0 20-16,-7 0 9 0,-3 12-2 15,-3-5 5-15,-2 9-3 0,-5-6 7 0,-3 1-8 16,0-1 5-16,0 3 0 0,0-1-2 16,0 16 7-16,0-14-1 15,0 0 3-15,0-1 2 0,0 1-6 0,0 10 7 16,0-15-4-16,18 1 3 0,0-4 6 15,0 0 2-15,16 0 15 0,-14-6-7 16,1 0 4-16,2 0 3 0,-2 0 11 16,2 0-10-16,16-23 33 0,-18 12-47 15,-6 1 2-15,-2-2-2 0,-5 1-4 16,0-16 5-16,-8 12-15 0,0-1 0 16,0 0-3-16,0 1 3 0,-24-13-7 15,6 17 2-15,0 1-1 0,0 2-2 16,0 2-3-16,-5 2 7 0,-29 0-30 15,23 4-10-15,1 0-40 0,2 0-36 16,0 0-56-16,-15 0-316 0,20 0 195 0,8 0-5 16,-2 0 11-16,7 8-28 0,-2-4-647 15,10-4 507-15,0 0 92 0</inkml:trace>
          <inkml:trace contextRef="#ctx0" brushRef="#br0" timeOffset="91530.0226">19751 6759 2428 0,'2'-10'85'0,"-2"2"43"0,3 0 18 15,-1 2-29-15,1 2-55 0,0 0 2 16,2 4-4-16,2 0 24 0,4 9 1 16,2 4 5-16,26 17 32 0,-16-9-67 0,3 1-16 15,0 4-12-15,2 2-1 16,21 27 0-16,-25-30-12 0,-4 1-1 15,4-2-2-15,-6-3-2 0,-3 1 4 16,3 6 9-16,-12-16-6 0,-1-4 1 0,-3-1 15 16,-2-4 7-16,0 0 39 15,0-3-62-15,0 0 2 0,-18 0-13 0,-3 0 3 16,3 0-1-16,-26-11 0 16,11 1-7-16,2 0 7 0,5 1-4 15,5 0-3-15,-13-7-12 0,24 10 15 16,0 0-1-16,10 0 22 0,0 3-31 0,0-5 1 15,0 6 0-15,18-2 4 0,0 1-3 16,0 0 3-16,8-1-8 0,36-3-13 16,-23 3 17-16,5 1 3 0,0-1 5 15,0 1 0-15,41-2-9 0,-46 3 7 16,0 0 0-16,-8 0-1 0,0 0 2 16,-5 0-3-16,8 0 9 0,-21 1-6 0,-6-1 8 15,-4 1-2-15,-3 1-3 0,0 0 13 16,0 0-14-16,0 0-3 15,0 0-2-15,0 0-4 0,0 0 1 16,-13 0 3-16,13 0-4 0,-39 21 2 16,29-14 2-16,2 0 4 0,-2 2-3 15,-3 10-2-15,8-8 1 0,5-1 3 16,0 2-7-16,0-1 3 0,0 1 4 16,18 10 2-16,2-13 1 0,-1 1-2 15,4-4 5-15,-5 0 3 0,23-1 17 0,-17-5-12 16,-4 0 10-16,4 0 2 15,-6 0 1-15,18-17 27 0,-15 7-34 16,-6 2-3-16,-2-1 1 0,-2-1-10 16,-4-1 0-16,4-8 6 0,-11 10-5 0,0 1-9 15,0 1-1-15,0 4-8 0,0-1-11 16,0 4 10-16,0 0 3 16,0 0-1-16,0 0 0 0,0 10-12 0,0 0 15 15,0-1 2-15,0-1-5 0,0 0 6 16,0 0 1-16,18 8-1 0,2-10 7 15,-4-1-7-15,2 0-1 0,-2-3 7 16,28 1-2-16,-18-3 6 0,-1 0-8 16,4 0 4-16,-3-11-18 0,33-7 16 15,-33 9-3-15,-2-1 15 0,-4-1-15 0,1 0 3 16,-3-2 3-16,13-16-8 16,-21 12 4-16,-2-2-4 0,0-1 2 0,-8-4-4 15,0-27 33-15,0 23-32 0,0 0 6 0,-23-1-31 16,23 4 24-16,-52-18 4 15,52 27-4-15,-26 4-1 0,8 3 0 16,18 3-4-16,-21 6 3 0,-12 0 2 16,14 11 8-16,1 1 2 0,0 2-7 15,3 3-5-15,-14 25-1 0,19-20 8 16,10 2 5-16,0-1-2 0,0 2-6 16,0 21 9-16,0-27-5 0,31 2-3 0,-5-2-7 15,-3-1-23-15,0-2-34 0,29 9-193 16,-26-16 36-16,3 0-93 0,-1-3-91 15,3-1-140-15,36 2-904 0</inkml:trace>
        </inkml:traceGroup>
        <inkml:traceGroup>
          <inkml:annotationXML>
            <emma:emma xmlns:emma="http://www.w3.org/2003/04/emma" version="1.0">
              <emma:interpretation id="{2DAAF7FE-CAD9-4A9B-BA85-1C6748B45746}" emma:medium="tactile" emma:mode="ink">
                <msink:context xmlns:msink="http://schemas.microsoft.com/ink/2010/main" type="inkWord" rotatedBoundingBox="29224,7196 29545,7194 29546,7209 29225,7210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91925.409">21710 7046 2241 0,'-5'6'102'0,"5"-6"-27"16,0 4 87-16,0-4 16 0,0 3 17 16,0-2 170-16,23-1-243 0,-5 0-22 0,6 0-20 15,-1 0-5-15,0 0-20 16,26 0 2-16,-31 0-40 0,3 0 6 15,-5 0 6-15,-6 0 0 0,0 0 38 16,-10 0-32-16,0 0 0 0,0 0-18 0,0 0-3 16,0 0-15-16,0 0 0 15,-18 0-1-15,-13 0 5 0,18 0-5 16,0 0-1-16,-2 0 0 0,4 0-40 16,-7 0 46-16,13 0-8 0,5 0 45 15,0 0-41-15,0 0-5 0,0 0-1 0,0 0-63 16,0 0-17-16,0 0-76 15,18 0-103-15,0 0-83 0,34 0-467 16,-21 0 235-16,11-7-42 0,7 7 107 16</inkml:trace>
        </inkml:traceGroup>
        <inkml:traceGroup>
          <inkml:annotationXML>
            <emma:emma xmlns:emma="http://www.w3.org/2003/04/emma" version="1.0">
              <emma:interpretation id="{C7B7C6AB-80AF-43D4-9BB8-DC9696BAFA87}" emma:medium="tactile" emma:mode="ink">
                <msink:context xmlns:msink="http://schemas.microsoft.com/ink/2010/main" type="inkWord" rotatedBoundingBox="30066,6723 33287,6710 33289,7302 30069,7315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92652.1275">22893 6875 2354 0,'0'-5'35'15,"8"-5"123"-15,10 3 102 16,8 5-104-16,-6 2-68 15,1 0-2-15,5 0-15 0,39 9 50 16,-29 1-77-16,0 0-3 0,3 1-8 16,0 1 1-16,0 0-8 0,28 17 4 0,-39-17-17 15,-4 1 6-15,-6 0 11 16,-5-1 6-16,-3-1 5 0,-5 6 23 0,-5-11-27 16,0 7 78-1,-20-13-82-15,-1 2-4 0,3-2 0 0,-3 0 5 16,-20 0 30-16,17 0-37 0,1-10-11 15,2 2-2-15,3-3-4 0,0 0-6 16,-10-11-6-16,17 10 1 0,6-1-5 16,0 1-7-16,5-1-15 0,0 2-30 15,0-9-173-15,21 11 41 0,-1 1-75 16,1 1-49-16,2 0-48 0,29-9-378 16,-23 7 198-16,4 0 11 0,-2-2 88 0</inkml:trace>
          <inkml:trace contextRef="#ctx0" brushRef="#br0" timeOffset="93041.2578">23641 6648 2139 0,'10'-16'40'0,"-2"2"48"0,0 4 60 16,-3-1 48-16,5-9 265 0,-7 13-333 15,-3 6-100-15,3 1-4 16,-1 0 19-16,-2 0 11 0,5 0 27 16,8 24 93-16,-2-9-109 0,-4 3-12 0,4 4-19 0,4 1-9 15,-7 5 3-15,20 30 13 16,-17-29-30-16,-3 1-7 0,5-3-6 15,-3-1 5-15,3-4 1 16,8 18 6-16,-9-26-11 0,-1-1 6 0,-1-3-1 16,1-2-3-16,7 0 12 0,-11-7-9 15,1-1 2-15,0 0-7 0,5 0 7 16,-5 0-7-16,7-19-3 0,-7 8-10 16,0 1 8-16,-6-1-2 0,1-1 1 15,-3-1 7-15,0-13-2 0,0 14-1 0,-21 0-3 16,6 1-20-16,-6 3 19 15,-13-4 2-15,14 9 25 0,-1 3-23 0,-2 0-2 16,-1 0 0-16,1 0 1 16,-24 11-3-16,27-1 12 0,2 3-1 0,-29 19 16 15,37-19-11 1,-3 27 19-16,13-28-23 0,0 0 4 16,0-1-8-16,0 0 7 0,41 7-3 0,-18-9-12 15,1-4-44-15,4 1-67 16,6-2-90-16,38-4-435 0,-33 0 273 15,0 0-25-15,0 0-171 0,2-10-27 16,-5 0 101-16</inkml:trace>
          <inkml:trace contextRef="#ctx0" brushRef="#br0" timeOffset="93429.9524">24265 6792 2063 0,'0'-6'21'15,"0"4"26"-15,0-1 26 0,0 3 95 16,0 0-101-16,0 0-1 0,-16 0 0 15,-2 0 6-15,18 9-9 0,-10 9 70 16,10-9-68-16,0 0 7 0,0 1-14 16,0 0-2-16,0-1 18 0,33 6 86 0,-20-9-79 15,5-2-16-15,-2 3 1 16,5-6-10-16,-3-1-8 0,26 0-2 16,-23 0-15-16,-1 0 0 0,-2 0 13 15,-2-10-8-15,10-4 5 0,-16 5-17 0,-7 0-6 16,2 0-9-16,-3 0 13 15,-2-1-20-15,0-8 6 0,0 8-8 0,0 2-3 16,-23 0 0-16,2 4-1 0,1 2-2 16,-27 2 0-16,24 0 2 0,-3 0 1 15,-2 0 2-15,2 12-7 0,2 0 8 0,-22 12-1 16,28-12 2-16,0 2-2 16,7 1 4-16,1 0 0 0,10 16-4 15,0-17 1-15,0 0-1 0,0 1-3 0,26-1-12 16,0-1-31-16,41 6-201 15,-31-11 18-15,8 0-75 0,3-4-58 0,4-2-32 16,1-2-85-16,52 0-646 16,-58 0 696-16</inkml:trace>
          <inkml:trace contextRef="#ctx0" brushRef="#br0" timeOffset="92263.1975">22839 6903 2635 0,'-24'-7'54'0,"6"1"57"0,-3 3 37 15,-12-2 156-15,12 5-219 0,0 0-36 16,3 0-15-16,5 0 5 0,-5 0-10 16,-15 25 43-16,17-12-49 0,3 1 0 15,-2 0-5-15,4 1-1 0,-2 16 19 16,11-16-18-16,2 0-3 0,0-2-4 16,0-1 2-16,0-2 5 0,41 6 24 0,-23-10-25 15,3-2 9-15,5-4-1 0,2 0 6 16,1 0 8-16,30 0 20 0,-30-13-37 15,-3 1-1-15,-6 2 4 0,-2 1 0 16,8-15 5-16,-26 10-20 0,0 1-6 16,0-3-3-16,0 2 9 0,0-1-12 15,0-12 0-15,0 16 0 0,0 1-4 16,0 1-16-16,0 4-11 0,-28 2-40 16,-24-1-225-16,26 4 50 0,0 0-73 15,0 0-51-15,1 0-95 0,-22 11-866 16,29-4 807-16</inkml:trace>
          <inkml:trace contextRef="#ctx0" brushRef="#br0" timeOffset="94009.8963">24790 6755 1870 0,'0'-17'73'0,"0"11"-7"0,0 6 19 15,0 0-10-15,0 0 18 0,0 0 13 16,0 0 121-16,0 0-132 0,18 9-10 16,0 1-14-16,6 1 8 0,-1 1 1 15,24 16 99-15,-24-12-85 0,-2 0-3 0,-1 1-29 16,1-1 3-16,-5-1-18 16,7 15 16-16,-13-16-29 0,-7-3 1 0,-3-2-5 15,0 0 11-15,0-3-2 0,0 2 36 0,0-6-51 16,-23-2-1-16,4 0-5 15,6 0-3-15,-38 0-2 16,30 0-4-16,3-8-2 0,-18-1 24 16,25 0-18-16,-2 3 4 0,8 1-7 0,0-1-3 15,5 1-10-15,0-3-3 16,0 2 5-16,0 1 1 0,28 0-2 16,-2 0 3-16,0-1-7 0,29-8 12 0,-27 7-11 15,1-1 8-15,2 0-6 0,-3-3 1 16,3 2 2-16,34-13 0 0,-34 10 3 15,0 0 1-15,-8-1-2 0,1 0 1 16,-14 0-9-16,3-7 2 0,-13 11-2 16,0 1 8-16,0 2-12 0,0 2 6 15,0-1-9-15,0 3 72 0,0 2-73 16,0 0-60-16,0 0 70 16,0 0 8-16,0 0-2 0,0 11-1 0,0 18-2 15,0-17 6-15,41 14-6 16,-20-12 2-16,-3 0 4 0,3 2 8 15,2 1 6-15,-5-2-3 0,16 16 11 16,-24-17-20-16,-2-1 3 16,-3-1-8-16,-5-1 6 0,0-3-1 0,0 4 4 15,0-8-7-15,-18 0-1 0,0-1-1 16,-3-1 8-16,3-1-5 0,-54-1-151 16,46 0-32-16,-21 0-480 0,24 0 191 15,0-11-205-15,2 3-47 16,-2 0 95-16</inkml:trace>
          <inkml:trace contextRef="#ctx0" brushRef="#br0" timeOffset="94205.5286">25735 6948 2871 0,'10'11'134'0,"6"12"315"0,-11-11-199 15,-2 0-112-15,-3-1-80 0,0 0-15 16,0 2-8-16,0 11-24 0,-24-12-2 16,1 2-37-16,0-3-63 0,-1 0-167 15,-27 12-767-15,-14-6-618 16</inkml:trace>
        </inkml:traceGroup>
      </inkml:traceGroup>
    </inkml:traceGroup>
    <inkml:traceGroup>
      <inkml:annotationXML>
        <emma:emma xmlns:emma="http://www.w3.org/2003/04/emma" version="1.0">
          <emma:interpretation id="{1496DE12-0B79-4B18-BFB3-F47C3C2CF055}" emma:medium="tactile" emma:mode="ink">
            <msink:context xmlns:msink="http://schemas.microsoft.com/ink/2010/main" type="paragraph" rotatedBoundingBox="8585,7920 30952,7635 30962,8409 8595,869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41927E83-8A11-4ECC-8FA4-8A6EF360BC01}" emma:medium="tactile" emma:mode="ink">
              <msink:context xmlns:msink="http://schemas.microsoft.com/ink/2010/main" type="line" rotatedBoundingBox="8585,7920 30952,7635 30962,8409 8595,8695"/>
            </emma:interpretation>
          </emma:emma>
        </inkml:annotationXML>
        <inkml:traceGroup>
          <inkml:annotationXML>
            <emma:emma xmlns:emma="http://www.w3.org/2003/04/emma" version="1.0">
              <emma:interpretation id="{2E9B4F33-9D1D-4C9E-A4B3-3C30BFC6FBA1}" emma:medium="tactile" emma:mode="ink">
                <msink:context xmlns:msink="http://schemas.microsoft.com/ink/2010/main" type="inkWord" rotatedBoundingBox="8587,8091 10931,8062 10939,8665 8595,8695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97669.809">2481 8213 2468 0,'0'-14'26'0,"-23"1"65"0,4 2 73 16,-1-5 262-16,2 9-256 15,2 2-55-15,-2 1-38 0,0 1-10 16,-16 3 10-16,13 0-47 0,-2 0-8 16,0 9 1-16,0 4 3 0,-1 0-16 0,-25 22 20 15,28-15-26-15,3 3 2 16,3 1-10-16,7 0 1 0,8 24 15 16,0-26-7-16,0-3 1 0,0 0 0 15,23-3-9-15,19 7 17 0,-22-15-6 0,4-2-7 16,-1-3 1-16,3-3 1 15,26 0 2-15,-26-11-4 0,-3 1 2 16,0-2-35-16,-2-1 42 0,-3-3 7 16,10-15 62-16,-17 14-54 0,-3-2-10 0,-8 0-9 15,0-1-6-15,0-13-8 0,0 18 9 16,0 3 3-16,0 3-3 0,0 1-2 16,-24 2-14-16,24 6 11 0,0 0 3 0,-15 0 3 15,15 11 3-15,-16 12-2 0,16-10-10 16,0 0 10-16,0 2-7 15,0 0 10-15,0 1-3 0,0 9-11 0,26-13 1 16,-5-1 10-16,-1-3-3 16,-1 0 3-16,19 2 1 0,-19-9-5 0,1-1 4 15,1 0 4-15,0 0 4 0,30-34-4 16,-35 24-13-16,10-13 11 16,-18 12-2-16,-1-2 4 0,-7-2-11 0,0-2 7 15,6-21 0-15,-6 19 14 16,0 0-6-16,0-2 11 0,0 5-9 15,0-10-5-15,0 16-12 0,5 3 2 16,-5 3-8-16,0 4 4 0,7 0 2 16,17 11 12-16,-9 1-7 0,6 4 1 0,2 0-5 15,6 4 1-15,38 25 7 0,-28-22-1 16,-3 0-5-16,3 0-6 16,-3-1 1-16,44 20-7 0,-43-25-22 0,-4-2-43 15,4-1-63-15,-9-3-60 0,39 2-381 0,-43-13 233 16,-9 0-69-16,1 0-177 15,-6 0-35-15,-2-13 98 0</inkml:trace>
          <inkml:trace contextRef="#ctx0" brushRef="#br0" timeOffset="97855.4205">3361 8098 2384 0,'-29'0'47'15,"11"0"71"1,18 0 45-16,-20 10 13 0,-14 11 150 0,16-7-209 15,0 1-21-15,-3 2-21 0,0 5-10 16,-25 24 3-16,22-20-54 0,1-1-10 16,2 2 3-16,1-1-11 0,-17 22 17 15,25-27-25-15,-4 0-38 0,8-4-114 16,-2-1-103-16,5-1-88 0,5 7-495 16,0-14 196-16,0-2 103 0</inkml:trace>
          <inkml:trace contextRef="#ctx0" brushRef="#br0" timeOffset="97050.8817">1075 8517 2878 0,'0'-1'66'0,"0"0"80"16,0-4 283-16,0 5-243 0,0 0-60 0,0-1-31 16,0 1-25-16,0-2-23 15,0 2-12-15,0 0-23 0,0-2 11 0,0 2 5 16,0 0 0-16,0-1 2 0,0 1-24 16,0-1-1-16,0 0-4 0,0-1 9 15,0-4 2-15,0 2-3 0,26-1-4 16,-26-2 2-16,31 0 5 0,-31-2 7 15,26-7 20-15,-3 7-18 0,-23-2-3 16,21-1 0-16,-21 0 3 0,13-18 25 16,-13 13-33-16,13-3-51 0,-13-3 46 0,0 0-2 15,0-29 51-15,0 24-64 16,0 0 4-16,0 0 1 0,0 1 7 16,0-18-4-16,-26 29-5 0,26 1-8 0,0 4-4 15,0 3 3-15,0 8-4 0,0 0 12 16,0 0 7-16,0 16 1 15,0-1-1-15,0 4-8 0,0 21 2 0,0-18 5 16,0-1 0-16,31-1 7 0,-7-2-3 16,22 12 3-16,-25-19-11 0,0-1 3 15,-1-4-1-15,4 0-14 0,22-6 18 16,-23 0 5-16,1 0 9 0,-4-11-18 16,4-1 8-16,-4 1-3 0,17-18-2 15,-37 13-1-15,18-2-7 0,-18-1 4 0,13-1 2 16,-13-25-17-16,0 22 17 15,0-1 5-15,0 1 9 0,0 1-18 0,0-11-10 16,0 22-1-16,0 3 2 16,0 3-3-16,0 5 7 0,0 0 3 0,0 13 2 15,0 2 10-15,0 2 1 0,0 2-3 16,0 31-1-16,0 6-7 16,0 2 2-16,28-30 4 0,-28 0-3 15,36 0-18-15,-10-1-26 0,0-3-41 16,26 25-169-16,-26-28 69 0,2-2-60 15,1-3-49-15,-1-3-68 0,40 6-372 16,-32-15 234-16,0-4-79 0,5 0 91 16</inkml:trace>
        </inkml:traceGroup>
        <inkml:traceGroup>
          <inkml:annotationXML>
            <emma:emma xmlns:emma="http://www.w3.org/2003/04/emma" version="1.0">
              <emma:interpretation id="{093B804C-F174-47FB-83A3-E54AFC9828CE}" emma:medium="tactile" emma:mode="ink">
                <msink:context xmlns:msink="http://schemas.microsoft.com/ink/2010/main" type="inkWord" rotatedBoundingBox="11377,7994 12387,7981 12395,8581 11384,8594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98564.8303">4469 7892 2559 0,'-8'-11'48'0,"-8"-5"185"16,16 12-86-16,0 1-60 0,0 1-57 16,0 2-15-16,0 0 6 0,0 0 5 15,0 12-10-15,24 0-2 0,-1 1-5 0,16 15 0 16,-16-13-7-16,-5 0 1 15,3 1-10-15,-3-3-77 0,-2-1-80 16,15 8-363-16,-18-14 235 0,-13 0-95 0,10-3-169 16,3 1 42-16</inkml:trace>
          <inkml:trace contextRef="#ctx0" brushRef="#br0" timeOffset="98716.4099">4777 7847 2183 0,'0'-7'4'0,"-21"0"77"15,21 7 0-15,0 0 9 0,0 0-16 16,0 12-27-16,0 15-3 0,0-13-35 16,0 2-4-16,21 1-13 0,-6 1-23 0,6 20-233 15,-21-23 5-15,23 3-247 0,-5-3-43 16,-2-1 54-16</inkml:trace>
          <inkml:trace contextRef="#ctx0" brushRef="#br0" timeOffset="98290.0977">4200 7992 2090 0,'0'-4'47'16,"0"-1"23"-16,-21-3 166 0,21 4-102 15,0 2 25-15,-13 0 21 0,13-2-2 0,0 2-16 16,0 0 50-16,0 2-155 15,0 0-28-15,0 0-8 0,0 0 10 16,-31 11 55-16,0 1-37 0,2 2 0 16,1 4-10-16,-1 1 2 0,-61 60 74 15,64-50-83-15,-13 30 19 16,39-29-39-16,0-3-4 0,0-2-18 16,0-1 11-16,34 22 5 0,-6-26 11 0,6-4-13 15,2-1-3-15,5-2-9 0,45 6-97 16,-42-16-35-16,0-3-103 0,5 0-95 15,3 0-100-15,-6 0-111 0,40-24-877 16</inkml:trace>
        </inkml:traceGroup>
        <inkml:traceGroup>
          <inkml:annotationXML>
            <emma:emma xmlns:emma="http://www.w3.org/2003/04/emma" version="1.0">
              <emma:interpretation id="{E4338B79-A05E-40DE-BF1E-E3394314F022}" emma:medium="tactile" emma:mode="ink">
                <msink:context xmlns:msink="http://schemas.microsoft.com/ink/2010/main" type="inkWord" rotatedBoundingBox="12763,8016 16849,7963 16856,8497 12770,8549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99691.1753">5284 8379 3014 0,'-28'8'98'0,"22"-7"-29"0,6 3 14 16,0-2-13-16,0-2 1 0,29 2 66 0,-1-2-93 15,9 0-19-15,7 0-16 0,10 0 1 16,8 0-16-16,75-9 2 0,-49 1-8 15,-15 8-25-15,-3-11-84 0,-6 2-91 16,37-10-394-16,-59 12 286 0,-9-1-55 16,-33-1-177-16,0 1-3 0</inkml:trace>
          <inkml:trace contextRef="#ctx0" brushRef="#br0" timeOffset="99891.4252">5382 7889 2668 0,'-33'-5'32'0,"4"0"60"0,11 3 49 0,3-1 32 15,2 1 69-15,13 0-208 0,0 0-29 16,0 2-8-16,20-2-2 0,9 1 9 16,46 1-65-16,-28 0-65 0,7 0-87 15,0 0-80-15,8 0-71 0,57 12-840 0,-67-4 664 16</inkml:trace>
          <inkml:trace contextRef="#ctx0" brushRef="#br0" timeOffset="99450.0267">5470 8014 2714 0,'0'-15'76'0,"0"-9"244"0,0 17-176 15,0 0-39-15,0 2-67 0,0 1-41 0,0 4 36 16,0 16-22-1,29 18 7-15,-8-14 3 0,2 2-30 16,-5 3 12-16,3-1-11 0,18 26-242 16,-24-25-32-16,6-2-108 0,-8 0-184 0,7-3-131 15,-7-1 118-15</inkml:trace>
          <inkml:trace contextRef="#ctx0" brushRef="#br0" timeOffset="100280.0024">6123 8162 2315 0,'0'0'34'15,"0"0"5"-15,0 0 53 0,0 0 15 16,0 0 116-16,0 0-121 0,0 0 22 16,0 0-13-16,0 9 1 0,41 6 56 15,24 13 51-15,-42-17-163 0,-5-2-18 16,3 4-13-16,2-2 4 0,-10 0-6 16,21 9 7-16,-24-11-23 15,3 1-4-15,-13-4-1 0,0 0-50 0,0-1 94 16,0-2-7-16,0-3 72 0,0 0-51 15,0 0-12-15,0 0 23 16,0-22-47-16,0 1-18 16,0-6 6-16,0 14-12 0,0-2-6 15,0 0 2-15,0 3-3 0,0 1 5 16,0-3-7-16,26 11 9 0,-10 3-10 16,-16 0 3-16,28 0 0 0,19 14-52 15,-29-1 14-15,8-1-31 0,-3 2-33 16,0 0-82-16,29 13-398 0,-26-15 219 0,-5 0-37 15,2-3-213-15,3-1-33 16</inkml:trace>
          <inkml:trace contextRef="#ctx0" brushRef="#br0" timeOffset="100565.1006">6917 8168 2025 0,'-15'-5'28'0,"15"1"42"16,0 4 46-16,0 0 33 15,0 11 141-15,0-1-174 0,0 1-5 16,0 0-10-16,21 2-5 0,12 12 181 16,-22-15-176-16,7 1 12 0,-3-3-8 0,-2 0-81 15,3 2 179-15,-3-9-112 16,2-1-12-16,-15 0-12 0,13 0-4 0,13 0 15 16,-16-11-70-16,3 0 0 15,-2 0-6-15,-4-1-2 0,4 0-2 0,9-15-28 16,-7 14-10-16,-2-1-22 0,-1 0-47 0,3 2-58 15,5-10-353-15,-8 14 185 16,1 0-32-16,-1 2-1 0,8 0-118 16,21 1-659-16,-16 3 714 0</inkml:trace>
          <inkml:trace contextRef="#ctx0" brushRef="#br0" timeOffset="100845.5735">7570 8112 1990 0,'0'9'32'0,"0"-1"43"16,0 1 35-16,0 2 17 0,0-1-4 15,0 15 52-15,0-13-99 0,-19 2-2 16,19 1-38-16,0 0 28 0,0 15 36 16,0-18-19-16,0 3-45 0,0-2-1 0,0-2 10 15,19 1 80-15,25-8-66 16,-16-1 14-16,-5-3-12 0,-2 0 1 16,21-9 70-16,-22 9-75 0,4-14-1 0,-24 5-18 0,0-2 7 15,0 1-10-15,0-12 8 16,0 10-29-16,0 1-7 0,0-1 1 15,0 1-6-15,0-9-8 0,0 12-2 16,0 1 0-16,-29 1-11 0,6 2-30 16,-26 0-156-16,25 4 38 0,1 0-60 15,2 0-45-15,-2 0-57 0,-16 0-424 16,21 0 171-16,2 0 43 0,4 0 100 16</inkml:trace>
          <inkml:trace contextRef="#ctx0" brushRef="#br0" timeOffset="101211.8153">7844 7911 2451 0,'-23'-6'28'15,"2"2"18"-15,-7 2 53 0,22 2-78 16,6 0-19-16,0 0 1 0,0 0-5 16,0 0-47-16,0 13-53 0,0-2-74 15,29 0-84-15,-29 1-248 0,83 10-540 16</inkml:trace>
          <inkml:trace contextRef="#ctx0" brushRef="#br0" timeOffset="101039.8163">7945 8075 2357 0,'13'-2'106'15,"-13"2"6"-15,0 0 41 0,0 0 5 0,0 0-18 16,23 11-34-16,6 11 3 16,-3-9-92-16,-26 0-8 0,23 0-2 0,-2 2-1 0,2 14 11 15,-5-16-17-15,-3 0-32 16,-15-2-67-16,13 0-65 0,-13 5-324 0,0-11 225 15,0-2-211-15,0-3-116 16,11 0 53-16</inkml:trace>
          <inkml:trace contextRef="#ctx0" brushRef="#br0" timeOffset="102142.0169">8530 8058 1689 0,'-26'-3'47'0,"26"0"28"0,0 1 28 16,-18 2 29-16,18 0-27 0,-10 0 97 16,10 0-116-16,-19 0 1 0,14 0-12 0,-5 0 18 15,-8 0 99-15,7 0-90 16,1 0-9-16,-13 8-17 0,-1-1 4 16,-4 8 36-16,7-8-61 0,8 1-9 0,-7 3 14 15,7 0-2-15,13 15 55 16,0-13-73-16,0 2-9 0,0 0-10 0,0-1-1 15,0 1-11-15,0 13 11 16,0-14-15-16,33-2 3 0,-4 0 1 0,4-3-4 16,45 4-7-16,-31-8-21 0,2-4-72 15,3-1-97-15,-1 0-126 0,100-11-1101 16,-105 3 772-16</inkml:trace>
          <inkml:trace contextRef="#ctx0" brushRef="#br0" timeOffset="101397.1918">8312 8100 2024 0,'0'6'55'15,"0"0"24"-15,0 1 5 0,0 0-15 0,0 2-17 16,0 7 5-16,0-5-43 16,0-1-7-16,0-1-4 0,0 1 4 0,0 10-8 15,0-12-50-15,0 1-53 0,0-3-70 16,0 0-128-16,50-1-726 0,-27-5 587 15</inkml:trace>
          <inkml:trace contextRef="#ctx0" brushRef="#br0" timeOffset="101630.1603">8711 8082 1850 0,'0'-2'-27'0,"-15"2"48"0,15 0 4 16,0 0-9-16,-8 0 48 0,8 0-53 0,-11 0-1 16,11 0-7-16,-5 0-2 0,5 0-1 15,0 0 4-15,-13 0-1 0,13 0 2 16,0 0-18-16,0 0-10 0,0 0-23 16,0 0-124-16,0 6 34 0,0-6-58 15,0 0-122-15,0 0-60 0,0 0-215 0</inkml:trace>
          <inkml:trace contextRef="#ctx0" brushRef="#br0" timeOffset="102667.8494">8952 8047 1866 0,'-11'0'21'0,"1"0"37"0,-3 0 118 16,8 0-87-16,5 0-13 0,0 0-8 15,-5 5 8-15,5-5 9 0,-5 6 71 16,5 2-88-16,0-3-17 0,0-1-6 16,0 1-8-16,0 3 41 0,0-3-38 15,0-2 12-15,0 1-1 0,18 2 6 0,13 2 61 16,-13-3-55-16,-8-1-3 16,8-1-6-16,-2-1-6 0,25 0 12 0,-25-2-45 15,2 0 2-15,3 0-7 0,2 0-5 16,0-9 17-16,21-1 5 0,-31 2-5 15,13 1-5-15,-8 1 8 0,-7 0 2 16,7-9 23-16,-18 6-35 0,0 1 2 16,0-1-12-16,0-1-3 0,-24-20-5 15,-4 22-5-15,-6-7-10 16,16 10 6-16,-3 2 13 0,-2 1 3 16,2 2-10-16,-25 0 5 0,23 0 1 15,-6 0 4-15,3 10-5 0,3 0 2 0,-16 10 7 16,21-8-4-16,-3-1 10 15,8 3 4-15,3 1 5 0,-3 18 24 16,13-17-32-16,0 1 3 0,0 0-16 0,0 0 8 16,0-1-6-16,18 12 4 0,5-16-4 15,-2 0 2-15,2-4 6 0,6 1-9 16,33-2-16-16,49-3-378 16,-77-4 83-16,0 0-52 0,7 0-61 15,-2-11-240-15,5 1-16 0</inkml:trace>
        </inkml:traceGroup>
        <inkml:traceGroup>
          <inkml:annotationXML>
            <emma:emma xmlns:emma="http://www.w3.org/2003/04/emma" version="1.0">
              <emma:interpretation id="{DB45BB78-77AE-4CEF-9BBA-F0A3BEE8522C}" emma:medium="tactile" emma:mode="ink">
                <msink:context xmlns:msink="http://schemas.microsoft.com/ink/2010/main" type="inkWord" rotatedBoundingBox="17141,7988 18308,7973 18314,8405 17147,8420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03313.8442">9674 7896 2286 0,'-23'-15'36'0,"10"2"56"0,-3-5 203 16,16 13-151-16,0 2-44 0,0-1-43 16,0 4-22-16,0 0-23 0,0 0-7 15,0 0 23-15,0 0 36 0,0 12 26 0,0 2 11 16,39 17 78-16,-26-13-104 16,3 4-6-16,7 2-3 0,-8 2-5 0,24 25 49 15,-21-26-71-15,0 0 3 0,3-2-11 16,-3 0 4-16,21 12 3 15,-16-19 3-15,-7-3 4 0,2-3 14 16,-2-3 67-16,-16-2 16 0,28 1 287 16,-15-6-166-16,-13 0-19 0,10 0-49 0,-10 0-24 15,34-22 18-15,-34 10-145 0,10-1-20 16,-10-2-19-16,13-4-5 0,3-25-7 16,-16 19-2-16,15-2 7 0,-15 0 1 15,8 0-5-15,-8-21-22 0,16 28-32 16,-16 3-73-16,0 4-118 0,0 3-99 0,0-2-396 15,7 11 451-15,-7 1 9 16,0 0-34-16,0 0-83 0,0 0-50 16,0 11-767-16,21-1 601 0,-11-1 115 15</inkml:trace>
          <inkml:trace contextRef="#ctx0" brushRef="#br0" timeOffset="102931.8338">9666 7893 2355 0,'-5'-12'94'0,"0"8"-20"16,5 0 11-16,0 4-28 15,-5 0 38-15,0 0 159 0,5 11-99 0,0 2-31 16,0 3-26-16,0 3-14 16,0 4-17-16,0 25 15 0,0-20-50 0,15-1-20 15,-15-1-5-15,0-1-1 0,18 23 0 16,-2-27 4-16,-3-2-13 0,-13-2-36 15,10-1-76-15,6 4-320 0,-16-12 159 16,0-3-11-16,7-2-50 0,-7-3-272 16,11 0-521-16</inkml:trace>
          <inkml:trace contextRef="#ctx0" brushRef="#br0" timeOffset="103674.612">10523 8099 2574 0,'0'0'47'0,"0"0"317"16,0 0-273-16,0 0-61 0,0 0 29 15,-18 0 21-15,18 0-7 16,-16 10-31-16,16 0 27 0,-13-1-11 0,13 14 32 16,0-10-51-16,0 0-3 0,0 1-6 15,0-2-4-15,0 11 23 0,0-15-25 16,29 0 18-16,-11-1-3 15,42 1 90-15,-37-8-89 0,-5 0-10 16,26 0 34-16,-21-9-41 0,-7 9 3 16,2-11 8-16,0 0 8 0,13-8 45 15,-23 9-59-15,-8-1-2 0,10-3 0 16,-10 2-9-16,0-15-4 0,0 14-17 16,0 0 1-16,0 0-1 0,-33 3-7 0,9 0 0 15,-9-4-42-15,4 10-5 0,8 0-23 16,-2 2-12-16,0 1-41 0,-16-1-264 15,16 2 79-15,2 0-73 0,3 0-68 16,18 0-270-16,0 0-496 0</inkml:trace>
        </inkml:traceGroup>
        <inkml:traceGroup>
          <inkml:annotationXML>
            <emma:emma xmlns:emma="http://www.w3.org/2003/04/emma" version="1.0">
              <emma:interpretation id="{1424A478-1444-4D57-83E7-B9D6CBF98A43}" emma:medium="tactile" emma:mode="ink">
                <msink:context xmlns:msink="http://schemas.microsoft.com/ink/2010/main" type="inkWord" rotatedBoundingBox="18682,7791 19414,7782 19422,8367 18689,8377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04130.0882">11199 7802 2189 0,'0'-3'50'0,"0"3"33"16,0 0 13-16,0 0 4 15,0 21-6-15,0-11-74 0,0 2-18 16,0 4 7-16,0-1-2 0,0 19-11 16,-19-18-64-16,19 1-81 0,0-1-105 0,0-2-295 15,-13 11-563-15</inkml:trace>
          <inkml:trace contextRef="#ctx0" brushRef="#br0" timeOffset="104449.8966">11439 7672 2270 0,'0'-11'31'0,"0"1"44"16,0 3 27-16,0 3 27 0,0 2 128 0,24 2-146 16,-4 0-7-16,-2 0-20 0,11 14 5 15,30 18 75-15,40 34 67 16,-37-14-94-16,-8 4-45 16,-30-28-60-16,-1 2-1 0,-2-2-11 15,-9 0-1-15,-1 2-5 0,-6 23 4 0,-5-28-14 16,0-2 0-16,0-2-6 15,-28-2 3-15,-16 12-8 0,20-19 10 16,1-2-41-16,-6-2-40 0,4-1-77 16,-32 1-394-16,33-6 191 0,-2-2-59 0,-2 0-252 15,5 0-7-15</inkml:trace>
        </inkml:traceGroup>
        <inkml:traceGroup>
          <inkml:annotationXML>
            <emma:emma xmlns:emma="http://www.w3.org/2003/04/emma" version="1.0">
              <emma:interpretation id="{15C9F785-0BC8-480C-9E1B-E01C23902BA5}" emma:medium="tactile" emma:mode="ink">
                <msink:context xmlns:msink="http://schemas.microsoft.com/ink/2010/main" type="inkWord" rotatedBoundingBox="19934,8188 20986,8175 20989,8442 19938,8455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05714.7084">12744 8060 2432 0,'5'-4'39'0,"-5"-2"200"16,0 3-51-16,5 2 5 0,-5-6 225 15,0 6-358-15,0 0-39 16,0 0-8-16,0 0-13 16,0 1-2-16,-23 0 0 0,2 0 1 0,0 0-1 15,-30 17-2-15,27-9 7 0,-9 3 2 0,4 0-2 16,3 3-3-16,-2 2 4 15,-19 19-1-15,32-15 13 0,-3-3-11 16,18 1-3-16,0 30-6 16,0-35 6-16,0-2-2 0,28 5 20 0,-5-9-16 15,3-3-2-15,-2-2 0 16,-1-2 3-16,26 0 7 0,-26 0-9 0,1 0-3 16,-1-13 3-16,-2 4 5 0,12-11 16 15,-22 10-10-15,-4-1-1 0,-1 1-8 16,-1-1-2-16,-5-11-2 0,0 11 7 15,0 2-1-15,0 0 7 0,0 3-12 16,0 0-6-16,0-3-7 0,0 7 4 16,0 0-3-16,0 2-2 0,0 0 0 15,0 0 19-15,0 0-5 0,0 0 0 16,0 13-2-16,0-4-2 0,0 10 5 16,0-12-5-16,0 2-4 0,0 0 8 0,0 0-5 15,0-2 3-15,46 2 4 0,-25-3 1 16,2-4 3-16,6-2-5 0,-3 0 0 15,26 0 1-15,-29 0-4 16,5 0 5-16,34-28 2 16,-46 20-6-16,-3 1 2 0,-3-1 0 0,1-9 1 0,-6 7-13 15,-5 2 5-15,0-5 4 16,0 3-4-16,0-14 12 0,0 13-11 16,0 0 3-16,-21 0 1 0,21 3-1 0,0-6 1 15,0 10-8-15,0 1 3 16,0 0-4-16,0 2 6 0,0 0 1 0,0 1-6 15,16 0 5-15,2 0-2 16,8 0-2-16,-1 10 8 0,35 11-6 0,-32-10 2 16,1 1-4-16,-1 1 20 0,1 2-15 15,15 12 8-15,-21-13-23 0,-7 1 11 16,20 23 6-16,-33-30 16 16,-3 0 1-16,0 0 15 0,0 3 68 15,0-9-50-15,-21-2-10 0,21 0-16 16,-34 0-12-16,-12 0-8 0,22 0-6 15,-2 0 3-15,-2 0 0 0,5 0 1 16,-6-8 2-16,-25-2-37 0,25 1-32 16,1 0-62-16,5 1-69 0,-1 0-78 0,-20-4-375 15,29 7 297-15,-9 0-127 16,12-1-146-16,1 1 67 0</inkml:trace>
        </inkml:traceGroup>
        <inkml:traceGroup>
          <inkml:annotationXML>
            <emma:emma xmlns:emma="http://www.w3.org/2003/04/emma" version="1.0">
              <emma:interpretation id="{5ADA434B-5CA5-4429-96EB-5AD692EA8C35}" emma:medium="tactile" emma:mode="ink">
                <msink:context xmlns:msink="http://schemas.microsoft.com/ink/2010/main" type="inkWord" rotatedBoundingBox="21720,7859 24178,7827 24186,8460 21728,8492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08560.0252">15037 8082 1992 0,'0'-11'18'16,"0"0"38"-16,0-5 170 0,-26 10-112 15,26-1-26-15,-28 3-37 0,7 0-9 16,0 2-4-16,-5 1 21 0,8 1-30 16,-2 0 13-16,2 11 1 0,-3 0 8 15,-21 13 18-15,19-10-47 0,2 1-7 16,3 1 2-16,3 1 1 0,2 0-4 16,13 13 7-16,0-15-8 0,0-3 3 0,23 12-3 15,-2-20 17-15,-3-2 18 16,0-2 12-16,29 0 101 0,-27 0-97 15,6-9 4-15,-2 0-1 0,-4-1-1 16,19-10 33-16,-26 10-57 0,-5-1-6 16,2 1-60-16,-10 0 41 0,0 2-13 0,0-4 33 15,0 6-44-15,0 3-11 16,0 3 9-16,0 0-4 0,0 0 8 16,0 0 0-16,0 13-8 0,0-2-5 15,0 0 55-15,0-2-54 0,0 7 8 16,18-9-49-16,3-2 58 0,-3 0 3 0,3-5-5 15,25 0 13-15,-22 0-11 0,2 0 1 16,-1 0-1-16,1 0 0 0,-2-11 31 16,22-7-28-16,-25 7 0 0,-8 0-33 15,0 0 20-15,-3-1 1 0,3-11-16 16,-13 11 17-16,0 1 1 0,0-2 3 16,0-1 1-16,0 3 1 0,0-8-10 15,0 9 0-15,0 4-8 0,0 1 2 0,0 2 1 16,0 3-11-16,21 0 27 15,-3 0-2-15,3 12 6 0,2 0-2 16,0-2-5-16,29 16-10 0,-26-10 11 16,-5-1 0-16,2 0 4 0,-5 0 7 0,8 13 3 15,-13-16-7-15,-13-1-6 0,0-1 14 16,0-1 7-16,0 4 48 0,-29-8-35 16,6-1-11-16,-5-1-9 0,-1-2-6 0,1 1-3 15,-34-2 6-15,30 0 0 16,-1 0-5-16,-3 0-15 0,4-10-9 15,-27 1-183-15,30 2 1 0,4 7-67 16,1-11-17-16,4 3-29 0,4 0-23 0,1-15-774 16,15 11 613-16</inkml:trace>
          <inkml:trace contextRef="#ctx0" brushRef="#br0" timeOffset="107931.3288">14274 7879 2305 0,'0'-11'34'16,"0"1"63"-16,0 1 69 0,0-7 282 15,0 9-261-15,0 0-49 16,0 2-43-16,0 0-30 0,-26 2-24 0,26 2-49 16,0 1 3-16,0 0 13 0,0 12 14 15,0 1 10-15,-24 23 69 0,24-13-70 16,-18 5-13-16,18 1-8 0,0 5-4 16,0 30 16-16,0-31-18 0,0-1 0 15,24-1-7-15,4-3 5 0,32 23 9 16,-35-28-15-16,4-3-18 0,5-1-71 15,-3-4-84-15,2 1-71 0,35 3-386 16,-30-14 308-16,4-5-12 0,-3 0-96 16,7 0-107-16,32-24-283 0</inkml:trace>
          <inkml:trace contextRef="#ctx0" brushRef="#br0" timeOffset="109036.7063">15630 7959 2224 0,'-36'0'35'0,"5"9"34"0,7-9 28 16,-17 7 161-16,41-7-228 16,0 0-19-16,0 0 3 0,0 0-8 0,36 0-2 15,0 0-6-15,8 0-22 16,65 0-164-16,-44 8 12 0,2-8-71 15,8 0-146-15,-2 7-182 0,-1-7 66 16</inkml:trace>
          <inkml:trace contextRef="#ctx0" brushRef="#br0" timeOffset="108851.5191">15661 7745 2480 0,'8'-10'49'0,"-1"0"54"16,1 1 55-16,-3 1 31 0,6-3 43 0,-9 9-203 15,1-2-25-15,0 3-9 16,2 1 2-16,0 0 10 0,3 15 77 16,2 3-8-16,0 0 2 0,-2 5-23 0,-3 5-7 15,13 34 6-15,-15-27-36 0,2-1-9 16,0 2 3-16,3-2-1 0,2-1-6 15,16 27 1-15,-10-34-9 0,2-1 8 16,3-4 0-16,5-4-1 0,23 12 3 0,-23-18-13 16,0-3-35-16,-3-3-65 15,3-2-101-15,25-3-384 0,-25 0 268 16,-2 0-10-16,-1-11-185 0,-2 1-66 16,-6-2 85-16</inkml:trace>
          <inkml:trace contextRef="#ctx0" brushRef="#br0" timeOffset="109242.8744">16370 8183 2104 0,'0'3'11'0,"0"0"14"16,0-1 17-16,0-2 12 0,0 3 40 0,0-3-66 15,0 0-15-15,0 0-11 16,36 0-5-16,-2 0-22 0,36 0-207 0,-34 0-64 16,0 0-256-16,8-8 45 0,-5 8 61 15</inkml:trace>
        </inkml:traceGroup>
        <inkml:traceGroup>
          <inkml:annotationXML>
            <emma:emma xmlns:emma="http://www.w3.org/2003/04/emma" version="1.0">
              <emma:interpretation id="{A6BAF617-9B2F-40DE-9410-2CFBC801ACC5}" emma:medium="tactile" emma:mode="ink">
                <msink:context xmlns:msink="http://schemas.microsoft.com/ink/2010/main" type="inkWord" rotatedBoundingBox="24555,7928 27252,7893 27258,8349 24561,8383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10510.7778">18164 7854 2109 0,'13'-32'207'16,"-3"12"94"-16,-5 13-161 0,1-1-27 16,-4 0-24-16,3-3 29 0,-2 7-107 15,2 3-13-15,-2 1-6 0,-3 0-1 0,10 0 11 16,8 13 83-16,-5 1-9 15,3 2 17-15,-3 3-20 0,5 1-23 16,13 30 9-16,-16-24-44 0,-2 1-3 16,-2 0-3-16,-4 0-3 0,1-4-2 0,5 20 2 15,-10-24-3-15,-3-3 4 0,7-2-4 16,-7-2 2-16,6 4-2 0,-6-10 4 16,2-4 2-16,-2 1 0 0,0-2 4 15,0-1-6-15,0 0-2 0,0 0-3 16,0 0-2-16,0-11 0 0,0 3 0 15,0-11-7-15,0 8 10 0,0 1-5 16,-26-4 1-16,3 3 1 0,2-2-6 16,-23-9-14-16,21 13 14 0,0 1 0 15,-1 2 2-15,-2 1 2 0,-23 5-4 0,26 0 9 16,-3 0-9-16,3 0 3 16,0 12 3-16,-1-1-1 0,-15 12 7 0,26-10-8 15,3-1 7-15,2 2-1 0,8 0-4 0,0 15 5 16,0-16-1-16,29-2-1 15,-3-1-1-15,2 2 4 0,29 4 2 16,-23-10-7-16,2-1-60 0,5-2-90 16,84-2-687-16,-84-1 518 0,-2 0-56 15,2 0-202-15,34-19-405 16</inkml:trace>
          <inkml:trace contextRef="#ctx0" brushRef="#br0" timeOffset="110854.8766">18715 8003 1834 0,'-26'-1'14'16,"26"1"8"-16,0 0 75 15,0 0-50-15,0 0 2 0,0 0-7 16,0 0-6-16,0 15 22 0,0-15-41 16,0 9 10-16,0-2 13 0,0 1 16 0,0-3 17 15,26 1 77-15,-2-2-77 0,-1-4-5 16,0 0-12-16,8 0-4 15,21 0 36-15,-29 0-24 0,-2-9 9 0,-3 9 0 16,-2-11 10-16,-3 1-14 16,-3-6 31-16,-5 8-66 0,-5-1-13 0,0 1-3 15,0-1-6-15,0 1-2 0,0-8-10 16,-26 9-4-16,8 2 2 0,0-1 1 16,-3 3-8-16,-18 2 1 15,-23 1-3-15,18 19 9 16,26-10 7-16,0 1-4 0,3 0 8 15,-4 14-8-15,19-9 11 0,0-1-14 16,0 2 5-16,0 2 7 0,0-2-16 0,63 18 15 16,-32-17-3-16,5-2-2 0,5 0-7 15,1-2-28-15,51 6-225 0,-44-13 24 16,3-2-78-16,-3-2-20 0,5-2-130 16,-4 0-170-16</inkml:trace>
          <inkml:trace contextRef="#ctx0" brushRef="#br0" timeOffset="109619.8487">17214 8037 2187 0,'-21'-4'27'15,"21"2"24"-15,-18-4 89 0,-3 5-85 0,6 1-13 16,5 0 2-16,-3 0 7 0,2 0 5 15,-17 23 44-15,17-12-59 16,-2 0 8-16,6 0-7 0,2 2 5 0,5 11 6 16,0-12-42-16,0 2-4 0,0-5-2 0,0 2 6 15,0-2 1-15,44 8 15 16,-24-10-14-16,4-3-2 0,-1-1-7 16,0 0 2-16,29-3 6 0,-29 0 8 0,6 0 25 15,-6 0 21-15,3-10 17 16,-3 0 5-16,13-5 37 0,-25 6-78 0,-1 0-13 15,-5 1-12-15,-2-2 1 16,-3-9-12-16,0 10-2 0,0 0-11 0,-21 0 1 16,0 1-9-16,3 1 6 0,-20-2-10 15,14 5 5-15,1 1-56 0,0 3-56 16,-6 0-53-16,-20 0-296 0,26 0 213 16,-1 0-34-16,9 0-43 0,-1 8-210 15,6-8 8-15</inkml:trace>
          <inkml:trace contextRef="#ctx0" brushRef="#br0" timeOffset="110002.2573">17517 8012 2219 0,'0'-4'-5'0,"0"0"94"15,0 2 12-15,0-1-19 16,0 2 41-16,0 0-121 0,0 0-3 15,0 1 3-15,0 0 0 0,23 0 2 16,26 9 17-16,-20 0 11 0,7 0-53 0,-2 1 82 16,4 3-1-16,32 14 99 15,-13 0-67-15,-15 0 9 16,-27-14-64-16,-4-2 2 0,-9 0 6 16,-2-1 7-16,0-2 13 0,0 4 118 15,0-6-86-15,-23-2-8 0,5-2-29 0,-3 0-9 16,-26-1 20-16,24-1-38 0,-5 0-8 15,2 0-3-15,0-9-5 0,0 1-11 16,-21-11 1-16,27 8-9 0,2 0 2 16,2-3 4-16,8 2-7 0,-7-13-17 0,15 13-28 15,0 1-45-15,0 2-61 16,0-1-79-16,21 3-63 0,48-13-687 16,-12 9 175-16,-28 7 296 0,2-3 72 15</inkml:trace>
          <inkml:trace contextRef="#ctx0" brushRef="#br0" timeOffset="111234.1172">19274 7949 2077 0,'0'-2'28'0,"-13"1"19"16,13 0 20-16,0 0 44 0,0 1-83 0,0 0-8 15,0 0 16 1,0 0 17-16,0 0 11 0,47 0 47 0,-24 11-64 15,3-2 5-15,3 2 9 0,4-2 15 16,1 3 10-16,31 15 45 0,-34-12-78 16,0 1-10-16,-3 1-1 0,-2-2 0 15,13 13 21-15,-29-15-25 0,3-1 20 16,-5-2 10-16,-8 0 6 0,0-2 3 16,0 2 70-16,0-7-75 0,0 0-7 0,0-2-15 15,-21-1 0-15,6 0-21 0,-16 0 18 16,13 0-37-16,2-10 0 0,-5 0-6 15,3 2 2-15,-18-16 2 0,20 9-4 16,4-1-10-16,4 1 8 0,0-2-5 16,8-2-14-16,0-13-52 0,0 18-27 15,26 0-45-15,-3 4-72 0,0-1-78 16,3 1-42-16,34-4-417 0,-29 9 243 16,0-3-100-16,0 3 102 0</inkml:trace>
        </inkml:traceGroup>
        <inkml:traceGroup>
          <inkml:annotationXML>
            <emma:emma xmlns:emma="http://www.w3.org/2003/04/emma" version="1.0">
              <emma:interpretation id="{358AA443-7EA2-44BD-8627-78384BEB1A6B}" emma:medium="tactile" emma:mode="ink">
                <msink:context xmlns:msink="http://schemas.microsoft.com/ink/2010/main" type="inkWord" rotatedBoundingBox="27616,8230 27852,8227 27853,8248 27617,8251"/>
              </emma:interpretation>
              <emma:one-of disjunction-type="recognition" id="oneOf41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11900.0067">20178 8098 2090 0,'0'0'31'15,"0"0"36"-15,-16 0 34 0,16 0 23 16,0 0 61-16,0 0-140 0,0 0-14 15,0 0-9-15,0 0-9 16,0 0 24-16,0 0 8 0,18 0 8 0,0 0 14 16,-2 0 2-16,2 0-15 0,21 0 22 0,-24 0-51 15,1 0-14-15,-6 0-2 16,-2 0 10-16,0 0 19 0,-3 0 105 16,-5 0-53-16,0 0-15 0,0 0-12 0,0 0-7 15,0 0 9-15,0 0-46 16,0 0-11-16,-21 0-8 0,3 0 0 0,-3 0-1 15,-20 0 12-15,18 0-8 16,-1 0-6-16,1 0 1 0,5 0 4 0,0 0-2 16,-3 0 4-16,13 0-4 0,8 0-3 15,0 0 3-15,0 0 0 0,0 0-5 16,0 0 38-16,0 0-32 0,0 0 2 16,0 0 2-16,16 0-40 0,15 0-2 15,-18 0-72-15,5 0-80 0,0 0-100 0,6 0-71 16,-1 0-55-16,23-10-851 15,-20 0 725-15</inkml:trace>
        </inkml:traceGroup>
        <inkml:traceGroup>
          <inkml:annotationXML>
            <emma:emma xmlns:emma="http://www.w3.org/2003/04/emma" version="1.0">
              <emma:interpretation id="{4D9681E4-D00A-49C6-8601-CEA1A3893517}" emma:medium="tactile" emma:mode="ink">
                <msink:context xmlns:msink="http://schemas.microsoft.com/ink/2010/main" type="inkWord" rotatedBoundingBox="28410,7702 30952,7669 30962,8402 28420,8434"/>
              </emma:interpretation>
              <emma:one-of disjunction-type="recognition" id="oneOf42">
                <emma:interpretation id="interp50" emma:lang="" emma:confidence="0.5">
                  <emma:literal>ate,</emma:literal>
                </emma:interpretation>
                <emma:interpretation id="interp51" emma:lang="" emma:confidence="0">
                  <emma:literal>ante,</emma:literal>
                </emma:interpretation>
                <emma:interpretation id="interp52" emma:lang="" emma:confidence="0">
                  <emma:literal>Ate,</emma:literal>
                </emma:interpretation>
                <emma:interpretation id="interp53" emma:lang="" emma:confidence="0">
                  <emma:literal>cate,</emma:literal>
                </emma:interpretation>
                <emma:interpretation id="interp54" emma:lang="" emma:confidence="0">
                  <emma:literal>Date,</emma:literal>
                </emma:interpretation>
              </emma:one-of>
            </emma:emma>
          </inkml:annotationXML>
          <inkml:trace contextRef="#ctx0" brushRef="#br0" timeOffset="113591.0541">21782 7900 2165 0,'-15'-4'48'0,"15"1"27"16,0 1 21-16,0 0 2 15,-29 2-19-15,-25 0 24 0,28 0-71 16,0 0-11-16,0 0-4 0,3 11 5 16,0 1 5-16,-24 13 43 0,27-11-36 0,1 2-9 15,4-3-12-15,2 4 0 16,-5 13 3-16,18-15-8 0,0-3 1 16,0 0 1-16,0-1 2 0,0-1 5 0,41 3 33 15,-23-8 1-15,-2-3 24 0,-1-2 23 16,4 0 21-16,-1 0-1 0,15 0 80 15,-15-9-135-15,-2-1-19 0,0 2-8 16,-1-1-4-16,1-12 28 0,-9 13-42 16,1-3-4-16,-5 3-16 0,2 0 8 15,-3 3-17-15,-2-2 4 0,0 6-4 16,0 1 7-16,0 0-2 0,0 0-5 16,0 0 8-16,0 8-24 0,0 2 23 0,0-1-5 15,0-1 4-15,0 2 18 0,0-1-21 16,16 9-3-16,0-10 13 0,2 0 2 15,0-3-2-15,0 0 5 16,23 1-8-16,-17-5 19 0,-1-1-17 16,3 0 3-16,0 0 0 0,-3 0-16 0,26-25 9 15,-28 15-2-15,0-2 2 0,-1-1 0 16,-4-1 4-16,-1-1 3 0,6-19-6 16,-13 14 0-16,-3-4 4 0,-5 0-3 0,5-6-1 15,-5-35 0-15,0 30 3 16,0-1-1-16,-21-2-7 0,21 3 6 0,-20 2 3 15,2-22 19-15,2 36-5 16,3 3-18-16,13 6-4 0,-13 4-3 16,5 6-2-16,-2 0 12 0,0 13-1 0,2 1 2 15,3 5 4-15,0 7-28 0,5 1 25 16,0 37-18-16,0-29 40 0,0 0-29 16,23 0 9-16,-2-1-2 0,17 28 4 15,-19-35-4-15,-6-3-3 0,2-2-3 16,-2-2-2-16,0-5-26 0,2 10-23 15,-7-8-3 1,-8-13 43-16,0-4 9 0,0 0 6 16,0 0-11-16,0 0-1 0,-23-9-33 0,0-1-4 15,23 0-7-15,-24-2 0 16,1 0 15-16,-29-13 16 0,32 11 23 16,-1 2 4-16,5 1-3 0,-7 3-2 0,10 4 1 15,8-2-18-15,5 4 17 0,0 2-8 16,0 0 1-16,0 0 8 0,0 0-3 15,34 0 4-15,-14 0-3 0,1 0 0 16,5 0 3-16,0 11 4 0,31-2 8 16,-29-9-8-16,3 10-1 0,0-10-8 15,0 5 8-15,3-5-2 0,28 0 7 16,-31 0-12-16,3 0 5 0,-3 0 1 16,0 0 4-16,0 0 6 0,23-21 45 0,-28 13-6 15,-2-1 3-15,-4 1-12 0,-2-2 0 16,-5 1-18-16,11-12 15 0,-19 10-24 15,0 1 6-15,-5-3-3 16,0 3-2-16,0-9 9 0,0 11-26 0,0 2 3 16,0 0-4-16,-23 2-6 0,7 0 10 0,-23 4-19 15,21 0 16-15,-3 0 3 16,-4 0 17-16,1 10 2 0,1-1 3 16,-18 14 14-16,17-11-22 0,6 4-4 0,0 0 1 15,3 3-6-15,-4 18 2 16,14-18-4-16,5 2 1 0,0-2 80 0,0 0-78 15,24-1-4-15,22 14-84 16,-17-19 84-16,4 0-4 0,1-1-2 0,10-3-30 16,2 0-67-16,50-1-434 0,-49-6 115 15,-1-2-94-15,1 0-223 0,2 0 43 16,-2 0 135-16</inkml:trace>
          <inkml:trace contextRef="#ctx0" brushRef="#br0" timeOffset="113741.2135">23439 7992 2501 0,'-18'0'102'16,"-3"20"380"-16,8-12-215 0,-2 3-69 0,-1 0-136 15,1 2 20-15,-6 3-25 0,-28 16-22 16,23-14-25-16,-5 4-24 0,-3-1-102 16,-7 2-195-16,-1 1-211 0,-59 23-1247 0</inkml:trace>
          <inkml:trace contextRef="#ctx0" brushRef="#br0" timeOffset="112549.9839">21097 7685 2386 0,'0'-28'141'0,"0"15"22"0,0 0 53 16,0 2-9-16,0 3-22 0,0 1-50 0,0-3-6 15,0 9-115-15,13 0-22 16,-13 1-1-16,10 0 5 0,5 11 56 16,-4 1-8-16,2 3 11 0,-3 2-8 15,3 7-2-15,-3 0-12 0,14 30 0 0,-17-25-27 16,1-1-3-16,0 0 1 0,-3-1-5 15,5 0 1-15,3 16 7 0,-5-24-3 16,-3-1-1-16,1-3 3 0,-1-1-28 16,5 5-101-16,-7-12 15 0,4 0-16 15,-4-3 0-15,2-2-28 0,0-2-11 16,1 0-156-16,-4 0 183 0,-2 0 27 16,0 0 35-16,0-11 16 0,0 3 32 0,0-11 12 15,-18 10 17-15,18-1 10 0,-28-2 24 16,4 0 20-16,-17-12 110 15,25 13-85-15,-2 3-3 0,0 0-10 16,0 2 0-16,-3 2 3 0,-18 2 68 16,21 2-66-16,-2 0-12 0,-6 0-1 0,8 0-4 15,-6 9-17-15,-12 10 20 0,20-8-40 16,4 1-9-16,1 0 3 0,1 0-11 16,7 0 8-16,3 15 0 0,0-16 0 15,0 2-5-15,0-3 1 0,29-1-1 16,35 6-9-16,-27-11-56 0,2 0-105 15,7-2-102-15,109-2-808 16,-103 0 539-16,0 0 0 0,2-13 64 0</inkml:trace>
        </inkml:traceGroup>
      </inkml:traceGroup>
    </inkml:traceGroup>
    <inkml:traceGroup>
      <inkml:annotationXML>
        <emma:emma xmlns:emma="http://www.w3.org/2003/04/emma" version="1.0">
          <emma:interpretation id="{E52972E2-A729-4B1E-95FC-0185D3883A02}" emma:medium="tactile" emma:mode="ink">
            <msink:context xmlns:msink="http://schemas.microsoft.com/ink/2010/main" type="paragraph" rotatedBoundingBox="8561,9313 30217,9074 30225,9831 8570,1007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7297ED63-F705-4E47-99A9-29A25EB341B7}" emma:medium="tactile" emma:mode="ink">
              <msink:context xmlns:msink="http://schemas.microsoft.com/ink/2010/main" type="line" rotatedBoundingBox="8561,9313 30217,9074 30225,9831 8570,10070"/>
            </emma:interpretation>
          </emma:emma>
        </inkml:annotationXML>
        <inkml:traceGroup>
          <inkml:annotationXML>
            <emma:emma xmlns:emma="http://www.w3.org/2003/04/emma" version="1.0">
              <emma:interpretation id="{D7BC3C9D-39F7-4B65-91BB-61C922BF754F}" emma:medium="tactile" emma:mode="ink">
                <msink:context xmlns:msink="http://schemas.microsoft.com/ink/2010/main" type="inkWord" rotatedBoundingBox="8562,9413 10524,9392 10531,10027 8569,10049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15849.9176">1999 9396 2257 0,'-18'-11'45'16,"-8"2"108"-16,13 9-54 0,13 0-11 15,0 0 8-15,-15 0 15 0,5 8 71 16,10 0-121-16,0 1-34 0,0-1-3 16,0 1 11-16,0 10 10 0,0-9-5 0,0-3 19 15,0-2 20-15,0-1 13 16,33-4-1-16,14 0 68 0,-24 0-92 0,0 0-5 16,-2-11-10-16,0 2-4 0,15-13 24 15,-36 13-43-15,16-4-8 16,-16 2 1-16,0-25 12 0,0 25-33 15,0 1-4-15,0-4 2 0,0 10 3 16,0 1 0-16,0 3-4 0,-31 0-12 16,2 0-98-16,3 9 1 0,8 2-53 15,-5 1-43-15,-1 2-77 0,-17 16-379 16,23-12 293-16,0 2-197 0,18 0-29 16,-16 3 69-16</inkml:trace>
          <inkml:trace contextRef="#ctx0" brushRef="#br0" timeOffset="115522.086">1963 9675 2371 0,'0'-7'37'0,"0"-2"106"16,0 9-56-16,0 0-2 0,0 0 16 0,0 0 24 15,0 12 97-15,0 2-169 0,0-1-33 16,0 3-19-16,0 0 6 0,23 19 8 16,-4-18-3-16,-19 1-11 0,20-2-33 0,-20-1-68 15,18-1-68-15,-2 10-298 16,-16-15 208-16,18-3-77 0,-18-2-229 15,18-4 12-15</inkml:trace>
          <inkml:trace contextRef="#ctx0" brushRef="#br0" timeOffset="115334.5193">1075 9747 2048 0,'0'8'47'0,"0"7"197"16,0-7-49-16,0-2-13 0,-26-1-19 15,26 0-13-15,0-2-31 0,0 6 96 0,0-5-125 16,0-1-3-16,0 0-12 15,0 0 14-15,0 2 65 0,0-5-88 16,0 0-14-16,0 0 0 0,21 0 1 16,2 0 28-16,-4-11-46 0,-1 1-3 0,0 1 11 15,-3-1-17-15,1-12-15 16,-1 9 0-16,-15-5 3 0,13-1-4 16,-13-3 23-16,0-2-31 0,0-35-5 0,0 26 5 0,0-1-1 15,0 0-2 1,0 2 6-16,0-27-1 0,0 37 4 0,0 4-9 15,0 4-3-15,0 6-10 0,0 3-9 16,0 5 12-16,0 0 4 0,-20 0 0 0,20 13 2 16,0 15 10-16,0-13-2 15,0 1-3-15,0 0 4 0,0 0-8 16,0-1 0-16,28 8 5 0,-28-13-4 16,31-3 15-16,-8 0-3 0,-23-3-9 0,50-4 9 15,-32 0-15-15,-18 0 7 0,28 0 3 16,-10-12-6-16,21-10 17 0,-26 9-14 15,-13-3 8-15,18 1 15 0,-18-2-29 16,16-2 10-16,-16-20-17 0,0 20 28 16,0 0-5-16,15 3 9 0,-15 0 1 0,0-5-4 15,0 14-23-15,0 2-11 16,0 2 10-16,0 3-11 0,0 0 3 16,0 15 15-16,0 1-3 0,0 4 4 15,0 1 2-15,0 34 1 0,0-24-4 16,0 4 3-16,0-1 0 0,0-1-7 0,31 1 8 15,-2 31-32-15,-29-35-18 16,28-2-44-16,1-2-37 0,-29-3-14 0,46 21-284 16,-28-25 126-16,1-5-48 15,-1 0-32-15,0-1-101 0,23-1-788 0,-12-8 787 16</inkml:trace>
          <inkml:trace contextRef="#ctx0" brushRef="#br0" timeOffset="116350.7471">2385 9703 2393 0,'0'-9'39'0,"0"-9"226"0,8 10-66 16,-3 0-21-16,3 1-56 0,-3-1-40 0,3-3-17 15,-1 6-54-15,1 2-5 16,-3 1-7-16,3 2 3 0,10 0-1 15,-2 0 14-15,-6 12-2 0,6-1 15 16,-1 3-3-16,3 1-6 0,11 18 21 0,-14-17-18 16,-2 3-1-16,-2-3-15 15,-1 0 8-15,-5 13-13 0,3-18 10 0,-8 0-5 16,0-3-4-16,0 0 20 16,0 1-3-16,0-7 2 0,0 0 23 0,0-2 36 15,0 0 14-15,0 0 58 0,0 0-119 0,0 0 27 16,0-12-48-16,-23 0 4 15,23-2-7-15,-18-18-40 0,18 13 32 16,0-2-1-16,0-2-1 0,0 3 2 16,0-19-7-16,0 23 1 0,0 4 8 15,23 1-7-15,-23 5 0 0,52-1-6 16,-34 7 10-16,0 0 4 0,5 0 2 16,-2 0-8-16,20 22-5 0,-17-9 5 15,-6 1 1-15,0 2 5 0,0 0-5 16,-5 0-16-16,10 14-66 0,-10-15 18 0,-5-4-17 15,-3-2-34-15,0 1-49 0,3 6-284 16,0-11 173-16,-8-2-45 0,13 0-76 16,2-1-283-16,21-2-411 0</inkml:trace>
        </inkml:traceGroup>
        <inkml:traceGroup>
          <inkml:annotationXML>
            <emma:emma xmlns:emma="http://www.w3.org/2003/04/emma" version="1.0">
              <emma:interpretation id="{85DAC085-E201-47A6-82AF-777DA08C5999}" emma:medium="tactile" emma:mode="ink">
                <msink:context xmlns:msink="http://schemas.microsoft.com/ink/2010/main" type="inkWord" rotatedBoundingBox="10830,9299 12945,9276 12953,10002 10838,10026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17868.6379">4885 9220 2439 0,'-57'-15'56'16,"32"10"35"-16,12 1 46 0,2 0-3 0,11 2-18 16,0-5-38-16,0 5-78 15,0 1-10-15,0 1 6 0,34 0 3 0,5 0-6 16,57 0-126-16,-42 0-19 16,8 0-60-16,3 10-37 0,5-4-135 0,56 11-765 15</inkml:trace>
          <inkml:trace contextRef="#ctx0" brushRef="#br0" timeOffset="117674.159">4841 9829 2690 0,'-13'0'92'0,"3"0"56"15,10 0 39-15,-5 0 8 0,5 0 25 16,0 0-172-16,0 0-40 0,0 0-2 16,0 0 0-16,0 0-6 0,67 0 14 15,-33 0-16-15,7 0 6 0,6-8-8 0,0 8-4 16,56-18-169-16,-54 11-16 15,-5-1-67-15,-2 1-32 0,-4-1-35 16,25-11-682-16,-40 10 455 0,-2-3 98 16</inkml:trace>
          <inkml:trace contextRef="#ctx0" brushRef="#br0" timeOffset="117451.0345">5144 9364 3161 0,'-18'-8'242'0,"18"5"-41"0,0 0 34 0,-15 2-59 15,15 0-21-15,0-2 130 16,0 1-117-16,0 1 2 0,0 1 13 0,0 0 36 16,0 0 131-16,0 0-207 0,0 0-42 15,0 0-16-15,0 0-10 0,0 0 20 16,0 0-67-16,0 0-2 0,0 0-13 15,0 0-2-15,0 0-10 0,0 0 9 16,0 0-4-16,0 0 25 0,0 0-17 0,0 0 6 16,0 0 14-1,0 0-27-15,0 0-9 0,0 0-4 16,0 0-3-16,0 0-14 0,0 0-12 16,0 10 26-16,0-1 12 0,0 5-3 0,0 3-3 15,0 27 8-15,0-15-6 0,0 0-28 16,0 1-69-16,0 2-104 0,0 2-46 15,0 29-454-15,0-34 402 16,0-1-5-16,0 0 62 0,0-4-67 0,0 19-507 16,0-27 335-16,0-2-191 0,0-2 24 15,28-3 87-15</inkml:trace>
          <inkml:trace contextRef="#ctx0" brushRef="#br0" timeOffset="116600.9492">3762 9292 2538 0,'-31'-9'18'0,"31"4"37"0,-31 0 49 15,5 3 201-15,-5 2-155 0,0 0-11 16,2 0-24-16,4 12 0 0,-38 23 62 16,32-13-110-16,3 2-5 0,-1 5-2 0,1 3 4 15,-11 44 23-15,26-39-64 16,13-2-16-16,0 0-1 0,-10-3-1 0,10-1-7 15,0 19 6-15,0-29-6 16,34-2 6-16,-1-2-1 0,-2-2-1 0,55 5-12 16,-45-15-28-16,6-2-67 15,-1-3-80-15,3 0-99 0,45 0-483 0,-48-13 320 16,-2 1-222-16,-2-2 60 16</inkml:trace>
          <inkml:trace contextRef="#ctx0" brushRef="#br0" timeOffset="116847.7411">4109 9255 2189 0,'-21'-8'30'0,"21"-1"-3"0,-18 3 53 15,18 2 9-15,0 0 41 16,0 4-88-16,0 0 14 0,0 0 18 0,0 12-3 15,0-1-14-15,0 13-1 0,0-12-44 16,0 2-11-16,23 0-14 0,-23 0 19 16,47 14-11-16,-47-16-43 0,26 0-66 15,-8-1-61-15,-18-3-28 0,21 5-271 16,-1-10 9-16,-7 0-49 0,-2-3 61 16</inkml:trace>
          <inkml:trace contextRef="#ctx0" brushRef="#br0" timeOffset="117019.7932">4324 9144 2041 0,'0'-5'29'0,"-21"5"26"15,21 0 20-15,0 0 7 16,0 21 20-16,0-7-83 0,0 2-2 16,0 2-19-16,0 1 1 0,0 1 5 0,26 20-27 15,-3-19-44-15,-23-2-49 16,24 0-75-16,-1-1-214 0,29 14-620 0</inkml:trace>
        </inkml:traceGroup>
        <inkml:traceGroup>
          <inkml:annotationXML>
            <emma:emma xmlns:emma="http://www.w3.org/2003/04/emma" version="1.0">
              <emma:interpretation id="{09DD718C-D6EC-429D-83AB-EC6046E58BA0}" emma:medium="tactile" emma:mode="ink">
                <msink:context xmlns:msink="http://schemas.microsoft.com/ink/2010/main" type="inkWord" rotatedBoundingBox="13249,9455 15966,9425 15972,9936 13254,9966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19562.8015">7777 9465 2301 0,'-34'3'43'16,"8"3"62"-16,-2 7 233 16,28-3-162-16,-24 0-30 0,1 2-38 0,23 2-11 0,-18 17 3 15,2-15-82-15,16 2-2 16,0-1-5-16,0 0-6 0,0 17 2 15,0-17-15-15,29 0-31 0,-1-1-75 16,-2-3-97-16,3-3-86 0,41 5-484 0,-32-10 138 16,6-5 78-16,-2 0 113 15</inkml:trace>
          <inkml:trace contextRef="#ctx0" brushRef="#br0" timeOffset="119972.8607">8170 9501 1876 0,'-34'0'29'0,"34"0"38"16,-23 21 133-16,23-13-114 0,0 0-24 0,0 0 0 15,0 3-2-15,0 9 49 16,0-12-63-16,0-1-3 0,0 1 1 16,0-2-2-16,26 0-7 0,0 0 59 0,-3-4-38 15,-5-1-5-15,3-1-12 16,8 0 5-16,17 0 71 0,-25 0-43 0,-8 0 0 15,2 0-25-15,-4-11 10 0,-6-5 21 16,-5 7-45-16,0-2-24 0,0-1 1 16,0 1-9-16,0-13 13 0,0 12-12 15,-31 2-4-15,7 0 6 0,24 3-6 16,-36 2 4-16,-23 3-6 0,30 2-2 16,1 0-2-16,-1 0 15 0,-4 11 23 15,-29 10 68-15,36-10-54 0,0 3-22 0,5 0 3 16,-2 0-3-16,7 17 14 15,3-15-34-15,13 2-2 0,0-2 9 16,0 1 3-16,0 19 8 0,0-19-18 16,37-1-4-16,-6-3 31 0,2 0-31 0,-2-3-25 15,52 5-223-15,-36-11-6 0,2-4-112 16,3 0-70-16,7 0-217 16,60-10-624-16</inkml:trace>
          <inkml:trace contextRef="#ctx0" brushRef="#br0" timeOffset="118350.1232">5732 9550 2393 0,'0'0'39'0,"0"0"44"0,0 0 36 16,0 0 25-16,0 0-34 0,0 0-19 0,0 0-80 16,0 0 32-16,0 0 31 15,0 0 28-15,26 23 110 0,-26-10-128 16,28 1-20-16,-4 1-13 0,-24 1-1 16,28 19 26-16,-2-16-46 0,-26-1-16 15,23 0-6-15,-23-4-8 0,18 0 4 0,-18 7-6 16,0-13 3-16,0-4 4 15,0 0 6-15,0-2 22 0,0 0 83 16,0-2-48-16,0 0-15 0,0 0-23 16,0 0-11-16,0-12-15 0,0-33-7 15,0 6-6 1,0-4 17-16,0 21-4 0,0 0-7 0,0 2-6 16,0 3 6-16,0 3-3 0,0-5-7 15,34 14 5-15,-34 5-2 0,0 0 19 16,31 11-13-16,-3 12 6 0,-28-9-16 15,0 2-8-15,0 1-15 0,34 1-24 16,2 19-161-16,-36-18 26 0,29-3-84 16,-29 0-67-16,0-2-43 0,0 10-631 15,28-16 447-15,-28-1 91 0</inkml:trace>
          <inkml:trace contextRef="#ctx0" brushRef="#br0" timeOffset="118633.0077">6270 9548 2390 0,'0'-7'52'16,"0"3"26"-16,0 0 18 0,0 4 1 0,0 0 19 15,0 0 151-15,0 0-129 16,0 12-27-16,29-1-20 0,-6 1 8 16,5 12 68-16,-2-11-105 0,-5 1-18 0,0-2-2 15,5 0 3-15,7 11 54 16,-15-14-53-16,-18-1-1 0,16-3 3 0,-16-2 44 15,15 2 226-15,-15-4-121 0,0-1-17 16,0 0-67-16,0 0-36 0,0-10-46 16,0-9-44-16,0 8 13 0,0-2 0 15,32-2 25-15,-32-1-38 0,23-19-203 16,-23 17 28-16,26-2-28 0,-26 2 40 16,23-1-8-16,0-13-247 0,-23 20 124 0,16 2-80 15,-16 2-55-15,10 3-181 0,8 1-677 16</inkml:trace>
          <inkml:trace contextRef="#ctx0" brushRef="#br0" timeOffset="119015.2635">6990 9514 2207 0,'0'5'59'0,"0"3"148"15,0-4-71-15,0 2 3 0,-23 0-11 16,23 4-1-16,-11 12 74 0,-7-7-126 15,18 0-12-15,-10 4-7 0,10-1-6 16,0 1-15-16,0 18 11 0,0-19-21 0,0-1 1 16,0-3 1-16,0-2 7 0,28 3 45 15,-28-9-39-15,29-4-3 0,-9-2 2 16,4 0-1-16,17 0 47 0,-20-9-58 16,2-2 9-16,-5 0-16 0,8-1 3 15,3-12 12-15,-19 9-20 0,-10 2-1 16,10-4-5-16,-10 1-2 0,0-1 5 15,0-11-16-15,0 15 3 0,0 3-11 16,0 1 52-16,-33 1-60 0,-17-1-115 16,-27 5-315-16,53 4 225 0,1 0-69 15,-5 0-38-15,4 0-43 16,4 0-135-16,-14 0-661 0</inkml:trace>
          <inkml:trace contextRef="#ctx0" brushRef="#br0" timeOffset="119349.703">7220 9290 2535 0,'-18'0'25'0,"8"0"26"0,-16 0 64 0,26 0-84 16,0 0-28-16,0 0-26 0,0 0-39 15,0 0-176-15,0 0 48 0,0 0-77 16,28 0-258-16,-2 9-25 0</inkml:trace>
          <inkml:trace contextRef="#ctx0" brushRef="#br0" timeOffset="119160.6868">7282 9500 2150 0,'0'0'80'0,"11"0"26"0,-6 0 36 16,-5 11-18-16,13 1-14 0,2 15-15 16,-7-15-68-16,2 3-14 0,1 0-8 0,-1 0 3 15,8 18-5-15,-18-16-40 0,8-2-63 16,-8 0-67-16,0 0-66 0,16-2-62 15,-16 10-716-15,15-17 529 0,-10-3 100 16</inkml:trace>
        </inkml:traceGroup>
        <inkml:traceGroup>
          <inkml:annotationXML>
            <emma:emma xmlns:emma="http://www.w3.org/2003/04/emma" version="1.0">
              <emma:interpretation id="{3D43339F-FFD9-4E98-891D-EB091C170ACD}" emma:medium="tactile" emma:mode="ink">
                <msink:context xmlns:msink="http://schemas.microsoft.com/ink/2010/main" type="inkWord" rotatedBoundingBox="16345,9332 17827,9316 17834,9963 16352,9980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20990.084">9475 9538 2338 0,'0'3'33'0,"0"-1"38"0,0 1 31 16,0-3 109-16,0 0-118 0,0 0 0 15,0 0 8-15,0 0 7 0,0 20 52 16,0-11-99-16,0 2 2 0,0 1-16 15,0 2 16-15,0 14 33 0,0-14-52 16,0 1-14-16,0-1-4 0,0 1-5 16,0 10 20-16,23-15-3 0,-5-1-2 15,-18-2 9-15,29-3-10 0,-4-3 1 16,17 2 25-16,-16-3-20 0,-3 0-7 16,6-10 13-16,-6 1 12 0,21-14 41 0,-31 8-61 15,2 2 15-15,-15-3-13 0,18 1-2 16,-18-17 9-16,0 16-34 0,0 0-6 15,0 2-9-15,0 0-11 16,0-12-8-16,0 17 7 0,-36 2 8 0,10-1-8 16,26 3-25-16,-33 2-33 0,-14 0-140 15,24 3 89-15,2 0-4 0,3 0-56 16,-8 0-89-16,-10 10-400 0,20-10 311 0,-2 9-70 16,3-4-190-16,4-5 32 0</inkml:trace>
          <inkml:trace contextRef="#ctx0" brushRef="#br0" timeOffset="120620.0487">8864 9349 2578 0,'0'-6'45'0,"-36"0"154"16,36 5-70-16,0-1-29 0,0 2-41 0,0 0-19 15,0 0 13-15,0 0-9 0,0 0 19 16,0 14 2-16,0-1 8 0,0 12 37 15,23-8-64-15,-5 0 0 16,-18 3 3-16,21 0-4 0,-3 2 2 16,15 22 9-16,-20-24-31 0,3-1-5 0,-1-1 4 15,4-3 0-15,9 11 21 0,-12-16-18 16,-9-4 12-16,9 1 11 0,-16-1 37 16,10 0 181-16,-10-6-64 0,0 0 17 0,8 0-5 15,-8 0-44-15,10-19 40 16,-10 10-150-16,6-3-16 0,-6-2-22 0,10-3-22 15,-10-23 0-15,0 15-4 16,13 1 4-16,-13-4-11 0,0 4-9 0,0-2-8 16,0-15-150-16,5 22-2 0,-5 8-61 15,0 2-22-15,0 2 0 0,10 4-168 16,-4 3 206-16,-6 0-55 0,0 0-51 16,0 0-60-16,12 19-1165 15,4-11 1008-15</inkml:trace>
          <inkml:trace contextRef="#ctx0" brushRef="#br0" timeOffset="120217.6693">8885 9337 2576 0,'0'-3'50'0,"-26"0"112"16,26 3-62-16,-13 0-1 0,13 0 14 0,0 0 38 15,0 26 129-15,0-11-184 0,0 3-22 16,0 51 83-16,0-42-132 15,0 0-6-15,0 1-4 0,18 29 1 0,-3-29-16 16,-15 0-1-16,11-1-8 16,2-2-20-16,2 23-196 0,-10-29-18 0,-5-3-83 15,0-2-52-15,0-4-41 16,0 6-840-16,13-16 734 0</inkml:trace>
          <inkml:trace contextRef="#ctx0" brushRef="#br0" timeOffset="121260.9263">9948 9565 3016 0,'0'4'86'0,"0"-1"62"0,0-3 43 0,0 0 211 15,0 0-301-15,0 0-56 0,0 0-66 16,0 0 31-16,0 0-33 0,0 0-32 16,0 0-62-16,0 0-115 0,0 0-89 15,0 0-488-15,0 0 187 0,0 0-30 16,0 0 106-16</inkml:trace>
          <inkml:trace contextRef="#ctx0" brushRef="#br0" timeOffset="121674.8288">10197 9170 2487 0,'0'-2'62'0,"0"2"29"15,0 0 7-15,0 0-27 16,-18 0-18-16,18 0-6 0,0 0 26 0,0 8 18 0,0 3 18 16,0 2-35-16,-11 17 8 15,-2-10-78-15,-2 1 3 0,-1-1-3 16,3 2 7-16,-20 21-4 0,17-23-69 16,16 0-85-16,-18-4-77 0,18 0-51 15,0 8-285-15,0-14 214 0,0-1-198 0,0-5 51 16,0-1 64-16</inkml:trace>
          <inkml:trace contextRef="#ctx0" brushRef="#br0" timeOffset="121826.8761">10308 9243 2290 0,'0'-7'38'0,"0"1"52"0,0 3 34 15,0 0 7-15,0 3-38 0,0 0-56 0,0 0-37 16,0 0 2-16,0 8 13 15,0 3-11-15,0 12 12 0,0-8-12 16,0 2-13-16,0 0-49 0,0 2-70 0,0 17-315 16,0-20 115-16,0 1-238 15,0-2 55-15,0-2 55 0</inkml:trace>
        </inkml:traceGroup>
        <inkml:traceGroup>
          <inkml:annotationXML>
            <emma:emma xmlns:emma="http://www.w3.org/2003/04/emma" version="1.0">
              <emma:interpretation id="{B17B6B61-19E7-460F-BCDF-DEAA086930B3}" emma:medium="tactile" emma:mode="ink">
                <msink:context xmlns:msink="http://schemas.microsoft.com/ink/2010/main" type="inkWord" rotatedBoundingBox="18187,9283 18791,9276 18799,9957 18195,9964"/>
              </emma:interpretation>
              <emma:one-of disjunction-type="recognition" id="oneOf47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22168.9309">10668 9144 2246 0,'0'-5'10'0,"0"2"30"0,0 0 113 15,0 3-44-15,23 0-2 16,1 0 2-16,4 0 0 0,32 13 83 0,-22-1-91 15,-1 3 25-15,7 2 3 0,0 1 13 16,2 6-9-16,45 30 49 0,-47-23-112 16,-11 2-10-16,1 5-9 0,-5-1 18 15,4 41 52-15,-33-43-71 0,0 1-12 16,0-1-10-16,0-2-8 0,-62 21 6 0,28-30-26 16,-72 29 30-16,73-42-49 15,-1-1-50-15,0-3-43 0,1 0-50 16,-29-3-374-16,28-4 138 15,5 0-99-15,-9 0-275 0,9-10 21 0</inkml:trace>
        </inkml:traceGroup>
        <inkml:traceGroup>
          <inkml:annotationXML>
            <emma:emma xmlns:emma="http://www.w3.org/2003/04/emma" version="1.0">
              <emma:interpretation id="{8EB7CCD1-40DB-413C-88F8-2F9168215470}" emma:medium="tactile" emma:mode="ink">
                <msink:context xmlns:msink="http://schemas.microsoft.com/ink/2010/main" type="inkWord" rotatedBoundingBox="19703,9642 20758,9630 20761,9922 19707,9933"/>
              </emma:interpretation>
              <emma:one-of disjunction-type="recognition" id="oneOf48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23780.6668">12356 9562 1973 0,'0'0'41'0,"12"0"37"15,-12 0 199-15,0 0-114 0,11-8 19 16,-11 8 8-16,10 0 11 0,-10-6-24 15,0 1 101-15,0 5-175 0,0 0-14 16,0-4-23-16,0 4-9 0,0-2-6 16,0-1-44-16,0 3-11 0,0 0-4 0,0 0 7 15,0 0-4-15,-23 0 6 16,23 9-1-16,-26-2 9 0,26 3-15 16,-28-2 2-16,-14 14-13 0,21-8 14 15,8 1 3-15,-7 0-2 0,9 0 14 16,-7 18 8-16,18-16-18 0,0-1-9 0,0-1 5 15,0-1-8-15,0 7 22 16,0-14-5-16,0-3 0 0,0-2-12 0,39 1 11 16,18-3-6-16,-34 0 4 0,1-9 3 15,2-1-9-15,-3 1 16 0,0-2-5 16,21-14 27-16,-23 11-22 0,-8 1 6 0,2-1-4 16,-15-1-9-16,8-12 8 15,-8 15-9-15,0 0 1 0,0 2-2 0,0 4-3 16,0-4-12-16,0 6 2 15,0 2 2-15,0 2 6 0,0 0-4 0,0 0 6 16,0 10-15-16,0-2 14 16,0 1-4-16,0 1-3 0,0 0 6 0,0 8 2 15,0-8-2-15,0-3 0 0,29 1 1 16,-29-4-5-16,59 0 7 0,-36-4 0 16,-4 0 0-16,4 0-1 0,-2 0 1 0,17-12 5 15,-22 3-2-15,-3 1-5 16,0-2-1-16,-13 4-6 0,0-10 2 15,0 8 1-15,0-1-2 0,0 1 5 16,0-4-8-16,0 0 2 0,0-11-14 0,0 11 19 16,0 3-5-16,0-2 4 15,0 3 6-15,0-2-15 0,0 6 10 0,0 2-14 16,0 2 15-16,0-1-3 16,0 1-3-16,28 0 2 0,-2 0 1 0,-3 0-3 15,11 9 6-15,28 11-2 0,-28-8-24 16,5 0 14-16,2 3 9 0,-5 2-1 15,1 2 23-15,25 17-32 0,-42-17 10 0,-2-1 4 16,-2 0 2-16,-8-2 2 16,-8 12 0-16,0-15-1 0,0-5-37 0,0 0 36 15,-29-1 3-15,-28 2 35 16,24-6-40-16,4-2-3 0,-10-1 4 0,8 0 1 16,-41 0-1-16,36-9-12 0,5 1-31 15,2-2-44-15,1 1-77 0,2-1-77 16,-13-9-408-16,26 8 282 0,13 0-100 15,0 1-172-15,0-1 71 0</inkml:trace>
        </inkml:traceGroup>
        <inkml:traceGroup>
          <inkml:annotationXML>
            <emma:emma xmlns:emma="http://www.w3.org/2003/04/emma" version="1.0">
              <emma:interpretation id="{2224929E-6ABD-487F-9814-4C0E80F3FEB2}" emma:medium="tactile" emma:mode="ink">
                <msink:context xmlns:msink="http://schemas.microsoft.com/ink/2010/main" type="inkWord" rotatedBoundingBox="21515,9306 23913,9279 23919,9780 21520,9806"/>
              </emma:interpretation>
              <emma:one-of disjunction-type="recognition" id="oneOf49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24923.7793">14941 9196 2195 0,'-26'-9'46'16,"3"3"34"-16,2 2 27 0,3 4 7 0,-15 0 61 16,20 0-101-16,-3 11-11 0,6 0-5 0,2-1-10 15,8 3-11-15,0 14 50 16,0-16-37-16,0 1 4 0,0-1 5 15,23-1 14-15,24 4 78 0,-24-10-84 16,3-2-27-16,-3-2 15 0,6 0 4 0,30 0 75 16,-30-11-73-16,-6 2-4 15,-5-1-16-15,6 1-10 0,9-11-23 16,-22 9 2-16,-11-2-4 0,0-25-2 16,0 27-11-16,-29 0-1 0,-4 2 2 15,-14-4-15-15,26 11 6 0,-2 2-50 16,0 0-45-16,-1 0-77 0,-22 12-256 15,20-2 183-15,0 3-20 0,3 4-78 0,-1 0-267 16,1 0-5-16</inkml:trace>
          <inkml:trace contextRef="#ctx0" brushRef="#br0" timeOffset="124610.6642">15089 9454 2059 0,'0'-14'74'16,"0"10"25"-16,0 4 34 0,0 0 4 0,0 0 3 15,0 19 53-15,18-8-125 16,-18 2-27-16,21 1-15 0,-21 0-4 0,46 31-13 16,-33-31-11-16,8 11-37 15,-11-16-65-15,1 0-55 0,-11-3-46 16,7 0-40-16,4 2-593 0,2-8 298 0,-6 0 73 16</inkml:trace>
          <inkml:trace contextRef="#ctx0" brushRef="#br0" timeOffset="124430.6985">13999 9478 2346 0,'0'-2'56'0,"0"1"24"0,0 1 32 16,0 0 8-16,0 0-11 0,0 0 88 16,0 0-112-16,0 0-10 0,23 0-15 0,-2 0-9 15,36 0-2-15,-28 0-21 16,-1 11 0-16,1-2 1 0,-1 2-1 15,21 16 11-15,-28-14-22 0,-3 3 2 16,-2-4-4-16,-16 1-5 0,7 9 10 0,-7-12-7 16,0-3-3-16,0-1-1 0,0 1 8 15,0-2 12-15,0 2 72 0,0-5-27 16,0-2 2-16,0 0 9 16,0 0-14-16,0 0 19 0,0 0-77 0,0-13-6 15,0 4-2-15,0-2-2 0,0-15 7 16,0 10-13-16,0 0 0 0,0-1-1 15,0-1-2-15,34-9-12 0,-34 16 7 0,0 4 3 16,23 3-1-16,-23 4 4 16,0 0-6-16,24 10-3 0,-4 1-27 0,-7 1 33 15,-13 1 4-15,21 1-6 16,-8 14 35-16,0 2-28 16,-13-23 11-16,0-3-9 0,0-4 6 15,0 0 5-15,0 0-6 16,0 0 3-16,0 0 0 0,0 0 8 0,0 0-9 15,0-11 2-15,0-1 0 0,0-1-9 16,23-18 1-16,-23 15-1 0,23 1-4 0,-23 0 5 16,29 2-2-16,-6-6 6 15,26 9-10-15,-33 10-3 16,-1 0 6-16,1 0 2 0,7 8-8 0,-7 3 10 16,38 17-6-16,-31-13-5 0,1 2 2 15,48 29-83-15,-54-33 5 16,0-3-39-16,11 7-320 15,-21-12 134-15,-1 1-31 0,-7-3-10 16,11 2-188-16,-11-4-80 0</inkml:trace>
          <inkml:trace contextRef="#ctx0" brushRef="#br0" timeOffset="125341.2804">15343 9447 2144 0,'7'-4'17'0,"6"-4"166"0,-5 8-93 16,0 0-3-16,13 0 9 0,10 0 85 16,-16 0-108-16,-2 8-9 0,3 1 5 15,2 1 0-15,0-1-13 0,-18 15 10 0,0-10-48 16,23 0 3-16,0 1 3 15,-23-1 12-15,21 12 44 0,-21-14-45 0,18-4-10 16,-18 1-8-16,0-3-1 16,0 1 45-16,0-5-10 0,0-2 15 0,0 0 14 15,0 0 10-15,0 0 52 16,0 0-124-16,0 0 8 0,0-9-5 0,0 1-1 16,0-1 16-16,-18-18-20 0,18 10-14 15,-10-2-3-15,10-1-2 0,0 1-1 16,0-12-5-16,0 20 3 0,0 2 3 15,0 3-5-15,20 6 9 0,17 0-11 16,-19 0 8-16,0 12-26 0,0-1-22 0,5 1-39 16,16 15-190-16,-21-15 89 15,3 1-44-15,0 1-42 0,-3-2-57 0,0 0-70 16,23 9-851-16,-17-14 744 16</inkml:trace>
          <inkml:trace contextRef="#ctx0" brushRef="#br0" timeOffset="125539.2265">16070 9609 2616 0,'0'0'63'0,"0"0"15"0,0 0 18 16,0 0-24-16,0 0-16 0,0 0-50 15,0 0-11-15,0 0 2 0,34 0-28 16,2 0-68-16,41 0-322 0,-35 0 98 15,4 0-208-15,1 0-31 0,0 0 57 16</inkml:trace>
        </inkml:traceGroup>
        <inkml:traceGroup>
          <inkml:annotationXML>
            <emma:emma xmlns:emma="http://www.w3.org/2003/04/emma" version="1.0">
              <emma:interpretation id="{7DA2BDBE-A14B-4241-A3EB-687AE630F46F}" emma:medium="tactile" emma:mode="ink">
                <msink:context xmlns:msink="http://schemas.microsoft.com/ink/2010/main" type="inkWord" rotatedBoundingBox="24277,9323 27136,9292 27141,9749 24282,9780"/>
              </emma:interpretation>
              <emma:one-of disjunction-type="recognition" id="oneOf50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126340.238">17302 9368 2317 0,'0'-4'33'0,"0"-2"131"0,0 5-51 16,0 0-25-16,0 0-45 0,0-1-17 0,0 2-22 15,0 0 0-15,0 0 4 0,72 0 48 16,-48 11-4-16,-1-1 13 15,8 0 4-15,26 14 39 0,-26-12-78 16,0 1 1-16,-2 2-4 0,-1 2-3 16,14 13 11-16,-24-14-12 0,-8-1 5 15,0-3 14-15,-4 1-2 0,-6-2-4 16,0 1 50-16,0-8-29 0,0-1 20 16,-19-3 6-16,19 0 3 0,-46 0 34 15,25 0-92-15,0 0-8 0,-2-12-10 16,2-1 9-16,-17-12 2 0,19 11-13 15,4-2-11-15,2-2 8 0,5 0-3 16,8-3-1-16,0-15-31 0,0 19-4 16,0 1-26-16,0 2-42 0,29 3-70 15,17-5-393-15,-22 8 215 0,1 3-37 0,1-1-150 16,5 1-124-16</inkml:trace>
          <inkml:trace contextRef="#ctx0" brushRef="#br0" timeOffset="125952.2668">16818 9408 2235 0,'0'-6'33'0,"0"0"47"16,0 1 37-16,0 2 24 0,0 0 102 0,0 2-153 15,0 1-4-15,0 0-21 0,0 0-10 16,-34 0-20-16,34 0-15 0,0 0-16 16,0 0 19-16,-23 0 19 0,23 0 5 0,0 20 45 15,0-10-63-15,0 1-1 16,0 3-4-16,0 1-7 0,0 15 10 15,0-14-19-15,0-1-2 0,0 0 3 16,26-2 9-16,15 10 31 0,-23-16-15 0,6 0-4 16,-1-3 6-16,0-2-5 15,8-2 6-15,29 0 55 0,-32 0-50 0,3-11-5 16,-5 2-17-16,-2-1 3 16,7-8 34-16,-21 7-35 0,-5 1-16 0,-5-4-5 15,0 1-5-15,0-17 3 0,0 17-8 0,0-3 1 16,-26 2 35-16,3 1-35 15,0 1-13-15,-29-5-122 0,26 11 45 0,-2 2-43 16,2 3-53-16,-3-2-72 16,-25 3-388-16,31 0 283 0,-1 0-189 0,6 0-27 15,-3 11 64-15</inkml:trace>
          <inkml:trace contextRef="#ctx0" brushRef="#br0" timeOffset="126800.6685">18205 9177 2222 0,'0'-4'33'0,"0"-1"46"15,-20 0 37-15,20 0 161 16,0 5-176-16,0 0-34 0,0 0-33 0,0 0 0 16,0 0 23-16,0 0 129 0,0 10-84 15,15-1-21-15,6 4-11 0,-21 0-5 16,41 20 14-16,-23-15-73 0,-2 2 4 15,-3 1-4-15,2 1 3 0,11 19 3 16,-13-22-4-16,0 0-9 0,-2-3 3 16,-4-3 3-16,1 1 1 0,2 2 11 15,-4-11-14-15,-6 0 0 0,5-3 4 16,-5-1 0-16,0-1 15 0,0 0-2 16,0 0-4-16,0 0-10 0,0-12 3 0,0 0-12 15,0-9-11-15,0 10 13 0,-21-2-4 16,21 2 9-16,-26-1 1 0,-18-6-10 15,23 10 2-15,1 3-7 16,-4 2 2-16,1 3-2 0,0 0 3 0,-37 0 7 16,32 0 13-16,-6 11 17 0,6 0 12 0,-1 0-1 15,-23 15 2-15,32-12-27 16,2 2 2-16,5 1 4 0,5 0-9 0,0 0 2 16,8 20-3-16,0-19-3 0,26-3-5 15,0-1-2-15,2 0-2 16,40 6-22-16,-29-15-46 0,2-1-89 0,6-1-94 15,-1-3-73-15,3 0-50 16,52 0-386-16,-49 0 176 0,-3-10 25 0,-5-2 104 16</inkml:trace>
          <inkml:trace contextRef="#ctx0" brushRef="#br0" timeOffset="127194.1942">18718 9353 1934 0,'0'-1'16'16,"-29"-1"28"-16,29 2 31 0,-20 0 124 15,20 0-108-15,0 0-10 0,-16 15 129 16,16-8-150-16,0-1-12 16,0 1 10-16,0 1 14 0,0 11 75 0,0-8-86 15,0-3 5-15,0 1-17 0,18-1 9 16,16 4 65-16,-16-7-70 0,5-2-12 16,1 0-19-16,1-3-6 0,4 0 1 0,20 0 67 15,-26-12-24-15,-2 2 2 16,-3 10 4-16,-5-12-27 0,8-8 13 15,-16 11-51-15,-5-3 15 0,0 1-4 16,0 1-7-16,0-20-7 16,-23 23-2-16,-3-2 1 0,5 5 7 15,0 4-12-15,-51 0-26 16,44 0 41-16,2 0-2 16,-39 25 26-16,49-17-26 0,3 3-7 0,3 10 10 15,10-8-2-15,0-2 7 0,0 2-9 16,0 1-10-16,0 13 5 0,0-14-13 15,0 1-12-15,26-2-52 0,2 0-72 16,1-1-97-16,38 4-495 0,-23-10 296 16,0-2-208-16,5 0 48 0,3-3 80 15</inkml:trace>
          <inkml:trace contextRef="#ctx0" brushRef="#br0" timeOffset="127555.9139">19236 9327 2153 0,'0'-4'12'0,"0"0"11"15,0 3 15-15,0 1 24 0,0 0-3 16,23 0 79-16,-5 0-63 0,3 0-2 16,2 8-3-16,0 0-4 0,29 8 61 15,-24-8-48-15,-2 3-2 0,3 1 2 16,-3 3-19-16,-3-2-9 0,21 20 25 15,-28-19-37-15,-1 2 3 0,-5-1 13 16,-4-1 6-16,-4 8 72 0,-2-14-66 16,0-1 5-16,-18 5 101 0,18-11-133 15,-23-1 6-15,2 0 6 0,-18 0 17 16,-23-34-19 0,23 10-33-16,21 9-17 0,3-1-11 0,4-2 11 15,-7-20-21-15,18 16 1 16,0 2-38-16,0-2-18 0,0 1-47 15,26 5-63-15,21-11-386 0,33 8-477 16,-18 19-114-16,-31 0 658 16</inkml:trace>
        </inkml:traceGroup>
        <inkml:traceGroup>
          <inkml:annotationXML>
            <emma:emma xmlns:emma="http://www.w3.org/2003/04/emma" version="1.0">
              <emma:interpretation id="{DFBB8A0E-055D-41FD-A54E-F821BE5B7C1B}" emma:medium="tactile" emma:mode="ink">
                <msink:context xmlns:msink="http://schemas.microsoft.com/ink/2010/main" type="inkWord" rotatedBoundingBox="27393,9105 30217,9074 30224,9700 27400,9731"/>
              </emma:interpretation>
              <emma:one-of disjunction-type="recognition" id="oneOf51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128489.9683">20667 9404 1978 0,'-31'-11'28'0,"0"0"49"16,2 3 43-16,1 0 65 0,-8-3 96 15,20 6-174-15,6 3-43 0,2 0 15 16,5 1 2-16,3 1 25 0,0 0-82 15,0 0-16-15,0 0-10 0,18 0-3 0,3 0 4 16,28 0-29-16,-18 0-24 16,6 0-41-16,-1 0-23 0,10 0-19 0,55 0-93 15,8 0 77 1,5 0 65-16,-54 0 68 0,-6 0 4 0,-2-7 16 16,-8 7 10-16,23 0 107 0,-31 0 88 15,-23-4-29 1,-13-1-104-16,0 5-9 0,0-3-15 0,0 0-2 15,0-1-16-15,0 0 23 0,-21 2-30 16,21 0-2-16,-20-1-3 0,20 2 0 16,-44-1 0-16,44 1-16 0,-16 1-2 15,6 0-2-15,10 0 3 0,0 0 2 16,0 0 5-16,0 0-5 0,0 0 0 16,0 0 4-16,0 0-8 0,-31 0 12 0,31 0-5 15,0 0 14-15,0 0-2 0,0 0 6 16,0 0-3-16,0 0-7 0,0 0-10 15,0 0-3-15,0 0 7 0,0 0-14 0,0 0-10 16,0 0-8-16,0 0-18 16,0 0-26-16,0 0-19 0,0 0-14 15,0 0-118-15,0 0 100 0,0 0-14 16,0 0-6-16,0 0-27 0,0 0-347 16,0 0 23-16,0 0 23 0,0 0 90 0</inkml:trace>
          <inkml:trace contextRef="#ctx0" brushRef="#br0" timeOffset="128049.2503">20646 9117 2440 0,'-15'-12'39'15,"15"3"40"-15,0 1 24 0,0 3 5 16,0 1-42-16,0 1-40 0,0 3 6 16,0 0 46-16,0 0 31 0,0 13 23 0,0 15 80 15,0-12-138-15,0 4-19 0,20 3-14 16,-4 1-13-16,-16 0-18 0,31 31 4 16,-18-28-11-16,-3 1-1 0,3-4 2 0,-2 2-12 15,4 17-114-15,-7-26-53 16,-3-1-72-16,-5-1-28 0,0-3-7 15,10-4 27-15,-2 3-283 0,-8-8 112 16,0-3-50-16,8 0 76 0,-8 0 73 16</inkml:trace>
          <inkml:trace contextRef="#ctx0" brushRef="#br0" timeOffset="127800.7095">19880 9546 2129 0,'0'4'18'0,"0"-3"13"0,0-1 7 16,0 0 20-16,18 0-52 0,3 0-7 16,2 0 1-16,3 0-17 0,41-8-214 0,-33 8-110 15,5-8-213-15,2 2 66 0</inkml:trace>
          <inkml:trace contextRef="#ctx0" brushRef="#br0" timeOffset="128993.0303">20719 9381 1990 0,'0'0'20'16,"0"0"25"-16,0-4 31 0,0 4 20 0,-26-3 89 16,5 3-113-16,3 0-11 0,-3-2-16 15,-7 2 2-15,-24 0 40 0,24 0-37 16,2 0 4-16,-3 0 2 0,3 10 0 15,3-1-6-15,-16 8 6 0,21-9-39 0,3 1-11 16,2 2 0-16,5 0 5 16,5 1-7-16,3 13 13 0,0-12-5 15,26-1-4-15,-3 1-4 0,8-2-23 16,47 9-195-16,-36-11-35 0,4-5-46 0,6 0-90 16,0-2-223-16,2-2 73 0</inkml:trace>
          <inkml:trace contextRef="#ctx0" brushRef="#br0" timeOffset="129619.8773">21324 9355 1687 0,'0'0'48'0,"0"-5"29"0,0 5 35 15,0 0 31-15,0 0 87 0,-23 0-118 16,23 0-5-16,0 0-11 15,0-8 102-15,0 8-155 0,-18 0-3 16,18-8-1-16,-39 8 49 0,26 0-48 0,-5 0-8 16,-3 0-4-16,3 0-3 15,0 0-9-15,-23 0 7 0,23 0-18 0,-1 9 8 16,-1 0-1-16,2 0-7 16,-19 14 10-16,22-10-16 0,2-1 8 0,3 3-7 15,-1-2 0-15,6 2 4 0,5 9 3 16,0-12 5-16,0 0 0 0,21-3-8 15,-6 0 5-15,9-3-8 0,22 4 5 0,-20-7 1 16,3-3-8-16,-1 0 2 16,3 0 3-16,21 0 4 0,-29-15-1 15,-5 4 8-15,0 1 2 0,-5-1-7 16,-2 0 8-16,-1-16-6 0,-10 14-11 0,0-2-1 16,0 0 14-16,0 2 0 0,0-1 11 15,-16-7-15-15,16 15-7 0,-15 1-13 16,15 4 4-16,-13 1-2 15,3 0-8-15,-14 9 25 16,9 8-13-16,15-8 30 0,0-1-18 16,0 1-1-16,0-1 0 0,18 10-27 15,5-9 20-15,-2-2-4 0,2-1-54 16,6 0-80-16,30-1-337 0,-25-5 179 16,0 0-28-16,-1 0-148 0,3 0-127 15,1-10 89-15</inkml:trace>
          <inkml:trace contextRef="#ctx0" brushRef="#br0" timeOffset="130271.2665">21692 8949 2188 0,'0'-4'71'0,"-8"0"3"0,8 0 33 16,0 3-94-16,0 1-1 0,0 0-11 15,0 0 26-15,0 0 15 0,0 23 90 16,0-9-61-16,16 5-1 0,-6 2-13 16,3 5 3-16,2 34 18 0,-2-29-51 0,0 3 13 15,0 1 5-15,0 0-2 0,-2-2 0 16,14 31-13-16,-12-34-21 0,-2-2-5 0,-1-3-1 16,-2-3 2-16,0-3-9 15,-1 9 18-15,-1-18-10 0,-6-3 11 16,0-4 38-16,0-3 23 15,-19 0 113-15,19 0-181 0,-59-32 4 16,41 20-7-16,-18-19-15 16,20 12 1-16,1 1-4 0,-9-39-42 15,24 38 35-15,0 5 3 16,0 2-8-16,0 4-5 0,21-1-40 16,18 9 44-16,-21 0 2 15,3 11 8-15,2-2 0 0,3 1 7 0,5-1 6 16,18 10-12-16,-15-9 10 0,2-2 4 15,3-1 1-15,0-1 1 16,2-2 4-16,52 0 0 0,-49-4 6 0,-2 0-10 16,-4 0 4-16,-7 0 1 0,1 0-1 15,14-19 50-15,-28 11-26 0,-10 0 3 16,2-2-16-16,-4-1-1 0,-6-12 10 0,0 11-16 16,0-1-11-16,0 0-1 0,-21 0 9 15,21 1-2-15,-42-7 5 0,27 12-15 16,-3 2 1-16,0 1 10 0,0 4 14 15,-21 0 41-15,0 0 21 16,18 9-52-16,-15 10 29 0,20-9-26 16,1 3 6-16,2 0-8 0,3 2 0 15,-3 19 6-15,13-16-17 0,0 0-3 16,0 2-5-16,0-3-1 0,26 1-7 16,23 15 2-16,-16-18-3 0,4 0-11 15,4-3-36-15,3-2-106 0,5-2-136 16,52 2-602-16,-39-8 195 0,-7-2-13 0,-1 0 136 15</inkml:trace>
        </inkml:traceGroup>
      </inkml:traceGroup>
    </inkml:traceGroup>
    <inkml:traceGroup>
      <inkml:annotationXML>
        <emma:emma xmlns:emma="http://www.w3.org/2003/04/emma" version="1.0">
          <emma:interpretation id="{97FE44BE-E728-4A5D-AC8C-BF1AD5C5760C}" emma:medium="tactile" emma:mode="ink">
            <msink:context xmlns:msink="http://schemas.microsoft.com/ink/2010/main" type="paragraph" rotatedBoundingBox="4844,10467 23359,10308 23369,11533 4855,1169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2688FB3-F374-4700-8869-828DECDE1189}" emma:medium="tactile" emma:mode="ink">
              <msink:context xmlns:msink="http://schemas.microsoft.com/ink/2010/main" type="line" rotatedBoundingBox="4844,10467 23359,10308 23369,11533 4855,11692"/>
            </emma:interpretation>
          </emma:emma>
        </inkml:annotationXML>
        <inkml:traceGroup>
          <inkml:annotationXML>
            <emma:emma xmlns:emma="http://www.w3.org/2003/04/emma" version="1.0">
              <emma:interpretation id="{7C3687FC-C83F-4792-AF9A-068B83998AD6}" emma:medium="tactile" emma:mode="ink">
                <msink:context xmlns:msink="http://schemas.microsoft.com/ink/2010/main" type="inkWord" rotatedBoundingBox="4844,10467 8325,10437 8336,11662 4855,11692"/>
              </emma:interpretation>
              <emma:one-of disjunction-type="recognition" id="oneOf52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135284.3006">-439 10662 2218 0,'0'-3'39'0,"0"-3"138"0,0 3-39 16,8 1 3-16,-8 0 4 0,0 1 9 16,0-1 88-16,0 0-161 0,0 1-24 15,0 1-7-15,0 0 3 0,0 0 31 16,0 0-47-16,0 0-11 0,26 0 9 16,-26 9 1-16,54 6 31 0,-33-6-29 15,2 3-22-15,-2 1 13 0,0 0-10 0,-6 2-8 16,16 17 4-16,-18-16-11 15,-13-3 5-15,13 2 6 0,-3-5-12 0,-10 8 12 16,8-12-8-16,-8-1 0 16,0-2 19-16,0-1 1 0,0 0 84 0,0-2-59 15,0 0 2-15,0 0-17 0,0 0-6 16,0 0-22-16,0-25 5 0,0 12-8 16,0 0 2-16,0-2 21 0,0-1-37 0,0-16-6 15,0 17-25-15,0 3 37 16,0 3 6-16,26 2-6 0,0 1-1 15,-5 6-1-15,-3 0-2 0,2 0 8 16,4 0 5-16,17 25-10 0,-18-14 10 0,1 2-20 16,-1 0 12-16,-5 2 3 15,-2-3-13-15,-6 11 14 0,-2-14-2 16,-8-1 7-16,0-2-2 0,0-1-11 16,0 0-1-16,0-2 10 0,0-2 14 0,0-1-8 15,0 0 9-15,0 0 2 0,0 0-14 16,0-13-2-16,0-2-2 0,0 0 1 15,0-21-9-15,33 17 9 0,-4 0 4 0,5 2-3 16,4 2 7-16,1 5-13 16,44 3 9-16,-42 7 12 0,3 0 15 15,0 0 13-15,0 19 12 0,42 24-8 16,-47-20-45-16,-3 2-8 0,-5 0 17 16,-8-2-8-16,11 16-6 0,-24-23-5 0,-10-2-16 15,0-1-40-15,0-4-68 16,0 1-63-16,0 2-489 0,0-8 145 15,0-4-372-15,-18 0 54 0,18 0 135 0</inkml:trace>
          <inkml:trace contextRef="#ctx0" brushRef="#br0" timeOffset="134641.4836">-2670 10917 1984 0,'0'10'60'0,"0"-2"140"15,0-6-53-15,0 0 17 16,0-1 3-16,0-1 25 0,0 0 187 15,0 0-47-15,0 0-150 16,0 0-140-16,0 0-1 0,0-9 3 16,0-2 2-16,0-16 45 0,28 8-57 0,-28-1-12 15,29-2-14-15,-29-4 2 0,23 2 7 16,-23-32 10-16,23 25-18 0,-23-2-8 16,19-1 6-16,-19-2-3 0,20-39 5 15,-2 40 6-15,-5 2 7 0,-13 0 3 16,0 4-5-16,13-12-9 0,-13 26-31 15,0 6 9-15,0 3 2 0,11 6-11 0,4 0 28 16,3 38-16-16,3-11 12 16,2 9-9-16,70 129 13 0,-61-98-8 15,-1 4-1-15,28 78 0 16,-30-75-5-16,-1-4 8 0,1-2-5 0,2-5 3 16,23 51 1-16,-23-22 6 15,0-20-14-15,-23-45-1 0,-8-3 3 16,0-6 17-16,0-2-11 0,0 4 17 15,0-15-15-15,0-1 11 0,-34-4-12 16,3 0 1-16,-3 0-8 0,-46-31 7 16,34 15-8-16,-1-4 6 0,0-3 4 15,3-4-2-15,-31-32 4 0,42 28-6 16,4-5 0-16,11 0 4 0,18-3-9 16,0-38-3-16,0 39-7 0,0 1 22 0,47 1-13 15,-1 0 8-15,-2 6-5 0,50-25-25 16,-43 33 18-16,4 0 16 0,4 5-9 15,3 2 17-15,68-7-21 0,-68 17 9 0,5 5-18 16,0 0 14-16,-2 0 5 16,52 15 14-16,-68 1-18 0,0 1-14 15,-8 3 3-15,-10 0 8 0,6 23 23 16,-27-22-17-16,-10-1 0 0,0-1-4 16,0-1 3-16,0-2 8 0,-26 10-7 15,-5-17-1-15,5 0 1 0,8-3 6 16,-5-3-7-16,-21-3 5 0,26 0-12 15,-3 0 12-15,0-14-6 0,1 1 1 16,-14-16-8-16,21 15 16 0,3-2-13 0,10-1 8 16,0 0-5-16,0 0-12 0,0-17 13 15,26 18-17-15,-3 3 16 0,5-2 0 16,3 2-25-16,42-10-28 0,-34 13 19 0,-1 1 3 16,-1 1 12-16,2 2-4 15,28-4-4-15,-39 7 21 0,1 3-3 16,-9-1 3-16,-4 1 3 0,5 0-9 15,-21 0 6-15,0 12 3 0,0-1 2 0,0-2 6 16,0 3-4-16,0 14-7 16,0 15 13-16,0-27 1 0,0-1 0 15,0-2-9-15,0 1 3 16,0 9-5-16,0-11 8 0,18-3-9 0,0-1 13 16,5-1-5-16,1-2 4 15,32-3 1-15,-22 0-5 0,5 0-5 0,-3-11 3 16,-2-2-3-16,36-10 14 0,-42 11-3 15,-4-3 11-15,-6-1 3 0,-3 2-15 16,-15-16 3-16,0 15-17 0,0 0 6 16,0-2 3-16,0 2-10 0,-62-13 9 15,39 16-6-15,-3 1 4 0,0 2 0 16,0 1-10-16,0 3-3 0,-23 3-85 16,23 2-2-16,3 0-65 0,2 0-62 0,0 0-71 15,-12 9-351-15,17-2 325 0,8 0-132 16,-2 0-121-16,5-2 59 0</inkml:trace>
        </inkml:traceGroup>
        <inkml:traceGroup>
          <inkml:annotationXML>
            <emma:emma xmlns:emma="http://www.w3.org/2003/04/emma" version="1.0">
              <emma:interpretation id="{2431E620-FF0F-4D83-83D1-1092DFA9A6DC}" emma:medium="tactile" emma:mode="ink">
                <msink:context xmlns:msink="http://schemas.microsoft.com/ink/2010/main" type="inkWord" rotatedBoundingBox="9001,10518 13119,10482 13129,11592 9010,11627"/>
              </emma:interpretation>
              <emma:one-of disjunction-type="recognition" id="oneOf53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137329.8028">1572 10859 2474 0,'-23'-36'21'0,"0"4"75"0,5 2 71 15,-6-20 229-15,24 28-267 0,0 3-67 0,0 2-3 16,0 2 0-16,0 1 2 16,70-8 22-16,-36 13-59 0,7 3-10 0,1 3 2 15,12 3 10-15,60 12 34 0,-52 5-13 16,0 0-4-16,0 6-10 0,-7 3-4 16,33 29-10-16,-57-28-3 0,-8-1-9 15,-10 1 3-15,-13 0 6 16,0 33 21-16,0-44-26 0,-52 7 0 15,26-13-5-15,0-4-6 0,-2-2-1 16,-1-1-16-16,-30-3-164 0,30 0-19 16,-2 0-102-16,3 0-61 0,2-12-67 15,-13-8-842-15,39 10 691 0,-10 0 117 0</inkml:trace>
          <inkml:trace contextRef="#ctx0" brushRef="#br0" timeOffset="137021.0127">1919 10916 2715 0,'-26'-22'33'0,"6"0"76"0,1-2 104 16,1-21 342-16,18 25-331 0,-18 1-100 15,18 4-62-15,-28 2-32 0,12-3-18 0,16 16-15 16,0 0 3-16,0 0-3 16,0 19 9-16,31 32 17 0,-31-18-12 15,31 5 2-15,-7 4 0 0,-24 5-3 16,49 47-9-16,-49-49-9 0,23 1 1 0,-5-1 2 16,-5-1-3-16,0-3-50 0,10 33-259 15,-12-42 7-15,-1-3-65 0,-2-5-30 16,-8-5-23-16,10 6-778 0,1-20 698 15</inkml:trace>
          <inkml:trace contextRef="#ctx0" brushRef="#br0" timeOffset="137762.4256">2452 10660 2886 0,'6'-7'115'0,"-6"2"39"0,5 1 17 15,-5 3-49-15,0-4-72 16,0 5-64-16,0 0 4 0,0 0 33 0,0 11-7 16,0 17 54-16,0-12-56 0,0 6 15 15,0 2 2-15,0 0-7 0,20 28 36 16,1-26-43-16,-8-5 6 0,3-1 0 15,-3-2 0-15,-1-2-2 0,14 5 22 16,-13-15-20-16,-2-1 25 0,2-2-7 0,0-3 3 16,15 0 14-16,-12 0-30 15,-1-14-14-15,-2 0 5 0,3 0-2 16,9-17 25-16,-14 13-20 0,4-40 10 16,-15 39-12-16,0 0 14 0,0 4 9 15,0 1-3-15,0-6-13 0,0 14-35 16,0 2-16-16,0 0 9 0,0 3 8 15,0 1-4-15,0 0 9 0,0 0-4 0,0 10 7 16,0 0-4-16,0 4 10 16,0 15-10-16,0-11 8 0,0 1-11 15,0-1-1-15,29 2 10 0,20 17-15 16,-26-19 4-16,3-2-35 0,3-1-17 16,-3 0-37-16,41 6-199 0,-34-12 44 0,-1-1-91 15,1-5-73-15,-2-3-130 16,31 0-869-16,-33 0 892 0</inkml:trace>
          <inkml:trace contextRef="#ctx0" brushRef="#br0" timeOffset="138000.7593">3061 10428 2801 0,'-21'-14'62'0,"-5"-6"197"16,16 15-109-16,-1 2-59 0,11 0-55 15,0 3-4-15,0 15 173 16,0 1-138-16,0 31-2 0,29-20-54 16,-11 3 0-16,3 4 2 0,-1 1 0 0,24 42 13 15,-26-40-27-15,1 1-9 16,-1-3-42-16,-3 0-71 0,19 22-372 0,-19-34 176 16,-2-1-12-16,-2-5 8 0,-11-2-122 0,13-6-131 15,5 1-345-15</inkml:trace>
          <inkml:trace contextRef="#ctx0" brushRef="#br0" timeOffset="138271.1754">3322 10763 2318 0,'0'-21'21'15,"0"0"41"-15,0-11 182 0,0 22-107 16,0 2-22-16,0 1-33 0,0 4-9 16,0 1-19-16,31 2 66 0,0 0-71 0,-2 0 32 15,2 11 12-15,2-1 20 0,48 19 83 16,-40-12-130-16,3 3-24 0,-8 3 8 15,0 1-4-15,27 25 12 0,-48-26-49 0,-2 0 7 16,-13-2-2-16,0-1 13 16,0-3 21-16,0 9 38 0,0-14-58 15,0-5-13-15,0 0-13 0,-36-3 4 16,-26-1-5-16,28-3-3 0,3 0 1 16,0 0-12-16,-3-11-23 0,-25-8-145 15,33 10 18-15,5-3-85 0,-2-2-92 16,5-2-82-16,2-19-703 0,16 15 472 15,0 0 115-15</inkml:trace>
          <inkml:trace contextRef="#ctx0" brushRef="#br0" timeOffset="138701.2217">4042 10405 2887 0,'0'-11'92'0,"10"-9"283"0,-10 11-140 16,0 3-73-16,0 1-73 0,0 0-33 15,0 2-40-15,0 3-23 0,0 0 8 0,0 0 10 16,0 9 17-16,0 17 29 16,0-9-27-16,31 4-6 0,-31 4-7 0,34 2 14 15,-11 33 11-15,5-28-20 0,-4 0-16 16,-4 1 0-16,1-1-3 0,-5-1-11 16,23 24 5-16,-21-31-1 0,5-3 5 15,-8-2-2-15,4-2 14 0,14 9 5 16,-22-19-8-16,-1-2-7 0,0-4 3 15,24-1 1-15,-26 0 4 16,5-13 21-16,13-11 27 0,-16 9-29 0,-10-1-9 16,15 0 5-16,-2-2 29 15,-13-12 29-15,8 16-59 0,-8 3-27 0,0 3-3 16,0 3-10-16,0 5-11 16,0 0 20-16,0 0 12 0,0 11-10 0,0 1 1 15,0 16-8-15,0-12 11 0,0 2 3 16,0-1 0-16,0 0-4 0,29 0-2 15,-6 11-41-15,-23-16-24 0,23-2-12 0,-5 0-30 16,-2-5-20-16,10 3-316 16,-19-8 97-16,4 0-84 0,2 0-64 15,-13 0-257-15,23-18-432 0</inkml:trace>
          <inkml:trace contextRef="#ctx0" brushRef="#br0" timeOffset="138985.8553">4539 10434 2252 0,'-13'-2'34'16,"-13"2"161"-16,26 0-51 0,-8 0-8 15,8 10-18-15,0-10 0 0,0 19 75 16,0-4-41-16,0-9 56 0,0 0-86 16,0-6 2-16,23 0-26 15,-23 0-12-15,21 0 33 0,2 0-69 0,-23 0-10 16,21 0-7-16,0-30 48 15,-11 22-67-15,-10 0-7 0,0-11-20 16,0 10 5-16,0 3-1 16,0 0-2-16,0 1-5 0,0 1-23 0,0 2-94 15,0 2 16-15,-18 0-35 0,18 0-60 16,-23 9-100-16,-16 7-427 0,39-6 277 16,-26 1-219-16,5-2 110 0</inkml:trace>
          <inkml:trace contextRef="#ctx0" brushRef="#br0" timeOffset="139389.9422">5245 10675 2422 0,'0'0'29'0,"0"-15"163"0,0 15-46 15,0-6-2-15,0 6-23 0,0-4-10 0,0 4 51 16,0 0-109-16,0 0-16 16,0 0-3-16,0 0-9 0,0 0 3 15,0 0 33-15,0 0-16 0,0 0 13 16,-20 0 12-16,20 0-5 0,-16 0 47 16,0 0-75-16,4 0-10 0,-1 8-5 15,0-8 3-15,-13 14 16 0,10-7-17 16,-38 21 36-16,33-16-42 0,3 3 4 15,3 1 1-15,-1 2 5 0,-7 17 36 16,23-16-25-16,0 0-10 0,0 0-6 16,0-1-15-16,0 16 29 0,0-19-25 15,36-3 6-15,-5 0-12 0,8-3-3 16,2 0-2-16,52 5 6 0,-46-12-32 16,2-1-41-16,-2 1-51 0,2-2-50 0,34 0-343 15,-50-9 121-15,-2-1-101 0,1 1-277 16,-4 0-8-16</inkml:trace>
        </inkml:traceGroup>
        <inkml:traceGroup>
          <inkml:annotationXML>
            <emma:emma xmlns:emma="http://www.w3.org/2003/04/emma" version="1.0">
              <emma:interpretation id="{5852519E-41FC-4DC6-936C-0FEA8A292647}" emma:medium="tactile" emma:mode="ink">
                <msink:context xmlns:msink="http://schemas.microsoft.com/ink/2010/main" type="inkWord" rotatedBoundingBox="13678,11023 13813,11021 13814,11049 13679,11050"/>
              </emma:interpretation>
              <emma:one-of disjunction-type="recognition" id="oneOf54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141030.0437">6234 10900 3369 0,'-16'-7'31'15,"-4"-2"93"-15,-4-2 349 16,24 11-356-16,-15 0-110 0,15 0-6 0,0 0-36 16,0 0 24-16,0 0-3 0,0 0-82 15,0 0-9-15,0 0-72 16,0 0-104-16,26 0-115 0,18 0-819 15,-11 0 510-15,-1 0 138 0</inkml:trace>
        </inkml:traceGroup>
        <inkml:traceGroup>
          <inkml:annotationXML>
            <emma:emma xmlns:emma="http://www.w3.org/2003/04/emma" version="1.0">
              <emma:interpretation id="{371E4083-A72C-4EB1-BEFD-0305AF871EB5}" emma:medium="tactile" emma:mode="ink">
                <msink:context xmlns:msink="http://schemas.microsoft.com/ink/2010/main" type="inkWord" rotatedBoundingBox="14185,10477 17732,10447 17740,11379 14193,11409"/>
              </emma:interpretation>
              <emma:one-of disjunction-type="recognition" id="oneOf55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143690.8344">8620 10763 2444 0,'0'-5'45'0,"-20"-2"61"16,20-2 306-16,-13 6-164 0,13-1-19 15,0 1-52-15,0 1-28 0,0-2 14 16,0 2-120-16,0 1 6 0,0-1-1 15,0 0 3-15,0-2 29 0,0 4-61 0,0 0-41 16,0 0 25-16,0 0-7 16,28 0-8-16,6 0 37 0,-11 0-21 15,-7 11 1-15,7-1-3 0,0 1-9 16,16 17 8-16,23 20-6 16,-46-33 4-16,-3 1 9 0,-3-1-2 15,-10 0-3-15,11-2 3 0,-11 6-10 16,0-11 4-16,0-1 2 0,0-3 47 15,0-2-41-15,0 1 58 0,0-3-32 16,0 0 66-16,0 0-6 0,0 0-27 0,0-11-7 16,0 2-49-16,0-4 14 15,0-1-14-15,0-6 4 0,0-3-14 16,0-25-7-16,0 22-10 0,0 1 10 0,0 3-4 16,33 3-10-16,24-7-5 0,-28 20 12 15,-6 6 0-15,0 0-7 0,3 0 0 16,26 29-12-16,-31-12 8 0,2 3-49 15,0 4-44-15,-5-2-19 0,21 22-211 0,-29-24 82 16,9 27-1061 0,-19-35 563-16,0-2 138 0,0-2 96 0</inkml:trace>
          <inkml:trace contextRef="#ctx0" brushRef="#br0" timeOffset="143860.5331">9244 10935 2704 0,'0'-3'29'0,"0"-1"42"16,0-3 137-16,0 6-124 0,0-3-37 15,29 1-30-15,4-1-5 0,6 2-6 16,57-5-50-16,-39 4-86 0,5 0-102 16,5 1-113-16,-4-2-296 0,76-4-587 0</inkml:trace>
          <inkml:trace contextRef="#ctx0" brushRef="#br0" timeOffset="141680.775">6793 10389 3062 0,'0'-19'39'0,"-23"3"50"15,23-3 120-15,0 14-149 0,0 2-52 0,0 3-10 16,0 13 7 0,0 1-8-16,18 5 12 0,26 33-2 0,-21-20-2 15,1 4 6-15,-4 1-8 0,4 4 0 16,9 38 6-16,-22-41 39 0,1-2-43 16,-12-2-6-16,0-5-4 0,0-1-38 15,0 17 53-15,0-27-1 0,0-3-2 16,-28-5-5-16,5-1 5 0,-16 0 4 15,39-9-5-15,-29 0 0 0,6 0 1 16,-5 0 0-16,-22-28 14 0,22 13-19 16,5-3 2-16,5-1-6 0,5-4 1 0,5-24-3 15,8 23 2-15,0 0-8 16,21 1 6-16,7 2 6 0,3 2-8 16,47-11 2-16,-34 18-6 0,0-1 25 0,2 5-19 15,-2 1 8-15,37-1-25 0,-43 7 17 16,-4 1-5-16,-5 0-1 0,-9 0 10 15,11 11-9-15,-20-2 7 0,-1-1 2 0,-5 2-2 16,-5-1 8-16,8 13-8 16,-8-8-3-16,0 0 3 0,0 1 6 0,0 4-4 15,0-1 3-15,0 20 5 16,0-19-7-16,0 0 5 0,0-3-6 0,0 0 3 16,0 15 12-16,0-20-7 0,0-2 1 15,28-1 10-15,-2-2 5 0,16-1 50 16,-14-5-33-16,-2 0-5 0,3 0-9 15,-1-9 15-15,24-14 34 0,-29 12-45 16,3-4 2-16,-8 0 0 0,-2-2 0 16,-3-3-4-16,-13-20 25 0,0 21-35 15,0 1-14-15,0 2-5 0,0-2-15 16,0-7 12-16,-32 16 3 0,1 4 0 16,8 0-3-16,-5 0-8 0,-40 4-71 0,35 1-7 15,-1 0-52-15,0 0-57 0,1 8-100 16,-1-8-68-16,-18 19-640 0,34-12 320 15,3-1 107-15</inkml:trace>
          <inkml:trace contextRef="#ctx0" brushRef="#br0" timeOffset="141923.1032">7813 10667 3119 0,'0'-6'72'0,"0"1"14"16,0 2-3-16,0 3 9 0,0 0 155 16,0 0-103-16,0 14-35 0,0 2-42 0,39 5-21 15,-11 3 6-15,27 38 31 0,-55-27-68 16,38 5-11-16,-14-2 6 0,-1 2-7 16,-2 36 8-16,2-42-16 0,-5-2 8 15,3-1-8-15,-8-4-13 0,15 18-127 16,-17-27 25-16,4-6-59 0,-15 0-41 15,5-3-49-15,-5-1-343 0,0-8 270 0,0 0-190 16,0 0-89-16,0-10 59 16</inkml:trace>
          <inkml:trace contextRef="#ctx0" brushRef="#br0" timeOffset="142198.0515">7852 10680 2331 0,'-13'-24'7'0,"13"5"45"15,0-2 67-15,0 6 23 0,0 1 9 16,0-6 52-16,33 11-127 0,-4 3-3 0,-1 1-7 16,1 5 23-16,43 0 78 15,-28 10-84-15,-7 3-32 0,7 3-9 16,-6 0 3-16,35 30 38 0,-45-22-44 0,-4 3-7 16,-9 0-7-16,-15-2 1 0,0 26 37 15,0-31-33-15,0-1 5 0,0-3-7 16,-31-3-10-16,0-2 6 0,-8 1-10 15,6-8-10-15,4-1-4 0,3-3-13 0,3 0-18 16,-24 0-213-16,27-14-15 16,-4 2-105-16,4 0-64 0,2 3-134 15,5-14-830-15</inkml:trace>
          <inkml:trace contextRef="#ctx0" brushRef="#br0" timeOffset="144101.0986">10168 10671 2594 0,'0'-7'82'0,"-18"1"43"16,18 1 17-16,-26 1-9 0,-10-1 44 15,21 5-105-15,-4 0-5 0,-1 0-8 16,2 10 6-16,-16 15 28 15,18-11-60-15,-2 4-10 0,13 0-4 16,-5 2 7-16,10 0-17 0,0 20 4 0,0-20-17 16,0-3 10-16,0-3-6 0,26 0-43 15,36 6-287-15,-34-14 21 0,1-3-58 16,4-3-74-16,6 0-269 0,29 0-437 16</inkml:trace>
        </inkml:traceGroup>
        <inkml:traceGroup>
          <inkml:annotationXML>
            <emma:emma xmlns:emma="http://www.w3.org/2003/04/emma" version="1.0">
              <emma:interpretation id="{301401A9-10DB-40FF-B9E4-5BC04A422D55}" emma:medium="tactile" emma:mode="ink">
                <msink:context xmlns:msink="http://schemas.microsoft.com/ink/2010/main" type="inkWord" rotatedBoundingBox="18051,10811 19006,10802 19008,11030 18053,11039"/>
              </emma:interpretation>
              <emma:one-of disjunction-type="recognition" id="oneOf56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144694.5203">10585 10683 2757 0,'0'-4'41'15,"-52"-3"217"-15,52 7-193 0,0 0 18 16,0 0 33-16,0 0 131 0,0 15-164 16,0-3-24-16,0 1 4 15,0 5-20-15,0 18 16 0,0-18-46 0,0 0-11 16,0-2 11-16,0 1-6 0,0 9 18 15,24-17-16-15,-24-1 15 0,26-2 1 16,-14-2 9-16,-12-4 2 0,39 0 19 0,-28 0-38 16,2 0-3-16,2 0 11 15,-2-12-5-15,8-10 3 0,-8 12-14 0,-3 0-7 16,0 1-2-16,-10-2 0 0,13-5-30 16,-7 13 18-16,-6-1 0 0,0 4 6 15,10 0 2-15,3 0 24 0,-13 12-20 16,10-3 6-16,6 0-8 0,-3 0-7 15,2-1 15-15,19-2-2 0,-16 0-4 0,0-6 2 16,8 0-4-16,-3 0 2 16,26 0-13-16,-25 0 12 0,-6 0-10 15,5-12 5-15,-7 1-5 0,12-7-19 16,-23 7 16-16,-5 0-8 0,0 2 6 0,0-3-11 16,0 1 2-16,0-15-7 15,0 12 26-15,0 4-4 0,0-2-12 16,0 3 19-16,0-4-24 0,0 8 25 0,0 3-10 15,0-1 10-15,0 2-2 0,0-3 0 16,18 4 1-16,3 0 3 0,2 0-9 0,1 0 11 16,38 19-7-16,-31-9 4 15,0 4 3-15,0-1-11 0,-8 3 16 16,6-1-9-16,10 16 4 0,-21-18-6 16,-8 2 18-16,0-3-6 0,-10-1 14 15,0 8 16-15,0-10-20 0,0-3-15 0,-25-3-7 16,1 0 50-16,-20 1-33 15,21-4-26-15,-6 0-76 0,1 0-24 0,0 0-72 16,-27-9-347-16,27-5 199 16,4 1-42-16,1-2-230 0,2 3-62 0,8-4 112 15</inkml:trace>
        </inkml:traceGroup>
        <inkml:traceGroup>
          <inkml:annotationXML>
            <emma:emma xmlns:emma="http://www.w3.org/2003/04/emma" version="1.0">
              <emma:interpretation id="{D1A2927A-03FA-45BC-ADB0-F7E5B5E59A8B}" emma:medium="tactile" emma:mode="ink">
                <msink:context xmlns:msink="http://schemas.microsoft.com/ink/2010/main" type="inkWord" rotatedBoundingBox="19388,10481 23360,10447 23365,11063 19393,11097"/>
              </emma:interpretation>
              <emma:one-of disjunction-type="recognition" id="oneOf57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145250.3362">11905 10336 2733 0,'0'-2'8'0,"11"-1"119"16,1 3-17-16,-1 0 30 15,2 12-20-15,7 4 7 0,22 27 59 0,-16-17-125 16,-3 4-24-16,0 5-15 16,3 2 7-16,5 34-19 0,-15-38-8 0,-1 0-4 15,-15-2 9-15,0-3-2 0,0 17-8 16,0-26 3-16,0-3 9 0,0-4-2 15,-31-3 0-15,8-2-1 0,-24-4-4 0,22-3 3 16,1 0 1-16,1 0 8 16,-50-35-11-16,58 19-6 15,-14-17 12-15,29 16-7 0,-12 1-10 16,12 3 0-16,0 1 9 0,0 1-8 0,0-6-16 16,33 11 22-16,-4 1 1 0,-1-1-13 15,6 2 39-15,33-4-41 16,-33 7 13-16,7-2-1 0,-7 2-9 0,-1 1 0 15,17 0-33-15,-6 19-31 16,-37-4 40-16,4 1 25 0,-1-6 9 16,-10-1-9-16,10 4 5 15,-2 0 7-15,3 1-1 0,22 19 9 16,-17-15-7-16,2-2-4 0,5-2-1 16,6 0 7-16,22 6-6 0,-25-12 10 0,-2-4-8 15,4-1-2-15,1-3 7 0,20 0-5 16,-26-11 11-16,3 0-2 0,-8 2 12 15,0-2 13-15,0-1 5 0,3-16 28 0,-21 13-47 16,0 3-8 0,0-2-15-16,0 0 12 0,0-12-29 0,-29 15 28 15,6 2-8-15,-5 3 3 0,2 2-7 16,-31-2-123-16,28 5-16 0,1 1-64 16,-1 0-59-16,1 0-62 0,-21 0-521 15,25 9 217-15,9-9 98 0</inkml:trace>
          <inkml:trace contextRef="#ctx0" brushRef="#br0" timeOffset="145790.9455">12834 10715 2827 0,'29'-30'360'15,"-19"25"-165"-15,3 5-53 0,-2-3-23 16,12 3 20-16,-13 0-96 0,1 0-22 15,7 0 0-15,-3 0 1 0,19 10 19 0,-16 2-27 16,3 0 1-16,-3 0-10 16,2 4-1-16,-1-3 6 0,4 11-2 0,-18-13-6 15,8-1 1-15,-8-1-5 16,-5-3 10-16,0 4 26 0,0-7-6 0,0-3 11 16,0 0 5-16,0 0 11 0,0 0 74 15,0 0-66-15,0 0-25 0,0 0-18 16,0-11 7-16,0-13-13 0,0 10-14 15,0-1 0-15,0-2 1 0,0-1-10 16,23-1 8-16,3-11-28 0,-26 17 19 16,24 5 3-16,-24 4 5 0,23 1-9 15,-8 3-4-15,4 0 12 0,-9 11-5 16,5 0 1-16,-4-1 1 0,10 16-6 16,-14-13 13-16,-7 1-8 0,8-1 14 0,-8-2-3 15,10-1 0-15,-10 1-11 0,0-6 15 16,0-3-7-16,0-2 17 0,0 0 4 15,0 0 15-15,0 0-29 0,0 0 1 0,0 0-2 16,0-8-5-16,0-12-2 16,24 9-3-16,-24-2 1 0,23-1-4 15,0 1-15-15,21-13 2 0,-23 17 13 16,-3 1 18-16,3 5-16 0,2 3 1 0,-5 0-5 16,26 0-4-16,-20 14 9 0,-1 0 0 15,0 2 1-15,-2-1-3 16,28 20-65-16,8 12-236 15,-39-35 111-15,0 0-127 0,-2-3-137 16,2-2-160-16,-3 0-243 0</inkml:trace>
          <inkml:trace contextRef="#ctx0" brushRef="#br0" timeOffset="146218.3977">14240 10664 2510 0,'-23'-3'34'0,"23"2"31"0,0 1 19 16,0 0 150-16,0 0-104 0,0 0 19 0,-16 0-19 16,16 0-15-16,0 10-22 0,0 3 53 15,0-5-75-15,0-3-5 0,0 4-4 16,0-2 1-16,26 4 38 0,2-5-62 16,-4-3-11-16,-1-1-6 0,-5 0-5 0,21-2-9 15,-39 0-1-15,21 0 5 16,-8 0 5-16,0-8 16 0,2-9 1 15,-15 10-17-15,0 7-11 0,0-11 4 16,0 1 2-16,0 2-17 0,0-9-10 0,0 8-2 16,0 3 9-16,0-3-1 15,-39 3 4-15,-23-1 2 0,-39 7 17 16,68 9-12-16,1-9-23 16,7 14 25-16,-4-4-3 0,1 2 1 0,-11 15 12 15,21-13-14-15,7 3 3 0,1 3 4 16,10-1-4-16,0 21 7 0,0-18-9 15,0-4-4-15,26 0 0 0,2-2 12 0,40 10-5 16,-27-18-11-16,-2 0-46 16,101-2-267-16,-94-6 129 15,-2 0-92-15,5 0-94 0,45-22-633 16,-45 12 295-16,-3-3 128 0</inkml:trace>
          <inkml:trace contextRef="#ctx0" brushRef="#br0" timeOffset="402398.1233">14613 10592 2081 0,'0'-2'66'0,"-24"1"35"16,24 1 41-16,0 0 11 0,0 0 8 16,0 0 144-16,0 0-178 0,0 0-32 0,0 0-25 15,0 0-11-15,0 0 9 0,0 0-39 16,0 0-4-16,21-8-1 0,-21 8-2 16,47 0 14-16,-6-5-8 15,11 5-15-15,-39 0-8 0,5 0 5 0,21 0-1 16,-6 0-11-16,24 10 3 15,-26-4-3-15,0 4 4 0,0 1-2 16,-2-2-4-16,-11 2 0 0,21 9 6 16,-21-9 2-16,0 2 0 0,-2-2-9 0,-3 0 9 15,7 13 4-15,-20-12 1 16,0 0 0-16,0-1-7 0,0-1 1 0,0 9 6 16,-54 4 14-1,36-15-10-15,-5-1 7 0,4-2 5 0,-4-1 10 16,-3-1 1-16,-28 1 14 0,28-4-32 15,0 0-5-15,3 0-2 0,2 0 3 16,-20-21 3-16,28 12-8 0,2 0-3 16,1-2-6-16,5-2 2 0,5-14-4 15,0 15 2-15,0-4 0 0,0 0 0 0,26 1-9 16,0-4 12-16,31-17-23 0,-24 18 13 16,1 0-72-16,2-1-55 15,3 2-57-15,28-10-351 0,-36 17 255 0,0-1-28 0,-2 2-52 16,-3 2-240-16,25-5-429 15</inkml:trace>
          <inkml:trace contextRef="#ctx0" brushRef="#br0" timeOffset="407279.7875">15622 10598 2160 0,'8'-9'64'15,"-8"6"17"-15,8-2 45 0,-3 3 17 16,-3-2 20-16,-2 0-14 0,0 1 94 16,0 0-140-16,0 1-19 0,0 1-18 0,0-1-1 15,0 0 24-15,0 1-54 16,0 0-5-16,0 1-5 0,0 0 3 0,0 0 2 16,0 0-23-16,0 0-14 15,-15 0 7-15,15 0 1 0,-8 0-3 0,-5 0 0 16,0 7 2-16,5 0 6 15,-4-1 0-15,-1 0-1 0,-16 9-10 0,19-7-4 16,-1 0 3-16,4-2 5 16,-1-1 1-16,-2 11 10 0,10-10-12 0,-6 1 10 15,6-2-16-15,0 1 6 0,0 7-4 16,0-9 0-16,0 2 3 0,24 0 11 16,-9 1-1-16,16 5 12 0,-15-6-21 15,2-1 1-15,0 1-3 0,3-1 2 0,25 4-11 16,1 1 13-1,-6 1 6-15,-20-5-4 0,-3 0 1 0,-5 2-5 16,3-1-6-16,-9 2-6 16,4 5 13-16,-11 10 8 0,0-16-11 15,0-1 4-15,0-3 6 0,-24 4-8 16,-17 1 7 0,-8 1 3-16,2 0-5 0,24-7-23 0,0 0-40 15,-3-2-69-15,0 1-84 0,-26-2-303 16,31 0 261-16,-2 0-8 0,0 0-76 15,0 0-235-15,2 0 42 0</inkml:trace>
        </inkml:traceGroup>
      </inkml:traceGroup>
    </inkml:traceGroup>
    <inkml:traceGroup>
      <inkml:annotationXML>
        <emma:emma xmlns:emma="http://www.w3.org/2003/04/emma" version="1.0">
          <emma:interpretation id="{33B065CC-E1DE-4D96-8CCD-08686978A234}" emma:medium="tactile" emma:mode="ink">
            <msink:context xmlns:msink="http://schemas.microsoft.com/ink/2010/main" type="paragraph" rotatedBoundingBox="5012,11892 18188,11626 18202,12329 5026,1259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BE0ECFA-2B18-4B80-AD5D-61467CF40A8C}" emma:medium="tactile" emma:mode="ink">
              <msink:context xmlns:msink="http://schemas.microsoft.com/ink/2010/main" type="line" rotatedBoundingBox="5012,11892 18188,11626 18202,12329 5026,12596"/>
            </emma:interpretation>
          </emma:emma>
        </inkml:annotationXML>
        <inkml:traceGroup>
          <inkml:annotationXML>
            <emma:emma xmlns:emma="http://www.w3.org/2003/04/emma" version="1.0">
              <emma:interpretation id="{AB8E706B-5F15-4F8D-947A-AD21675EDFD7}" emma:medium="tactile" emma:mode="ink">
                <msink:context xmlns:msink="http://schemas.microsoft.com/ink/2010/main" type="inkWord" rotatedBoundingBox="5015,12058 7821,12001 7830,12449 5025,12506"/>
              </emma:interpretation>
              <emma:one-of disjunction-type="recognition" id="oneOf58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410712.3428">-1725 11925 2463 0,'0'-8'43'16,"0"-6"172"-16,0 12-77 0,0-2-37 15,0 3-53-15,0-2-25 0,0 3-28 16,0 0 1-16,0 0 0 0,0 0 21 16,0 12 11-16,0 16 52 0,15-12-48 15,-2 3-4-15,-2 2-2 0,1 3 8 0,4 27 26 16,-8-26-38-16,0 1-13 0,-1-1-5 16,-2-1 2-16,1-1 0 0,1 19 13 15,-1-25-13-15,-1 0-3 0,-3-2-1 16,1-4 5-16,2 7 5 0,-5-11-5 15,0-3 47-15,0-1 31 0,0-3 28 16,0 1 111-16,0-1-156 0,0 0-27 16,0 0 15-16,0-9-43 0,0-13-14 0,0 9-37 15,0-2 36-15,0-2 1 16,0-33 0-16,0 35-2 16,0 2 6-16,18-10-11 0,-18 15 8 15,21 1-7-15,-8 2 5 0,0 1-8 0,0 1 3 16,10 3-3-16,-10 0 15 15,0 0-11-15,2 10 8 0,1-1-28 0,12 12 20 16,-12-10-3-16,-3 2 13 16,0 1-43-16,-3 0-35 0,11 14-194 15,-13-16 103-15,10 24-623 0,-16-28 425 16,4 1-142-16,-6-1-105 0,2-1 74 16</inkml:trace>
          <inkml:trace contextRef="#ctx0" brushRef="#br0" timeOffset="411064.3993">-1179 12147 2188 0,'-16'-5'52'0,"3"4"-12"0,13 0 2 0,0 1-13 0,0 0-10 15,0 0 17-15,0 0-6 16,0 0 23-16,0 0 9 0,0 0 14 15,47 19 145-15,-32-12-145 16,17-1 76-16,-17-6-60 0,1 6-13 16,2-6-11-16,-3 0-1 0,21 0 19 15,-20 0-54-15,0 0-5 0,2 0 4 0,-3 0 13 16,8-16 49-16,-12 16-51 16,-6-10-8-16,3 1-3 0,-8 2-3 0,0-1-13 15,0-7-13-15,0 8 0 0,-18-14 47 16,18 15-45-16,-21 2-3 15,5 1-5-15,-12-2-14 0,12 5 12 16,3 0 2-16,-2 0 9 0,-3 0-1 16,2 0-4-16,-15 18-6 0,18-10-5 0,0 2 5 15,3 0 1-15,0 2 1 0,-1 13 0 16,6-11 7-16,5 0 7 16,0 0-11-16,0 2 7 0,18 12-8 0,-18-15 1 0,24 0 0 15,-4-1 4-15,1-3-3 16,26 9 14-16,-22-12-9 15,4 0-2-15,2-1-14 0,3-2-54 0,-1-3-60 16,40 0-370-16,-40 0 175 0,4 0-57 0,-4-11-74 16,4-2-217-16,30-9-389 15</inkml:trace>
          <inkml:trace contextRef="#ctx0" brushRef="#br0" timeOffset="411501.8711">-602 12032 1957 0,'0'0'21'0,"0"-1"104"0,0 1-29 16,0 0 5-16,0 0-18 0,0 0-8 0,0 0 17 15,0 0-62-15,0 0 13 0,0 0 1 16,21 0 9-16,-3 0-13 0,21 0 0 15,-21 0-27-15,3 0 7 0,-1 8 0 16,4 0 3-16,14 10 16 0,-20-8-23 0,3-2 6 16,-3 3-6-16,0 0 7 15,19 10 12-15,-22-10-21 0,-4-2-7 0,-4 1 3 16,-2-2 5-16,-5 8 53 16,0-9-16-16,0-2 5 0,0 3 3 0,0-4 4 15,0 2 5-15,-23 3 93 0,0-7-65 0,23 2-8 16,-29-4-11-16,11 0-5 15,-5 0-6-15,23 0-50 0,-21-13-10 16,6 1 2-16,15-1-9 0,-11-15-1 16,11 12-18-16,0-1 21 0,0 0-20 0,0-1-25 15,0-17-138-15,0 18 24 16,0 0-52-16,29 0-40 0,-3 1-39 16,2 3-8-16,29-11-291 0,-26 14 187 0,-5 1-126 15,3 3 73-15,-4 1 55 0</inkml:trace>
          <inkml:trace contextRef="#ctx0" brushRef="#br0" timeOffset="410099.9378">-2463 12144 2633 0,'-18'-2'47'0,"18"0"65"16,-16 1 43-16,16-1 165 0,0 2-234 0,0 0-43 15,0 0-24-15,0 0-17 16,0 0-6-16,0 0-9 0,0 0 14 0,0 0-3 16,0 12 2-16,0-2 7 0,0 11 0 0,0-10-3 15,0 1-3-15,0-1 5 16,0 1-6-16,0 8 6 0,0-10-3 15,18 0 4-15,-2-1 2 0,0-3-3 16,-4 0 1-16,12 1 10 0,-14-6-6 0,3 1 8 16,-3-2 5-16,-2 0 10 15,13 0 52-15,-11 0-46 0,3-10 8 16,-5 10-26-16,0-10-4 0,5-4-10 16,-8 14-7-16,-5-8 3 0,2 8-16 0,-2-5 3 15,6 5-15-15,-1 0 23 0,-5 0-4 16,2 0 2-16,6 0-1 0,0 0 2 15,15 10 3-15,-7-1 2 0,-1-1-1 16,3-2-1-16,6-1 3 0,30 1 1 16,-26-3-1-16,6-3-2 0,-3 0-2 15,65 0 2-15,-11-28 7 16,-61 19-6-16,-6 2 7 16,10-11 14-16,-17 9 2 0,-1-1 15 0,-5 0 9 15,-5 0-18-15,0-1 11 16,0-10-12-16,0 10-22 0,-21 1-13 15,3 1 4-15,-2 0-2 0,-27-7-12 16,19 12 11-16,4-2-7 0,-4 3 16 0,-47 3-149 16,51 0 16-16,4 0-49 15,-22 11-373-15,27-3 239 0,-1-2-23 16,6 1-48-16,-3 1-238 0,3 3-407 16</inkml:trace>
          <inkml:trace contextRef="#ctx0" brushRef="#br0" timeOffset="411932.5876">-71 11962 1760 0,'0'8'18'0,"0"2"3"0,0-3 41 0,0 9 102 16,0-9-72-16,0-1-25 16,0 2-5-16,0-1 3 0,0 6 69 0,0-5-68 15,20-1-10-15,-2 0-8 0,-2-1 2 16,15 5 57-16,-15-7-38 15,-3 0 7-15,2-1 7 0,-2-1-1 0,5 1-1 16,13-1 48-16,-18-2-82 0,3 0-8 16,-3 0-9-16,0 0 7 0,7 0 34 15,-12-10-40-15,2 10-3 0,-4-10-13 16,-1 1 9-16,0-4 8 0,-5 5-13 16,0 1-6-16,0 0 1 0,0 1 0 0,0-7-5 15,0 7-9-15,-18-1-2 16,2 2 2-16,16 1-2 0,-23 0-1 15,-8-2 5-15,15 4-8 0,1 2 5 16,-1 0-10-16,-2 0 8 0,-18 0 2 0,18 11 3 16,2-3-2-16,-2 1-6 15,0 0 2-15,-8 13-2 0,18-11 10 0,-2 2-5 16,2 1 1-16,3 0 7 0,5 0-7 16,0 15 15-16,0-17-11 0,23 1 1 15,-4-1-7-15,-1-2 7 0,20 8-2 0,-17-13 1 16,3 2-1-16,1-3-3 15,4 0-52-15,25-2-300 0,-28-2 50 16,3 0-48-16,-4 0-34 0,-1 0-236 16,17 0-535-16</inkml:trace>
        </inkml:traceGroup>
        <inkml:traceGroup>
          <inkml:annotationXML>
            <emma:emma xmlns:emma="http://www.w3.org/2003/04/emma" version="1.0">
              <emma:interpretation id="{B8088695-D3FF-49FB-98FE-02CD73EEE7A5}" emma:medium="tactile" emma:mode="ink">
                <msink:context xmlns:msink="http://schemas.microsoft.com/ink/2010/main" type="inkWord" rotatedBoundingBox="8141,11861 9999,11823 10011,12386 8153,12424"/>
              </emma:interpretation>
              <emma:one-of disjunction-type="recognition" id="oneOf59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413704.0454">873 11745 2121 0,'0'-8'20'0,"0"6"3"0,0 0 4 16,0 1 9-16,0 1-28 15,0 0 7-15,0 10-10 0,0 1-3 0,0 0 2 16,0 4 0-16,21 0-3 15,8 21-21-15,-14-19-54 0,3 1-61 16,0 2-81-16,0-3-214 0,24 18-495 16</inkml:trace>
          <inkml:trace contextRef="#ctx0" brushRef="#br0" timeOffset="414033.5523">1433 11940 2206 0,'0'-7'23'0,"0"3"40"0,0-1 45 15,-16 0 39-15,-2-2 115 0,8 4-167 16,-3-1-31-16,-3 2-1 0,6 1 9 15,-34 1 103-15,10 12-96 16,13-1-49-16,3 0 2 0,0 2-8 16,3 2-9-16,-4 1-2 0,-9 20 13 0,20-15-5 15,3 0 2-15,5-2-7 16,0 2-5-16,0 18-4 0,23-20 0 16,-2-3-2-16,2 1-2 0,3-2 2 0,36 11-25 15,-28-16-61-15,2-4-86 16,3 1-95-16,0-5-74 0,41-2-426 15,-41 0 193-15,0 0 25 0,2-11 105 16</inkml:trace>
          <inkml:trace contextRef="#ctx0" brushRef="#br0" timeOffset="413499.9214">622 11711 2413 0,'0'0'59'0,"0"0"36"0,0 0-78 16,0 0-20-16,0 0-1 16,0 10 9-16,0-2-3 0,18 0-2 15,3 15 4-15,-8-10-4 0,3 1-1 16,-3 1-34-16,0 2-46 0,-1-2-59 16,14 12-324-16,-15-14 57 0,-1-2-87 0,3-3 63 15</inkml:trace>
          <inkml:trace contextRef="#ctx0" brushRef="#br0" timeOffset="414721.0279">1759 12051 2303 0,'-21'-3'50'0,"21"2"32"0,-13 1 10 15,13-1-15-15,0 1-29 0,-10 0-36 16,10 0 9-16,0 0 16 0,0 12 16 16,0 8 39-16,0-7-53 0,0 25 22 15,0-25-53-15,0-2-3 16,15-1 4-16,-15-1 0 0,31 6 29 16,-23-10-13-16,2 0 21 0,1-2 19 15,-4 0 32-15,9-3 89 0,7 0-73 16,16-19-12-1,-31 10-83-15,0 2 3 0,2-8 3 16,-10 9-34-16,5 0 10 0,-2 1 4 16,-1 1-4-16,1 0-5 0,-3 4-3 15,0 0-3-15,0 0 8 0,0 0-1 0,0 0 4 16,0 0-2-16,18 9 9 16,-2-2 17-16,-3-7-23 0,15 8 5 0,3-2-23 15,5-2 26-15,-15-4-11 16,-3 0 8-16,0 0-10 0,-2 0 4 15,5 0 0-15,7-9-16 0,-15 0 8 16,-5 2-2-16,-1-1-9 0,-1 2 3 16,-1-8-22-16,0 10 21 0,-5-5-6 0,0 0-2 15,0 1-6-15,0-12-5 16,0 11 34-16,0-1 2 0,0 2 2 16,0 0-10-16,0-2-20 0,0 6 16 15,0 2-2-15,0 2 7 0,0 0 2 0,0 0-4 16,18 0 5-16,5 0 3 15,-2 12 2-15,2-1 3 0,1-2-5 0,22 12 2 16,-22-10-6-16,-1 0 11 0,-5-1-3 16,-2 2 10-16,7 7 49 15,-15-9-16-15,-8-2 13 0,0 0 8 0,0 1-5 16,0 7 36-16,-21-10-79 0,5 0-5 16,-2-1-13-16,-2 0 4 0,-1-2-4 15,-23 3 6-15,21-4-5 0,-1-2 3 0,1 0-2 16,2 0-16-16,-15 0-104 15,20 0-11-15,4 0-65 0,1-8-49 16,3-1-64-16,6-8-337 0,2 7 284 16,0-2-171-16,0 0 19 0,18-4 65 0</inkml:trace>
        </inkml:traceGroup>
        <inkml:traceGroup>
          <inkml:annotationXML>
            <emma:emma xmlns:emma="http://www.w3.org/2003/04/emma" version="1.0">
              <emma:interpretation id="{971B35A3-3988-489D-9727-9280BFA4A9D5}" emma:medium="tactile" emma:mode="ink">
                <msink:context xmlns:msink="http://schemas.microsoft.com/ink/2010/main" type="inkWord" rotatedBoundingBox="10187,11905 13270,11842 13282,12429 10199,12491"/>
              </emma:interpretation>
              <emma:one-of disjunction-type="recognition" id="oneOf60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417883.5606">4508 11883 2208 0,'-24'-6'76'16,"9"3"13"-16,4 0 65 0,4 2-4 16,-4-4 48-16,11 4-164 0,0 0-15 15,0 0-4-15,0 1-7 0,44 0-1 0,-20 0-9 16,7 0 5-16,2 0-8 0,11 0-61 16,47 0-170-16,-45 0 40 0,1 0-6 15,0 0-74-15,-1 0-217 0,1 0-48 16</inkml:trace>
          <inkml:trace contextRef="#ctx0" brushRef="#br0" timeOffset="417682.6195">4495 12267 2245 0,'-3'2'20'0,"-5"3"131"15,8-4-17-15,0 2 5 0,0-3-18 16,0 2-21-16,70 5 18 16,-8-3-104-16,-28-2-6 0,5-1-6 15,2-1 1-15,6 0-1 0,-1 0-2 0,45 0 2 16,-47 0-17-16,0 0-61 15,-8 0-76-15,55-19-514 16,-68 12 454-16,-2 1-94 0,7-13-1044 16</inkml:trace>
          <inkml:trace contextRef="#ctx0" brushRef="#br0" timeOffset="415265.7596">2672 11755 2002 0,'6'0'9'0,"1"0"43"16,1 0 39-16,0 10 24 0,2 1 3 16,6 15 25-16,-9-10-88 0,4 2 3 15,-1 3-1-15,1 1 1 0,4 26 17 0,-5-23-38 16,-2-1-5-16,3 0-1 16,-6-2-1-16,2 20-6 0,-4-25-20 15,0 1 2-15,-3-4 2 0,0 1 3 0,0-4 6 0,0 8 10 16,-18-11-7-16,18-3-8 15,-21-1 1-15,5-1-3 0,-10-2 8 16,13-1-9-16,3 0-2 0,-3 0-7 16,3-11 1-16,-8-12-3 0,13 12-1 15,2-2-11-15,3 1-19 0,0-3-3 16,0-10-54-16,21 12 54 0,-1 1-6 16,45-17-57-16,-44 22 86 15,-3 1 18-15,3 0-11 0,10-1-5 0,-18 5-2 16,-3 1 11-16,-2 1-4 0,2 0 2 15,0 0-2-15,-4 0 2 16,1 10 0-16,-4-1-3 0,5 2 1 0,-3 0 1 16,13 12 8-16,-13-11-1 0,6 1 2 15,2-1-4-15,-6 2 7 0,19 11 5 16,-13-14-3-16,0-1-5 0,3-1-2 16,-3-1 13-16,18 3 35 0,-18-8-10 15,-3-1 1-15,0-1 3 0,1-1 12 0,9 0 59 16,-7 0-56-16,-5-12-9 15,0 3 3-15,0-1-5 0,2 0 5 0,-2-10 40 16,-8 9-58-16,0 1-16 16,0-2-10-16,0 2-8 0,0-8-9 0,-24 10 6 15,9 0-1-15,-1 2-3 0,16 1 0 16,-39-1-27-16,24 4-15 16,-1 0-48-16,3 2-43 0,1 0-42 0,-1 0-28 15,-11 0-259-15,14 0 203 0,0 0-163 16,2 0-120-16,3 0 50 0</inkml:trace>
          <inkml:trace contextRef="#ctx0" brushRef="#br0" timeOffset="415849.8484">3244 12018 2127 0,'11'0'51'0,"2"0"46"16,2 0 40-16,40 0 207 15,-32 0-295-15,0 0-13 16,24 9 51-16,-24-1-39 0,0 0 4 16,1 2-9-16,-1-1 5 0,11 12 37 15,-21-9-39-15,-3-1-7 0,-2 0-1 16,-3-2 2-16,-5 8 50 0,0-10-52 16,0 0-4-16,0-2-7 0,0-1 9 15,0-2 13-15,0-1 70 0,0-1-58 0,0 0-6 16,0 0-9-16,0 0-16 0,0 0-1 15,0 0-16-15,-21-9 2 0,21 1 0 16,0 1-7-16,-18-10-9 0,18 7-5 16,0 1 7-16,0-1-1 0,0 2-2 15,0 0 3-15,0-6-13 0,0 9 14 0,0 1-2 16,0 3-8-16,0 0 8 0,18 1-7 16,-18 0 7-16,18 0-1 0,-5 0-6 15,-2 0 4-15,1 8 2 0,-12 1 2 16,0-3 2-16,0-6-8 0,0 8 0 15,0-3-27-15,0 0 34 0,0-5 4 16,0 2 30-16,0-2-30 0,0 0 6 16,24 0-1-16,-24 0-4 15,0 0-11-15,0 0-1 0,0-8 12 16,23-2-10-16,-5-8-6 0,-2 7 8 16,-16 0-4-16,23 0 3 0,-2 1 1 0,-6 2-5 15,9-3-2-15,-17 8 0 16,1 3-2-16,-8 0 16 0,10 0-8 15,1 10 15-15,-3 1-14 0,-1 0-1 16,1 0 0-16,0 0-5 0,7 13 3 16,-7-11-1-16,0-1-36 0,0 0-46 15,-3-2-58-15,5 8-303 0,-10-11 173 0,0 0-34 16,0-2-21-16,0-1-138 0,0-2-162 16</inkml:trace>
          <inkml:trace contextRef="#ctx0" brushRef="#br0" timeOffset="416314.4143">4181 11984 1876 0,'-15'14'54'0,"15"-7"6"0,0 1 18 15,0-1-8-15,0 0-1 16,0 9 39-16,0-12-53 0,0 2 4 15,0 0 1-15,15-1 13 0,4-2 4 16,6 3 56-16,-14-6-78 0,2 0-10 16,0 0-6-16,0 0-4 0,12 0 20 15,-14 0-27-15,-1-11 8 0,3 4-4 16,-8-1 4-16,8-5 36 0,-8 6-30 16,-5-2-1-16,0 3 1 0,0-3-5 0,0 2-10 15,0-15 27-15,-23 10-30 16,8 9-20-16,-1 0-7 0,1 1 0 15,-1 2 0-15,-18 0 3 0,11 0 0 16,-5 0 1-16,7 11-5 0,-8 0 12 16,6-1-1-16,-16 11 8 0,21-10 6 0,5 2 5 15,0-1 7-15,6 0 12 16,-1 14 14-16,8 13 3 16,0-27-50-16,0-1-2 0,23-1-1 15,-2 0-6-15,-1-1 8 0,22 4-4 16,-19-7-9-16,0-1 2 0,1-1-1 15,-1-4-29-15,26 3-214 0,-25-3 9 16,-1 0-55-16,0 0-21 0,0 0-28 16,19-7-612-16,-16-5 405 0,-11 4 91 15</inkml:trace>
          <inkml:trace contextRef="#ctx0" brushRef="#br0" timeOffset="417432.4073">4673 11957 2404 0,'-2'-4'39'0,"-1"0"63"0,0 1 71 0,1 1 48 16,2-1-10-16,-5-1 65 15,5 3-207-15,0 1-26 0,0 0-20 16,0 0-19-16,0 0-14 16,0 0-6-16,0 23 27 0,0-12-14 0,0 3 20 15,15 1-23-15,-15 1 8 0,16 20 6 16,4 14 12-1,-9-36-35-15,-3 1-74 0,-3-2-100 16,0-1-90-16,3-1-82 0,5 7-528 0,-6-10 274 16,1 0 94-16</inkml:trace>
          <inkml:trace contextRef="#ctx0" brushRef="#br0" timeOffset="418538.4476">5131 11893 2175 0,'0'-6'22'16,"-2"-1"38"-16,2-2 128 0,0 4-96 16,0 1-20-16,0 1-9 0,0-1-3 15,18 4 0-15,16-5 58 0,-16 5-65 0,5-1 4 16,3-1-19-16,2 2-9 16,37 0 19-16,-34 0-15 0,8 0 7 15,-5 12-4-15,7 0-1 0,34 14 21 16,29 19 6-16,-58-11-19 15,-17-1 13-15,-19-15-17 0,-2-2 10 16,-8 0 0-16,0 0 1 16,0 0 1-16,-34 32 47 0,-20-21-66 15,28-15-16-15,0-1-8 0,-3-2-7 0,1-1 8 16,0 0-9-16,-32 3 0 16,32-7-6-16,-1-2-4 0,3-1-11 0,5-1-44 15,-23 0-221-15,26 0 68 0,5 0-36 16,-2-7-26-16,5 7-32 15,-14-21-401-15,19 14 188 0,0 1 35 0,-3-1 98 16</inkml:trace>
          <inkml:trace contextRef="#ctx0" brushRef="#br0" timeOffset="418133.8777">5393 11831 2190 0,'-21'8'17'0,"21"-2"120"0,0 0-2 15,0-6 7 1,0 7 8-16,-13 0-23 0,13 11 96 15,-13-8-120-15,13 5-18 0,0-1-5 16,-8 4-1-16,1 22 33 0,1-21-88 0,6 2-9 16,-5 2-10-16,3-4 2 0,-3 2 2 15,-1 17-6-15,6-21 4 0,0-2-9 16,0 0 4-16,0-2-32 0,0 6-201 16,0-13 21-16,0 0-35 0,0-1-8 15,0-2-31-15,0-2-508 0,0-1 224 0,0 0 76 16</inkml:trace>
        </inkml:traceGroup>
        <inkml:traceGroup>
          <inkml:annotationXML>
            <emma:emma xmlns:emma="http://www.w3.org/2003/04/emma" version="1.0">
              <emma:interpretation id="{48460D47-1C43-4165-9CDC-63B15DF189F0}" emma:medium="tactile" emma:mode="ink">
                <msink:context xmlns:msink="http://schemas.microsoft.com/ink/2010/main" type="inkWord" rotatedBoundingBox="13600,11719 18188,11626 18200,12257 13613,12349"/>
              </emma:interpretation>
              <emma:one-of disjunction-type="recognition" id="oneOf61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0" timeOffset="422940.8905">6167 11628 2164 0,'13'-12'78'0,"-6"7"24"0,-7 0 58 16,8 2 25-16,-8-2 15 0,0 1-13 15,13-2 71-15,-13 6-185 0,0-2-29 0,0 2-24 16,0 0-11-16,0 0-22 16,0 0 7-16,0 0 5 0,0 0-2 0,0 9 6 15,0 4-4-15,0-3 1 0,0 1 3 0,-23-1 0 16,23 2 0-16,-21 11-45 15,-18 8-394 1,26-19-5-16,-2-1-29 16,15-10 170-16,0 0-197 0,0 1 10 0,-13-2 52 0</inkml:trace>
          <inkml:trace contextRef="#ctx0" brushRef="#br0" timeOffset="423273.2357">6314 11572 2184 0,'8'-3'31'0,"0"-1"34"0,0 3 21 16,2 1 101-16,-10 0-139 0,0 0-18 15,0 0-10-15,0 0 13 0,0 0 36 16,0 0-50-16,0 10-17 0,0-1-2 16,0 0 4-16,0 13 8 0,0-10-26 0,0 0-70 15,-29 2-75-15,29 1-81 0,0-1-101 16,0 16-773-16,-25-17 654 15</inkml:trace>
          <inkml:trace contextRef="#ctx0" brushRef="#br0" timeOffset="423782.8942">6555 11807 2284 0,'-8'-3'27'0,"0"-1"44"16,8 2 113-16,0 2-120 0,-5 0-47 0,5 0-20 15,0 0-1-15,0 0 10 0,0 0-10 16,0 0-21-16,26 0-63 0,-3 9-60 15,29 4-334-15,-23-6 16 0,-1-7-48 16,6 7 77-16</inkml:trace>
          <inkml:trace contextRef="#ctx0" brushRef="#br0" timeOffset="423473.8553">6648 11965 2707 0,'5'-1'94'0,"6"1"34"0,-6 0 8 15,0 0-38-15,-2 0-28 0,2 0-39 0,-3 0 7 16,4 0 4-16,1 11-5 15,4 7 0-15,-1-8-24 0,-2 2-23 16,2 0 11-16,-2 1 6 0,0 0-10 16,10 12 32-16,-13-13-29 0,3-1-40 15,-3-1-103-15,0-1-100 0,0 5-423 16,-5-11 287-16,0 0-228 0,5-2 66 0,-5-1 65 16</inkml:trace>
          <inkml:trace contextRef="#ctx0" brushRef="#br0" timeOffset="424009.9548">7070 11842 1763 0,'0'0'16'0,"0"0"23"16,0 0 117-16,0 0-78 0,0 0-22 15,-18 23 2-15,-5-15-38 16,23-2 7-16,-24 2 4 0,9 6 38 0,15-7-36 16,0-1 4-16,0 1 4 15,0-1 20-15,0 0 23 0,15 8 105 0,9-8-109 16,-1 1-6-16,3-2-6 0,10 3 7 16,42 3 38-16,-45-5-75 0,6 0-11 15,-3 0-8-15,-2 0 4 0,10 4-3 0,-31-4-11 16,3-2 2-16,-11 2 20 15,-5-2 14-15,0 5 55 0,0-4-79 16,-24 1-6-16,4-2-8 0,-4 3-4 0,-4-1 4 16,-29 2-6-16,23-4-1 0,3 0-21 15,0-2-57-15,0-1-77 0,-21-1-343 16,29 0 187-16,2 0-60 0,3 0-219 16,3-8-9-16</inkml:trace>
          <inkml:trace contextRef="#ctx0" brushRef="#br0" timeOffset="424399.8878">7484 11903 2089 0,'8'-1'28'0,"0"1"43"0,-1 0 57 0,17 0 180 15,-14 0-169-15,8 0-38 0,3 0-4 16,-8 9-9-16,2-9-18 0,19 19 18 15,-18-8-49-15,2-2-6 0,-8 2 4 16,3-1 7-16,5 14 82 0,-13-12-68 16,1-3-20-16,-1 2-20 0,-5 0-5 0,5 6 41 15,-5-10-19-15,0 0-1 16,0-1 2-16,0-3 2 0,0 2 36 16,0-5-30-16,0 2 4 0,0-2-4 15,0 0-2-15,0 0-14 0,0 0 14 0,0-10-35 16,0 2-1-16,0-1-10 0,0-2 11 15,0-15 4-15,0 13-12 0,0 0-1 16,0-1-6-16,0 2 6 0,0-8-9 16,0 13 16-16,28 2-8 0,-10 1 2 15,8 4-4-15,18 0-10 0,-20 0 15 16,-1 0 2-16,-8 11-1 16,4-2-6-16,-1 2-3 0,13 9-60 0,-18-8-9 15,-3-1-54-15,0-2-74 0,-2 2-97 0,-8 8-439 16,0 6-935-1,11-18 1163-15</inkml:trace>
          <inkml:trace contextRef="#ctx0" brushRef="#br0" timeOffset="424772.7143">8111 11975 2038 0,'0'0'13'0,"0"0"20"16,0 0 40-16,-24 0 137 0,24 0-107 15,0 0-22-15,0 9-13 0,0-1 1 16,0 1 3-16,0 8 79 0,0-8-69 16,0 1-19-16,0 0-4 0,0-1 20 0,24 10 97 15,-4-11-72-15,-2-2 3 0,3-1-13 16,-3 0-9-16,21-3 41 0,-16-2-87 16,45 0 39-16,-48-10-62 15,4 2-7-15,-1 0 6 0,-8-2 4 0,19-9 17 16,-21 10-27-16,-3-2-1 15,-4 0-9-15,-6-1 1 0,0-11 9 16,0 11-2-16,0 0-5 0,0 0-11 16,0 1 5-16,-34-5-39 0,8 9-18 0,8 2-40 15,-5 1-61-15,-3 1-96 16,2 1-83-16,-32 1-560 0,27 1 172 16,6 0 102-16,-3 0 133 0</inkml:trace>
          <inkml:trace contextRef="#ctx0" brushRef="#br0" timeOffset="425300.9566">8413 11901 2326 0,'-13'-8'42'0,"3"4"53"0,10 0 43 15,0-5 172-15,0 4-207 0,0 1-33 16,0 0-23-16,29-1-27 0,20-4-4 16,-21 4-17-16,6 0-9 0,2 2 11 15,3-1-6-15,44-3-131 0,-44 4-56 0,2 1-86 16,-7 0-60-16,-1-1-230 15,1 3-31-15</inkml:trace>
          <inkml:trace contextRef="#ctx0" brushRef="#br0" timeOffset="424980.1388">8520 11633 2327 0,'0'0'50'0,"0"0"39"0,0 9 32 0,0-1 25 15,0 15 80-15,0-11-136 0,0 4-14 16,0 3 0-16,23 3 3 0,-8 3-21 15,3 27-2-15,-7-26-49 0,2 2-6 16,-3 0-4-16,11 20 7 16,-8-8 9-16,-13-8-145 15,0-19-42-15,0-3-62 0,0-1-25 16,0-3-16-16,0 0-19 0,28 0-754 0,-12-6 564 16,-16 0 96-16</inkml:trace>
          <inkml:trace contextRef="#ctx0" brushRef="#br0" timeOffset="425695.6338">9027 11962 2237 0,'0'0'93'0,"0"0"20"0,0 0 49 0,0-8-7 16,0 8-15-16,0-5 15 0,0 5-117 15,0-3 3-15,10 3 9 16,-10 0 14-16,29 0 66 0,-14 0-81 0,-2 0-13 16,-2 0-1-16,1 0-8 0,20 7 26 15,-9 13-31-15,0-4-17 16,-13-7 2-16,-4 0 1 0,-1 0 0 16,3-1-1-16,-3 11 5 0,-5-14-9 0,0 3 6 15,0 0-3-15,0-3-5 16,0 1 6-16,0-6 30 0,0 0 15 15,0 0 19-15,0 0 7 0,0 0-12 16,0 0-5-16,0 0-59 0,0 0 3 0,0 0 1 16,0-11-8-16,0-13 1 0,0 11 2 15,0-2-1-15,0-1 5 0,0 1-8 16,15 2-5-16,3-13 4 0,11 17 1 16,-8 1 5-16,-3 4-3 0,-3 0-2 15,16 4-5-15,-10 0 5 0,-11 0 4 0,8 10 1 16,-7-1-1-16,12 14-8 15,-13-12 5-15,3 0-7 0,-7 3-33 16,-1-2-61-16,5 9-349 0,-7-10 112 16,-3-2-52-16,0 2-51 0,0-3-246 0,0 0 67 15</inkml:trace>
          <inkml:trace contextRef="#ctx0" brushRef="#br0" timeOffset="426700.0344">9532 11895 2236 0,'0'-5'37'0,"0"2"63"15,0 1-41-15,0 2-15 0,0 0 15 0,0 0 17 16,0 0 3-16,0 11 47 16,0-1-76-16,0 1 0 0,0-1-4 0,0 3 5 15,0 10 24-15,18-11-35 0,-18 0 4 16,15 0 11-16,3-2 5 0,3 8 66 15,-13-10-65-15,2 0 5 0,6-4-8 16,-8 1-5-16,20-2 25 0,-18-3-53 16,6 0 2-16,-3 0 0 0,-3 0 8 0,1 0 4 15,17-18 27 1,-15-1-52-16,-3 10-16 0,-10 1-1 16,5-1 0-16,-5 1-4 0,0 0 16 15,0-7 0-15,0 8-3 0,0 2-8 0,0 2-6 16,0-1 6-16,0 4-13 15,0 0 11-15,0 0-1 0,0 0 2 0,0 0 13 16,0 11-4-16,0-1-1 0,0 0-12 16,0 1 1-16,0 0 4 15,0 12-1-15,0-10 5 0,0-4-5 0,0 2 5 16,24-2 2-16,-1 2-5 0,3 4-1 16,-3-8-9-16,-5-2 12 0,-2-2-4 15,7 1-3-15,16-4-15 0,-16 0 3 0,-2 0-8 16,2 0 6-16,1-10 9 15,14-8-16-15,-19 8 24 0,-4-1 1 16,-5-1-4-16,-2-1 15 0,8-18-28 16,-16 12 11-16,0 0-1 0,0-3-1 0,0-4 8 15,0-1-2-15,0-26 5 16,0 27-6-16,0 1 6 0,0 0-5 16,0 0 8-16,0-13-7 0,0 22 3 0,0 0-2 15,-24 5 2-15,24 2-3 0,-20-1-8 16,2 6 4-16,7 1 5 0,11 3-5 15,-13 0 11-15,-18 0-8 0,23 9-3 16,-7 1 2-16,5-1 2 0,2 4 1 16,3-3 8-16,-11 18-7 0,16-11 6 15,-8 1-8-15,8 1 4 0,0 22 1 16,0 3 18-16,0-1-14 16,29-21-5-16,-29-1-3 0,23-2 12 0,0 1-1 15,-2-1-1-15,8 15-1 0,-11-18-9 16,-3-2 5-16,-2-2 2 0,3-1-6 15,23 3 12-15,-21-9-6 0,5 0 5 16,3-3-4-16,2-2-6 0,29 0-6 16,-28 0 3-16,-1-12 3 0,1 1 4 0,-3 0-3 15,15-12 6-15,-20 11-6 16,-8-4 4-16,-3 0-5 0,-5-3-1 16,0-26-5-16,-5-11 11 0,0-4 5 15,0 31-15-15,0-2 1 0,-26-43 28 16,8 56-7-16,18 4-3 15,-23 3-3-15,23-2-7 0,-16 9-9 16,16 4-4-16,-18 0 8 0,3 0-4 16,-8 16 24-16,7-4-5 0,-2 5 0 15,2 3 13-15,3 3 10 0,-2 3-9 16,7 32 28-16,8-28-54 0,0 1 6 16,0 3-7-16,0-5 0 0,52 26 0 0,-29-30-5 15,6-3-46-15,4-2-104 0,1-2-200 16,44 9-984-16,-40-17 480 15,4-2 197-15</inkml:trace>
        </inkml:traceGroup>
      </inkml:traceGroup>
    </inkml:traceGroup>
    <inkml:traceGroup>
      <inkml:annotationXML>
        <emma:emma xmlns:emma="http://www.w3.org/2003/04/emma" version="1.0">
          <emma:interpretation id="{5A79B614-68B3-4C8A-95DE-50C83A2A4EEF}" emma:medium="tactile" emma:mode="ink">
            <msink:context xmlns:msink="http://schemas.microsoft.com/ink/2010/main" type="paragraph" rotatedBoundingBox="4815,13139 15629,12764 15664,13768 4850,1414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7F60A51-51E7-4E6B-9127-6B11B6205DCD}" emma:medium="tactile" emma:mode="ink">
              <msink:context xmlns:msink="http://schemas.microsoft.com/ink/2010/main" type="line" rotatedBoundingBox="4815,13139 15629,12764 15664,13768 4850,14142"/>
            </emma:interpretation>
          </emma:emma>
        </inkml:annotationXML>
        <inkml:traceGroup>
          <inkml:annotationXML>
            <emma:emma xmlns:emma="http://www.w3.org/2003/04/emma" version="1.0">
              <emma:interpretation id="{A24BB213-FC20-4D0F-A71A-CEC2229FB51E}" emma:medium="tactile" emma:mode="ink">
                <msink:context xmlns:msink="http://schemas.microsoft.com/ink/2010/main" type="inkWord" rotatedBoundingBox="4817,13180 7380,13091 7407,13870 4844,13958"/>
              </emma:interpretation>
              <emma:one-of disjunction-type="recognition" id="oneOf62">
                <emma:interpretation id="interp74" emma:lang="" emma:confidence="1">
                  <emma:literal/>
                </emma:interpretation>
              </emma:one-of>
            </emma:emma>
          </inkml:annotationXML>
          <inkml:trace contextRef="#ctx0" brushRef="#br0" timeOffset="430119.8794">-2331 13125 2216 0,'0'-7'31'0,"0"2"52"16,0 0 65-16,0 2 35 0,-23 0 148 15,5 1-212-15,-3-1 3 0,5 2-16 0,1 0-20 16,-19 1-14-16,19 0-65 15,-3 0 0-15,-1 10-1 0,1-2-2 16,-15 13-4-16,15-10 0 0,2 2 3 16,3 0-3-16,3 2 2 0,2 0 2 0,-2 14-3 15,10-15 0-15,0-2-1 16,0 0 8-16,23-3 0 0,16 7 5 16,-16-11-9-16,3-2 5 0,2-3 1 15,-2 0-1-15,36 0 2 0,-25-12-6 0,-6 0 1 16,-3 0-3-16,1 0 4 0,-6-1-8 15,16-12 73-15,-29 12-18 16,3-23 54-16,-13 24-91 0,0 0 3 16,0 0 2-16,-21-13 1 0,-5 12-20 15,6 4-11-15,2 1 9 0,18 1-11 16,-19 2 4-16,4 3-8 0,7 2 13 16,8 0 0-16,0 10 2 0,0 2-4 0,0 19 2 15,0-11 4-15,0 4 1 0,16 1-2 16,-16 4-4-16,46 32 4 0,-20-28 5 15,0 2 4-15,3 2-2 0,2-2 5 16,-3 2-2-16,32 35 19 0,-35-38-15 16,-1-1 4-16,-4-3-9 0,-4-1 16 0,0 22 36 15,-14-31 7-15,-2-2 34 16,0-4 60-16,0-2 57 0,-39 4 257 16,19-11-308-16,-6-2-57 0,-5-3-56 0,-6 0-14 15,-58 0 3-15,43-13-41 16,-2-2 6-16,-1-2-4 0,1-2-1 15,5-2-7-15,-39-25-114 0,51 20-63 0,9 2-61 16,5-1-33-16,2 2-23 0,5-20-159 16,16 23 249-16,0 0-19 15,0 1-26-15,24 0-43 0,30-17-183 0,-20 18 317 16,7 2 58-16,1-1 28 0,-4 1 17 16,45-16 17-16,-39 17 34 0,-2 2 9 15,-4 0 6-15,-7 2 16 0,-2 1 21 0,23-5 77 16,-32 7-63-16,-1 6-13 15,-1-4-10-15,2 5 0 0,27-1 48 16,-24 2-21-16,6 0 7 0,2 0-4 16,2 11-5-16,37 8 32 0,-39-11-34 0,-2 3 9 15,-1-2-7-15,-2 0 9 0,-5 1-14 16,10 6 68-16,-23-7-71 0,0-1-9 16,-6-2-13-16,-2-1 14 0,0 6 62 0,0-8-36 15,0 0-18-15,-15-1-18 16,15-1-6-16,-42 0-14 0,27-1-6 15,-1 0 0-15,-2 0 2 0,2 0-11 16,-12-10 2-16,20 2-5 0,0-1 2 16,6 0-9-16,2 1-1 0,0-1-10 15,18-10-47-15,3 8 26 0,2 1-1 0,3-2 11 16,0 1 3-16,36-9 4 16,-31 10 21-16,-5 4 0 0,0 2 2 0,-6-1-4 15,11 1-4-15,-23 4-4 0,-3 0 2 16,3 0-6-16,-3 0 16 0,1 9-1 15,9 7-1-15,-10-7 5 0,3 1 1 16,2-1 0-16,-2 4 1 0,15 11-11 16,-12-13 9-16,2 0-6 0,0 0 1 0,0-3 6 15,15 5-1-15,-15-7 6 16,3-1-5-16,-4-3 3 0,1 0 15 16,13-2 40-16,-13 0-24 0,-2 0-1 15,-4 0-6-15,6-11 5 0,-5 2-1 0,10-10 32 16,-13 9-35-16,-5 0-1 15,0 0-3-15,0-3-5 0,0-9 2 0,0 12-30 16,-23-1 7-16,0 2-7 0,2 1 1 16,-36-6-24-16,39 11 4 15,-18 3-94-15,15 0-1 0,3 0-55 16,0 10-46-16,2-10-68 0,-15 20-322 16,18-13 322-16,6 1-6 0,-1-2-66 15,5 0-131-15,3 4-383 0</inkml:trace>
          <inkml:trace contextRef="#ctx0" brushRef="#br0" timeOffset="431009.9667">-1169 13193 1860 0,'8'-2'49'0,"0"2"36"16,-1-8 166-16,-7 8-138 0,6 0-20 0,-6 0-21 16,0 0-20-16,0 0-15 0,0 0-26 15,0 0 26-15,0 0 24 0,0 0 23 16,0 21 61-16,18-10-83 0,-3-1-3 15,-2 1 3-15,0 2 6 0,3-2-17 16,12 12 17-16,-10-13-45 0,-5 0-5 16,5-2-1-16,-2 0-1 0,18 0 39 15,-22-5-16-15,1 0 21 0,-2-1 18 0,-1-2 6 16,8 0 58-16,-13 0-104 16,1 0-6-16,1-11-11 0,-1 3 3 0,4-9 5 15,3 7-12-15,-3 0-9 0,-7 2-5 0,-3-4 3 16,0 2-34-16,0-7 25 15,0 10-2-15,-16 2 23 0,16 1-28 16,0 3-3-16,0 1-3 0,0 0 15 16,0 0-1-16,0 10 2 0,0 1 1 0,0 9 1 15,0-9-2-15,0-1-6 16,0 0-1-16,18 1 1 0,1-2-2 0,12 9 5 16,-13-10 6-16,2-3-3 0,-1 0-2 15,-4-1-3-15,24-1 3 0,-26-3 7 16,2 0-6-16,1 0 3 0,-6 0-4 15,14-10 6-15,-17 0-4 16,1-1 3-16,2 1-3 0,-7-1-3 0,2-16-1 0,-5 13 0 16,0-3 3-16,0-1 2 15,0-3-1-15,0-3 1 0,0-26 6 16,-23 23-9-16,23 0 4 0,-23 2-1 16,23 1 11-16,-39-12 14 0,39 25-13 0,0 3-12 15,-13 2-3-15,13 4 2 0,0 0-10 16,0 2 11-16,0 0 1 0,0 11-1 15,0 1 1-15,0 1-9 0,0 25-2 16,0-16 5-16,23 2 11 16,-2 4 0-16,15 30 22 0,3 2-5 15,-8-1 12-15,-16-31-15 16,-4 0-9-16,2-3-5 0,-5 2-7 0,2-3 2 16,11 21 10-16,-14-27-2 0,17 23-7 15,-19-33 3-15,-5-3 0 16,0-2 18-16,0-1 31 15,0-2 130-15,0 0-161 0,0-10-18 16,0-3 46-16,0 1-50 0,0-4-6 0,0-4 4 16,-29-27-83-16,6 18 54 0,23-3-15 15,0 0-1-15,0-2 6 0,0-29-15 16,0 35 38-16,0 3 1 0,0 6 4 16,0 1 0-16,47-4 1 0,-24 17 1 15,3 2 1-15,0 3-3 0,-3 0 4 16,29 9 2-16,-34 1 4 0,5 0-5 15,-7 0 1-15,-1 2 6 0,-4 0 2 16,4 11-7-16,-15-11 5 0,0 0-2 16,0 0-2-16,0-1 5 0,0 9 1 0,-28-12 6 15,2 0-6-15,0 0 5 16,0-2-15-16,-26 4-17 0,26-7-52 16,3-1-58-16,0-1-101 0,2-1-110 0,0 0-81 0,-12 0-807 15,20-10 575-15,0 10 129 16</inkml:trace>
        </inkml:traceGroup>
        <inkml:traceGroup>
          <inkml:annotationXML>
            <emma:emma xmlns:emma="http://www.w3.org/2003/04/emma" version="1.0">
              <emma:interpretation id="{5FBF54F4-1229-4AC9-9578-BC236B1CB09C}" emma:medium="tactile" emma:mode="ink">
                <msink:context xmlns:msink="http://schemas.microsoft.com/ink/2010/main" type="inkWord" rotatedBoundingBox="7652,13041 10248,12951 10283,13954 7687,14044"/>
              </emma:interpretation>
              <emma:one-of disjunction-type="recognition" id="oneOf63">
                <emma:interpretation id="interp75" emma:lang="" emma:confidence="1">
                  <emma:literal/>
                </emma:interpretation>
              </emma:one-of>
            </emma:emma>
          </inkml:annotationXML>
          <inkml:trace contextRef="#ctx0" brushRef="#br0" timeOffset="432797.614">1541 12874 2364 0,'13'-7'73'0,"-5"0"26"0,-8 3 9 0,0 1-30 15,0 1-16-15,0 2 92 0,0 0-53 16,18 10-18-16,-18 1-34 0,21 0-16 16,12 16-21-16,-17-14-6 0,-3 6 1 0,-3-4-2 15,1 0-3-15,-1 16-99 16,-2-17-41-16,-3-1-69 0,-5 0-46 15,8-2-17-15,2-2-6 0,3 3-576 16,-5-8 380-16,-3-4 81 0</inkml:trace>
          <inkml:trace contextRef="#ctx0" brushRef="#br0" timeOffset="432970.0493">1847 12920 2108 0,'0'-10'27'15,"2"2"23"-15,-2 1 11 0,0 3 0 16,0 1-22-16,0 3 79 15,0 0-48-15,18 8-60 0,-18 2-5 16,24-2 0-16,-4 1-6 0,-2 1-2 16,27 11-15-16,-22-11-39 0,0 0-52 0,6-2-70 15,2 0-79-15,28 4-752 16,-25-8 552-16</inkml:trace>
          <inkml:trace contextRef="#ctx0" brushRef="#br0" timeOffset="433195.7252">2659 12876 2284 0,'0'-8'19'0,"0"-1"141"0,0 9-17 15,-23 0 4-15,5 0-16 16,-39 20 194-16,34-8-238 0,-1 1-6 16,-20 21 42-16,24-14-77 0,-1 2-12 15,8 0-9-15,0 3-4 0,0 23-5 16,13-24-8-16,0-1-6 0,0-2 2 15,21 1-2-15,20 14-48 0,-12-21-35 16,-1-1-70-16,1-2-86 0,7-3-49 16,-2-1-33-16,33-2-448 0,-33-6 172 15,2 0 82-15</inkml:trace>
          <inkml:trace contextRef="#ctx0" brushRef="#br0" timeOffset="431536.3329">133 12902 2460 0,'0'-4'57'16,"0"1"43"-16,0 0 16 0,0 2 64 0,0 1-158 16,16 0 17-16,-16 0 45 0,15 0 33 0,11 21 124 15,-13-10-151-15,3 5-8 16,2 2 8-16,2 2-4 0,1 4-22 16,13 27 34-16,-16-25-66 0,0 1 3 15,-2 2-6-15,2-4 0 0,8 25 9 16,-16-29-31-16,-2-1-2 0,-1-2-3 15,-1-2 15-15,1 7-4 0,-4-14 1 16,-3-3 6-16,0-1 36 0,0-5 51 16,0 3 45-16,0-3 175 0,0 0-216 0,0 0-63 15,0 0-39-15,0-11-1 0,0-10-4 16,0 7-8-16,-23 1-12 0,23-5-14 16,-18 1-3-16,18-21-29 0,0 20 33 15,0 2-3-15,0 1-5 0,0 2-7 16,18 4 4-16,18-3-19 0,-18 8 26 15,0 4 10-15,3 0-2 0,2 0 4 16,24 0 12-16,-27 13 12 0,1-3-6 16,0-1 25-16,-3 2-29 0,-3-1-2 0,11 12-19 15,-15-12 29-15,-4 3-4 0,-1-2 3 16,-4-1-6-16,-2 9 0 0,0-11 4 16,0 0 1-16,0 1-2 0,-15 0-55 0,-3-3-41 15,-16 6-195-15,16-7 110 16,-5 0-66-16,-1 0-88 0,-4-2-78 15,-27 2-708-15</inkml:trace>
          <inkml:trace contextRef="#ctx0" brushRef="#br0" timeOffset="432244.1786">697 13127 2364 0,'8'-2'40'0,"-3"1"38"0,6-4 161 16,-9 4-145-16,1 1-28 0,-1 0-39 0,1 0-12 15,-3 0 8-15,3 0 5 16,4 0 15-16,-1 0 2 0,1 10 1 16,6-1 5-16,13 12 36 0,-10-11-53 0,-1 3-9 15,1-1-4-15,2 1-2 0,16 13 14 16,-22-14-20-16,4-1 2 0,0-3 4 15,-4 0 5-15,1-2 3 0,6 1 50 16,-12-4-22-16,-2-3 7 0,1 0 1 0,-4 0-8 16,11 0 3-1,-8 0-41-15,1-11 4 0,1 0 5 0,-1 1 1 16,6-12 17-16,-6 10-26 0,-1-1-7 16,-5-3-4-16,0-1 4 0,0 1-5 15,0-14 36-15,0 16-20 0,0 1-4 0,0 3-6 16,0 4-12-16,-16-3 4 15,16 7-6-15,0 2-3 0,0 0 0 16,0 0-1-16,-13 0 5 16,13 11 7-16,0 8-12 0,0-6-1 0,0 0-1 15,0 1 3-15,0 5 2 0,0 22 10 16,0-18-2-16,24 4 4 0,-4 1-8 16,4 0-1-16,-1 2 7 0,29 34-12 0,-26-32 1 15,-1 0 3-15,1 3 1 16,-2-1 2-16,20 30 4 15,-29-34-2-15,-2 0-3 0,-3-1-15 0,-2 1 17 16,-3-6 0-16,-5 19 20 0,0-25-8 16,0-2-1-16,-18-5 3 0,-2-2 5 15,-24 2 21-15,15-7-13 0,-2-4-13 0,-3 0 5 16,-4 0-12-16,-43-13-5 16,43-1-4-16,-7-4 0 0,4-2 4 0,5-6-1 15,0-2 0-15,-24-39-3 0,37 33-3 16,5-1-4-16,5 1 2 0,5 2 1 15,8-23 3-15,0 33-7 0,21 1-6 16,-6 4-32-16,3 3 18 0,3 2-24 16,18-5-75-16,-21 13 54 0,3-1-16 0,-3 1-21 15,-3 2-45 1,32 1-515-16,-39 1 423 0,12 0-238 16,-14 0 183-16,1 0-216 0,-1 0-5 15,-4 7 52-15</inkml:trace>
        </inkml:traceGroup>
        <inkml:traceGroup>
          <inkml:annotationXML>
            <emma:emma xmlns:emma="http://www.w3.org/2003/04/emma" version="1.0">
              <emma:interpretation id="{580F7764-960D-4DA3-82C7-43B97A688B0D}" emma:medium="tactile" emma:mode="ink">
                <msink:context xmlns:msink="http://schemas.microsoft.com/ink/2010/main" type="inkWord" rotatedBoundingBox="10445,12974 15630,12794 15650,13366 10464,13545"/>
              </emma:interpretation>
              <emma:one-of disjunction-type="recognition" id="oneOf64">
                <emma:interpretation id="interp76" emma:lang="" emma:confidence="1">
                  <emma:literal/>
                </emma:interpretation>
              </emma:one-of>
            </emma:emma>
          </inkml:annotationXML>
          <inkml:trace contextRef="#ctx0" brushRef="#br0" timeOffset="435695.109">5859 13033 2066 0,'0'-8'19'15,"0"3"31"-15,0 2 40 0,0-4 149 16,0 6-143-16,0-2-14 0,0 1-21 16,0 1-2-16,23 1 79 0,-5 0-45 0,3 0 6 15,0 9 9-15,2-1-3 16,3 1-8-16,33 11 77 0,-25-11-107 15,-6 1-15-15,6 1-64 0,-6 0 38 16,16 9-1-16,-20-12 24 0,-14 1-45 16,0-2 2-16,-4 1 0 0,-4 4 8 15,-2-8-7-15,0-1 4 0,0 0-1 0,0 0 10 16,-23-1 29-16,-6-2-25 16,9 0-8-16,2 0 1 0,-3 0-7 0,0 0-2 15,-15-24-2-15,23 14-7 0,-5 0 3 16,5-1-11-16,0-1-1 0,3-10-71 15,-3 13-6-15,13-1-57 0,0 0-49 16,0 1-72-16,23-8-308 16,-23 8 246-16,34-1-66 0,7 1-206 0,-5-2 51 15,-2-1 104-15</inkml:trace>
          <inkml:trace contextRef="#ctx0" brushRef="#br0" timeOffset="436290.7711">6187 12879 2164 0,'-7'-4'30'16,"7"-4"110"-16,0 4-117 0,0 1-10 0,0-1-4 15,57-1 8-15,-37 1-17 0,4 2 1 16,9-3-23-16,6 4-55 15,46-3-331-15,-41 1-70 0,8-1-46 0,5 0 85 16</inkml:trace>
          <inkml:trace contextRef="#ctx0" brushRef="#br0" timeOffset="436120.597">6539 13225 2022 0,'-5'6'73'0,"0"-1"67"15,0-2 57-15,5 2 22 0,0 3 285 16,0-5-397-16,49 1 27 15,-31-4-91-15,3 1-49 0,7-1 23 16,1 0-7-16,28 0 26 0,-24 0-41 16,1 0 1-16,-5 0-27 0,-1-9-54 15,24 0-254-15,-31 1 104 0,-6 2-14 0,3-1-16 16,-7 1-76-16,-4-1-198 16,9-10-456-16</inkml:trace>
          <inkml:trace contextRef="#ctx0" brushRef="#br0" timeOffset="435896.8172">6547 12828 2213 0,'0'-4'27'15,"3"0"30"-15,-3 0 100 0,0 4-66 0,0 0 26 16,0 0 37-16,0 0 29 0,0 12 5 0,0 15 75 16,0-10-168-16,18 0-34 15,-18 4-11-15,34 43 17 16,-22-45-64-16,14 21-23 0,-18-22 16 16,0-1-6-16,5-2-48 0,-8 1-91 15,3-4-89-15,0 11-400 0,-8-14 311 0,7 0-70 16,-7-3-188-16,0 0 38 15</inkml:trace>
          <inkml:trace contextRef="#ctx0" brushRef="#br0" timeOffset="433813.7991">2975 13067 2392 0,'-20'-15'109'0,"9"11"-10"0,11 0 16 16,-8 2-43-16,8 2-42 0,0 0 102 15,0 0-42-15,0 10 25 0,0-1-59 0,0 1 3 16,0 15 47-16,0-10-49 16,0 0-14-16,0 0-7 0,16-1-1 0,-16 0-7 15,26 10 16-15,-16-15-17 0,1 1 2 16,-4-5-1-16,4 2 5 15,4-3 21-15,-7-4-26 0,0 0 1 0,-1 0 3 16,1 0-4-16,13 0 38 0,-11-11-34 16,1 2-5-16,-1-1-3 0,0 0-2 0,8-11-4 15,-10 12-13-15,-3-2-1 16,-5 1-5-16,3 3 0 0,0 3-4 16,-3 0-11-16,0 4 7 0,0 0 5 15,0 0 4-15,0 0-2 0,0 9-2 0,0 0-3 16,20-1 11-16,-7 2-3 15,3-2 2-15,28 18 12 0,-26-19-11 16,13 3-15-16,-13-6 11 0,-2-2-2 16,-1-2 3-16,1 0 3 0,17 0-15 15,-17 0 16-15,2-13-3 0,-5 4 1 16,2 2 10-16,4-11-10 0,-14 9-5 16,2-1-1-16,-1-2-7 0,-6 0-9 15,0-2 0-15,0-13-28 0,0 14 36 0,0 2-2 16,0 0-7-16,0 2 7 15,18-1-11-15,-5 8 27 0,-13 2-6 0,18 0-2 16,0 0 0 0,44 20-7-16,-33-10 10 0,30 13-9 0,-33-9 16 15,-3-1-3-15,-7 1 0 0,-1 0 8 16,3 16 3-16,-18-15-11 16,0-2 11-16,0 1-6 0,0-2 6 0,0 12 4 0,-23-13-16 15,-3-2 0-15,-2 0-8 16,-3-3 7-16,-3-2 1 0,-44 0 2 15,40-4-34-15,4 0-56 0,-2 0-106 16,2-10-88-16,-28-10-419 0,36 9 349 16,3-1-111-16,2-2-147 0,8-4 56 15</inkml:trace>
          <inkml:trace contextRef="#ctx0" brushRef="#br0" timeOffset="434411.6702">3785 12847 2281 0,'8'-7'34'0,"0"2"24"16,-3-1 13-16,-5 5 31 0,5 1 116 16,0 0-81-16,3 0-6 0,0 12-27 0,5 1-11 15,0 2-14-15,23 23 76 0,-20-18-76 16,2 3-16-16,2 2-22 16,-1 1-8-16,9 23 0 0,-15-27-25 0,3-1 1 15,-4-2-4-15,-4 1-7 0,8 8-7 16,-14-16 9-16,6-2 5 15,-8-3 3-15,0-2 1 0,0 0-3 0,0-2 1 16,0-3-9-16,0 0 2 0,0 0 0 16,0 0-4-16,-31-9 8 0,8-1-5 15,23 1-3-15,-26-2-6 0,26 0-1 16,-29-25-28-16,29 24 18 16,0-8-15-16,0 11 26 0,21 0 8 15,5 1 9-15,2 0-9 0,29-6-3 0,-26 8-3 16,-2 1 4-16,-3 0-3 15,-3 2 4-15,13-1-2 0,-23 4 7 0,-2 0-2 16,-1 0-4-16,-2 0-1 16,0 10-5-16,2 9-5 0,-5-9 14 0,-2 1 1 15,2 2 2-15,-3 1 3 16,6 15-10-16,0-13 0 0,-3-2 8 0,3 2 7 16,0-1 13-16,12 12 28 0,-7-16-26 15,0-1 4-15,3-1-4 0,-1-3 4 16,16 1 49-16,-20-7-27 0,4 0-25 15,1 0 18-15,-1 0-5 0,-4 0-5 16,17-21 52-16,-12 13-62 0,-9-2 3 16,4 0-13-16,-3 1 0 0,-3-17 0 15,-5 13-12-15,0-2 3 0,0 2-5 0,0-1-4 16,-52-13-7-16,34 18 9 16,-5 0-16-16,-1 2-10 0,1 1-22 0,-3 3-27 15,-26 0-105-15,26 3 53 0,3 0-50 0,-5 0-70 16,4 0-69-16,-14 8-409 15,19-8 174-15,9 8-53 0,-3-2 100 16</inkml:trace>
          <inkml:trace contextRef="#ctx0" brushRef="#br0" timeOffset="434968.944">4577 13058 2179 0,'24'-6'93'0,"-14"5"12"0,-5 1 23 16,3 0-4-16,2 0 1 0,-2 0-27 16,13 0 81-16,-11 0-90 0,1 9-10 15,1-2-9-15,12 9 16 16,-1 3-27-16,-5 1-4 0,-10-11-27 16,0 0-8-16,-6-1 0 0,3 2-2 0,-5-4-5 15,0 5 16-15,0-6-11 0,0-2 0 16,0 0 14-16,0-3 18 0,0 0 84 15,0 0-77-15,0 0-17 16,0 0-17-16,0 0-11 0,0-18-2 16,0 9-10-16,-15 1 0 0,15-4 8 0,0-1-7 0,-10 0 1 15,10-12-15-15,0 13 10 16,0 3-6-16,0 0 5 0,0 3-4 16,0 0-5-16,0 6 14 0,0 0-5 0,13 0 1 15,-1 0 13-15,12 22-4 16,-9-13-9-16,-2 0 2 0,3 0 0 15,-6-2 2-15,11 5 2 0,-11-7-5 16,1 0-2-16,-6-1 3 0,3-1-2 0,-6 0 10 16,8-2 12-16,-7-1-10 15,0 0-6-15,-1 0 0 0,1 0-5 0,7-9 1 16,1 1-2-16,-4-2-4 0,6 2 3 16,-5-2 5-16,18-9 6 0,-13 11-6 15,2 2-11-15,-7 1 4 0,2 1-2 16,1 4 8-16,12 0-2 0,-13 0 4 15,6 12-5-15,2-1 6 0,-5 1-1 16,21 13-5-16,-14-9 0 0,-4-3-13 16,2 2-3-16,-8-3-107 0,14 11-363 0,-14-14 119 15,-2 0 7-15,-3 1-58 16,0-5-253-16,11 0-426 0</inkml:trace>
          <inkml:trace contextRef="#ctx0" brushRef="#br0" timeOffset="435349.8996">5470 13042 1858 0,'0'0'52'0,"0"0"26"0,0 0 37 16,0 10 20-16,0-2 6 16,0 0 110-16,0-2-140 0,0-1-4 0,0-5-7 15,11 5 7-15,12 2 66 16,16-7-19-16,-5 0-74 15,-3 0 3-15,-16 0-40 16,1 0 8-16,-6-11-13 0,3 4-1 0,-5 1 2 16,7-7-2-16,-10 7-21 0,-5-1-19 0,0 1 7 15,0-1-3-15,0-7-11 16,-20 9 13-16,2-2-9 0,-1 2 5 16,-4 1 14-16,-18 1-19 0,20 3 2 15,-5 0-3-15,3 0 2 0,-3 13 1 16,-15 11 1-16,20-11 1 0,3 1-1 15,5 0 0-15,2-1-2 0,6 2 6 16,5 15 9-16,0-16-4 0,21 0-11 0,0-1-20 16,5 0-35-16,49 8-163 15,-37-13 36-15,1 0-73 0,5-3-50 0,3 0-73 16,49-5-702-16,-65 0 549 0,5 0 103 16</inkml:trace>
          <inkml:trace contextRef="#ctx0" brushRef="#br0" timeOffset="436839.0833">7052 12792 2154 0,'0'-5'23'0,"0"0"45"16,0 1 34-16,13-2 163 15,8 3-157-15,-8-1-11 0,7 2-11 16,-2 1-17-16,39 1 78 0,-26 0-70 16,3 0 14-16,2 14 10 0,3-1 4 0,44 21 94 15,-44-16-121-15,-3 4-20 16,3 2-5-16,-6 3-4 0,-4 1-5 0,15 25 28 16,-31-26-51-16,-5-1-5 0,-8-3-1 0,0 1 2 15,0 15 13-15,0-21-18 16,-31-3-5-16,2 0-1 0,1-3-19 15,-40 10 11-15,32-13 1 16,-75 9-90-16,72-17-33 0,0 1-92 16,5-2-100-16,-2 0-94 0,-23 0-558 15,35 0 280-15,1-12 116 0,8 3 126 16</inkml:trace>
          <inkml:trace contextRef="#ctx0" brushRef="#br0" timeOffset="436521.8583">7272 12770 2026 0,'0'7'47'0,"0"-7"67"15,0 5 70-15,0 8 281 0,0-7-266 0,0 4-21 16,0 0-26-16,0 5-4 0,0 4-24 16,0 26 22-16,0-19-108 0,0 1-11 15,0 0-17-15,0 2-1 0,0 23-6 16,0-27 1-16,0-1-3 0,0-3-1 16,0-1 0-16,0 12-89 0,0-19-37 15,0-3-79-15,0-1-48 0,0-3-40 16,0 1-345-16,0-7 146 0,0 0-123 0,0 0 93 15</inkml:trace>
          <inkml:trace contextRef="#ctx0" brushRef="#br0" timeOffset="437438.9434">7929 12651 2183 0,'0'0'50'16,"0"0"40"-16,0 0 37 0,0 0 10 15,0 0 107-15,0 0-158 0,0 0-11 0,0 0-14 16,0 0 19-16,0 0 110 16,0 0-99-16,0 8-24 0,0 0-18 0,0-2-5 15,0 3-17-15,0 24 6 16,0-7-30-16,-18-13-7 0,18-5-6 15,-23 2-21-15,23-1-65 0,-16-2-95 16,6 2-419-16,-5-5 282 0,15-1-33 16,-13 2-203-16,13-2 4 0</inkml:trace>
          <inkml:trace contextRef="#ctx0" brushRef="#br0" timeOffset="437762.0462">8111 12657 2685 0,'0'0'164'0,"0"0"-9"0,0 0 54 16,0 0-13-1,0 9-19-15,0-1 55 0,0-2-192 0,0 1-19 16,0 1-12-16,0-2-15 0,0 2 6 16,-24 7 14-16,24-8-4 15,-13 16-221-15,13-16-29 0,-15 0-78 0,15-2-63 16,0 4-505-16,-18-5 253 15,7-2 101-15</inkml:trace>
        </inkml:traceGroup>
      </inkml:traceGroup>
    </inkml:traceGroup>
    <inkml:traceGroup>
      <inkml:annotationXML>
        <emma:emma xmlns:emma="http://www.w3.org/2003/04/emma" version="1.0">
          <emma:interpretation id="{727CC1CD-70AA-4C0A-8B37-FEFBB25B5743}" emma:medium="tactile" emma:mode="ink">
            <msink:context xmlns:msink="http://schemas.microsoft.com/ink/2010/main" type="paragraph" rotatedBoundingBox="3530,14589 4123,14589 4123,14999 3530,149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9FD5C81-98D7-41D7-B485-D69791A71810}" emma:medium="tactile" emma:mode="ink">
              <msink:context xmlns:msink="http://schemas.microsoft.com/ink/2010/main" type="inkBullet" rotatedBoundingBox="3600,14460 4168,14772 3940,15189 3371,14877"/>
            </emma:interpretation>
            <emma:one-of disjunction-type="recognition" id="oneOf65">
              <emma:interpretation id="interp77" emma:lang="" emma:confidence="0">
                <emma:literal>→</emma:literal>
              </emma:interpretation>
            </emma:one-of>
          </emma:emma>
        </inkml:annotationXML>
        <inkml:trace contextRef="#ctx0" brushRef="#br0" timeOffset="439501.2516">-3975 14439 2304 0,'-5'0'18'15,"-3"0"151"-15,6 0-22 0,2 0 20 16,0 0-20-16,0 0 5 0,0 0 61 16,0 0-141-16,0 0-20 0,0 0 15 15,13 0 11-15,23 0 80 0,-13 0-96 16,6 0-7-16,4 0-1 0,6 0-3 16,3 0-10-16,48 26 32 0,-43-13-39 15,-3 4 1-15,-3 1 1 0,-4 1 9 0,25 21 25 16,-42-22-43-16,-4 2-5 15,-3 1 0-15,-5-1 4 0,-8 19 29 16,-21 15-4-16,-23-24-49 16,-3-5-5-16,21-14 10 0,-2-1-1 15,-3-2-8-15,0 1-51 16,-3-4-49-16,-36 1-210 0,39-5 105 16,-2-1-50-16,-1 0-81 0,5 0-83 0,-22 0-554 0,33 0 325 15,2-8 117-15</inkml:trace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3:57:46.529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</inkml:definitions>
  <inkml:trace contextRef="#ctx0" brushRef="#br0">8-1 2367 0,'0'0'41'0,"-16"0"38"16,16 0 28-16,0 0 20 0,0 0-16 16,0 0 55-16,0 0-109 0,0 0-24 0,26 0-25 15,-2 0-7-15,27 0-104 16,-25 0-39-16,3 0-79 0,-1 0-70 0,1 0-137 16,25 0-755-16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3:58:25.470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</inkml:definitions>
  <inkml:trace contextRef="#ctx0" brushRef="#br0">0 22 2512 0,'0'-9'69'0,"0"4"46"0,0 0-9 16,0 4-24-16,0-1-45 0,0 2-14 15,0 0 11-15,0 0 1 0,0 13 0 0,0 16 2 16,0-15-29-16,0 2-2 15,0 1-8-15,0 1-28 0,0-2-67 16,0 14-307-16,0-16 118 0,0-2-71 16,0-1-198-16,0-3 8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22:01.980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0 0 1768 0,'7'0'5'0,"1"0"-4"0,-3 0-19 15,-5 0-82-15,3 0-231 0,-3 0-535 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3:58:51.962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</inkml:definitions>
  <inkml:trace contextRef="#ctx0" brushRef="#br0">16-1 1948 0,'-16'0'2'15,"16"0"-4"-15,0 0-8 0,0 0-546 16,0 0 78-16,0 0 63 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4:04:01.324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</inkml:definitions>
  <inkml:trace contextRef="#ctx0" brushRef="#br0">334 0 2508 0,'20'15'85'0,"-17"-4"66"16,-3-2 35-16,0 2-2 0,0 1-44 0,-41 15-62 15,22-12-69-15,-4 1-8 16,-5 0-6-16,-1 3-37 0,-33 18-329 0,26-19 30 15,-3-2-161-15,-2 3-188 0,2-1 78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4:04:25.756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</inkml:definitions>
  <inkml:trace contextRef="#ctx0" brushRef="#br0">0 0 2294 0,'0'0'44'0,"0"0"46"16,19 0 41-16,-6 0 168 15,-3 0-194-15,5 0-34 0,-4 0-32 0,2 0-20 16,26 0-14-16,-21 0 4 16,2 0-9-16,4 0-39 0,-4 0-74 15,22 0-309-15,-21 0 151 0,2 0-166 0,0 0-152 16,0 0 42-16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4:04:07.851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</inkml:definitions>
  <inkml:traceGroup>
    <inkml:annotationXML>
      <emma:emma xmlns:emma="http://www.w3.org/2003/04/emma" version="1.0">
        <emma:interpretation id="{C5812472-0122-451E-AFC9-26FAC70B714A}" emma:medium="tactile" emma:mode="ink">
          <msink:context xmlns:msink="http://schemas.microsoft.com/ink/2010/main" type="writingRegion" rotatedBoundingBox="312,342 31720,-399 31967,10069 559,10810"/>
        </emma:interpretation>
      </emma:emma>
    </inkml:annotationXML>
    <inkml:traceGroup>
      <inkml:annotationXML>
        <emma:emma xmlns:emma="http://www.w3.org/2003/04/emma" version="1.0">
          <emma:interpretation id="{F1E1CF01-1E7A-4F27-B005-A4FC5AC588B0}" emma:medium="tactile" emma:mode="ink">
            <msink:context xmlns:msink="http://schemas.microsoft.com/ink/2010/main" type="paragraph" rotatedBoundingBox="316,302 12677,235 12680,832 319,8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D84E45-D50F-4316-B5F9-D6F53A32C908}" emma:medium="tactile" emma:mode="ink">
              <msink:context xmlns:msink="http://schemas.microsoft.com/ink/2010/main" type="line" rotatedBoundingBox="316,302 12677,235 12680,832 319,899"/>
            </emma:interpretation>
          </emma:emma>
        </inkml:annotationXML>
        <inkml:traceGroup>
          <inkml:annotationXML>
            <emma:emma xmlns:emma="http://www.w3.org/2003/04/emma" version="1.0">
              <emma:interpretation id="{29FFCE76-068F-4121-B911-397E56A0B425}" emma:medium="tactile" emma:mode="ink">
                <msink:context xmlns:msink="http://schemas.microsoft.com/ink/2010/main" type="inkWord" rotatedBoundingBox="316,302 3747,284 3750,837 319,85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88 143 2494 0,'-13'-8'51'16,"-16"2"260"-16,19 6-68 0,0-5-16 15,7 5-51-15,-7-5-38 0,4 1-36 16,1 4 15-16,3-4-84 0,2 2-27 0,0 2-10 15,0 0-2-15,0 0-19 0,0 0 20 16,18 0 10-16,5 0 1 0,62 0-4 16,-53 0-3-16,6 0-3 15,43 10 1-15,-43-1-1 0,4-1 10 16,-6 2-6-16,3-10 2 0,31 25-5 16,-42-12 1-16,1-1 11 0,-14 3-13 0,1-2 11 15,-1-1 1-15,-2 23 13 0,-13-23 7 16,0-1 4-16,0-2 5 0,0 0 1 15,-28 6 36-15,4-9-34 16,1 0 15-16,0-2 6 0,23-1 8 0,-23-1 32 16,-16 0 128-16,21-2-77 0,-3 0-23 15,3 0-27-15,-3-9 3 0,-31-11 11 16,32 8-72-16,2-1-31 0,2-2 4 16,3 0-25-16,8-18-10 0,5 17-2 15,0-2-2-15,0 0-3 0,28-1-11 16,34-17-90-16,-23 19-22 0,8 0-45 15,-1 2-29-15,4 0-13 0,4 1 38 16,55-8-277-16,-55 11 142 0,-2 5-72 0,-3 0-72 16,-2 0-236-16,35 4-512 0</inkml:trace>
          <inkml:trace contextRef="#ctx0" brushRef="#br0" timeOffset="1737.1142">1229 156 2274 0,'0'-5'46'0,"0"-4"193"0,0 5-36 0,0 4 10 0,0 0-20 15,0 0-5-15,0 0-37 16,0 0 64-16,0 0-136 0,-13 0-27 15,13-10-22-15,-13 10 11 0,-10 0-24 16,13 0-7-16,-3 0-32 0,-3 0 26 16,1 0-3-16,-4 0 13 0,-12 10-11 15,11-2 0-15,2 2-11 0,-1 0 12 16,4 0-4-16,-14 13-18 0,19-10 22 0,2 1 0 16,1 0 18-16,7 1-25 0,0 1 3 15,0 12 8-15,0-15-5 0,18-1-3 16,-3-1 3-16,3-2-7 0,13 5 16 15,-12-6-12-15,-1-5 7 0,-3 1-6 0,6-3 0 16,10-1 8-16,-3 0-5 16,1-8 0-16,-16 8 3 15,-3-11 3-15,1 2-4 0,-6 1-2 16,2-11-2-16,-4-7 29 0,-3 14-7 16,0 0-1-16,0 2 6 0,0 0-7 15,0 1 15-15,0 9-38 0,-15 0 0 16,15 0 3-16,0 0-11 0,0 0 5 0,0 0-14 15,0 0 10-15,0 0-8 16,0 0 17-16,0 0-8 0,0 11 24 0,0-1-14 16,0 0-4-16,0 0-9 15,0 0 4-15,0 11 0 0,0-12 197 0,15 0-186 16,1 1 9-16,-1-3-16 0,8 1-186 16,16 3 180-16,-21-6 10 0,6-3 3 15,-1-1-3-15,0-1-4 0,19 0 7 16,-22 0-2-16,1 0 7 0,-8-8-11 15,0 8 0-15,0-11 2 0,5-5-4 16,-13 7 5-16,0 0-4 0,1 0-4 16,-6-2 13-16,5-11-11 0,-3 9 1 0,-2 2-2 15,3-1 4-15,-3 0 13 16,3 2-9-16,2-7-3 0,0 9-13 16,-3 1 8-16,6 2-4 0,-3 1 3 0,6-2 3 15,-3 5 7-15,-1-1-9 0,6 2 3 16,0 0 0-16,0 0-4 0,21 0-5 15,-16 0 3-15,0 10 4 0,3-2 6 16,-3 1-1-16,15 9 5 0,-17-10-6 16,0 2 1-16,-6 1-12 0,0-1 13 15,-2 1-5-15,2 6 8 0,-10-9-11 0,0 0 2 16,0-2-2-16,0-1 1 16,0 1 11-16,0-3 2 0,0-1 1 0,0-2 0 15,0 1-4-15,0-1 23 0,-15 0-13 16,15 0 5-16,-11 0-20 0,4-9 15 15,-4 1-6-15,-2-11 2 0,8 7-15 16,0 0 0-16,2 1 4 0,3-4-13 16,0-16-3-16,0 18 12 0,0-2-3 15,24 3 8-15,-1-2-14 0,-5 3 7 16,21-5-25-16,-23 11 18 0,2 1-14 16,-5 0 2-16,0 4 4 0,10 0-25 15,-13 0 41-15,-5 0 1 0,3 9 4 16,2-1-13-16,-2-2 1 0,8 10 0 0,-8-5 20 15,-3-1-6-15,5 3-2 0,-2-2 2 16,7-11-3-16,-7 14 4 0,0 0 1 16,0-3-4-16,5 0 3 0,-3-2-6 15,8 16-40-15,-8-15 13 0,1-3 3 16,-1-7 3-16,-2 0 13 0,7 0-18 16,-7 0 20-16,3 0 6 0,-1 0-8 0,-2 0 9 15,15-16-16-15,-8-2-4 16,1-3-1-16,-13 10 15 15,2-2 9-15,-5 0 5 0,0-2-5 0,0-3 6 16,0-22-13-16,0 16 3 16,-21-1 2-16,3 0 4 0,5-3-7 0,-15-28 20 15,15 30-23-15,0 1 49 0,2 3 16 16,1 3 2-16,2 3 17 16,-5-7-13-16,8 18-49 0,2 1-11 0,-2 2-9 0,5 2 5 15,-2 0-1-15,2 0 2 16,0 0-24-16,0 0 17 0,0 0 3 15,0 11 0-15,0 14 19 0,0-9-13 16,0 4 5-16,0 1 3 0,20 4 4 16,11 29-6-16,-18-28-5 0,0 2-3 0,-2 0-58 15,4-1 63-15,9 27 2 0,-12-31 60 16,-1 4-62-16,2-4-7 16,-3-3 0-16,3-2-2 0,5 12-3 0,-10-18 10 15,0-3-1-15,-6-3 3 0,3-1-15 16,-5 0 28-16,0-3-11 0,0-2 26 15,0 0 8-15,0 0 19 0,0 0 17 16,0 0 23-16,0 0-78 0,0 0-22 16,0 0-4-16,0-15 6 0,-15-10-32 0,15 12 36 15,-18-3-4-15,10-2 15 16,8-2-17-16,-13-2-5 0,13-25-16 16,0 22 2-16,0 0 8 0,0 1 4 0,18 2-7 15,21-13 1-15,-18 20-2 16,-3 3 13-16,3 5-3 0,-8 1-12 0,2 6 8 15,19 0-31-15,-16 0 35 16,-3 13-6-16,1-2 4 0,-3 0 3 0,13 14-7 16,-16-13 12-16,-10 1-1 0,0-2-3 15,0 1 9-15,0-3-7 0,0 9-3 16,0-9-3-16,-21-2 9 0,21-1-2 16,-18-1 7-16,5 4 4 15,-10-5-10-15,0-4-10 0,15 0 16 16,-5 0 5-16,5 0-4 0,-20-18-1 15,23 18-2 1,-6-6-21-16,11-1-4 0,0 7-7 0,0 0 25 16,0 0-5-16,0 0-2 0,18 8 2 15,-2 3 12-15,-16 0 4 0,18 1-12 16,0 2 2-16,16 13-7 0,-24-13 11 16,8 0-7-16,0-2 5 0,1 3-2 0,19 9-2 15,1-2-105 1,-5-6-112-16,-19-9 73 0,1-1-64 0,-1 0-79 15,1-2-79-15,20-1-508 16,-18-1 221-16,6-2 86 0,-1 0 114 16</inkml:trace>
          <inkml:trace contextRef="#ctx0" brushRef="#br0" timeOffset="2159.7551">3059 185 2426 0,'-18'0'18'0,"5"0"74"15,13 0-33-15,-10 0 8 0,10 0 26 16,0 0 19-16,0 8 13 0,0 0 62 16,0-1-124-16,0 0-13 0,0 1-3 0,15-4 14 15,1 9 42-15,-3-7-50 16,0-1-11-16,0-2 9 0,2 0-1 16,-5-1-10-16,19 0 34 0,-14-2-54 0,1 0-7 15,-6 0-8-15,3 0 5 0,13-18 16 16,-13 18-19-16,-5-11-1 0,-3 2-2 15,0 1 14-15,-5-8 13 16,0 1-17-16,0 2-10 0,-18 8-4 16,-3 0-3-16,21 0 4 0,-23 0 2 15,5 2 1-15,-21 0-12 0,16 3 11 16,5 0-8-16,-3 0 0 0,0 0-4 16,-15 17-1-16,21-8 14 0,-1 0 5 0,3 1-8 15,5 1 5-15,6 1-3 0,-1 15 3 16,3-13 0-16,0-2 1 0,0 3-5 15,0-2-8-15,42 14 2 16,-24-17 3-16,5 0 7 0,0-1-6 0,6-1 2 16,-1 0-5-16,34 1-96 0,-25-6-42 0,-4-3-102 15,-2 0-88-15,0 0-88 16,29 0-666-16,-32-10 454 0,1-2 121 0</inkml:trace>
        </inkml:traceGroup>
        <inkml:traceGroup>
          <inkml:annotationXML>
            <emma:emma xmlns:emma="http://www.w3.org/2003/04/emma" version="1.0">
              <emma:interpretation id="{B826BBED-FCFA-4BBE-ABD7-459844B62DB2}" emma:medium="tactile" emma:mode="ink">
                <msink:context xmlns:msink="http://schemas.microsoft.com/ink/2010/main" type="inkWord" rotatedBoundingBox="3969,284 4311,282 4314,801 3972,802"/>
              </emma:interpretation>
            </emma:emma>
          </inkml:annotationXML>
          <inkml:trace contextRef="#ctx0" brushRef="#br0" timeOffset="2708.3608">3750-167 2602 0,'0'-5'74'0,"0"4"48"15,0-1 17-15,0 1-7 0,0 1 67 16,0 0-139-16,0 10 144 15,0-2-93-15,0 5-16 0,16-2-36 16,-3 0 12-16,13 23 20 0,-16-14-55 16,0 2-17-16,24 47 62 0,-26-46-49 15,-1-1-14-15,1 0 5 0,13 20 31 16,-11-22-22-16,-2 0-5 0,2-2-12 16,-2 0-57-16,-3-1 50 0,11 10 6 15,-16-16 43-15,0 0-57 0,0-3 4 16,0-3 8-16,0 0 17 0,0-3 0 15,0-2 20-15,0 0 30 0,0 0 16 16,0 0 1-16,0 0-25 0,0-9-67 16,0 9-11-16,0 0-4 0,0 0 22 15,0-30-30-15,0 16 14 0,0 1-13 0,0-1 10 16,0 0-3-16,-16-1 1 16,-2-10-159-16,5 16 158 0,3 1-5 0,-3 2 142 15,3 6-144-15,-6-5-9 0,3 5 15 16,3 0-1-16,-11 0 4 0,6 0-1 15,-22 0 12-15,19 13-5 0,0-3 1 16,0 2 0-16,2-1 3 0,4 1 0 16,-7 14-7-16,12-14-1 0,1 1 0 15,6 1 19-15,0-2-13 0,0 10 24 16,0-14-27-16,21 1 3 0,0-1-14 16,0 0-15-16,-1-2-35 0,27 2-161 0,7-3-41 15,1-4-163-15,-30-1 67 16,1 0-99-16,-2 0-168 15,4 0-136-15</inkml:trace>
        </inkml:traceGroup>
        <inkml:traceGroup>
          <inkml:annotationXML>
            <emma:emma xmlns:emma="http://www.w3.org/2003/04/emma" version="1.0">
              <emma:interpretation id="{D933A0E2-578F-4ECD-952E-6E9FFCB193F6}" emma:medium="tactile" emma:mode="ink">
                <msink:context xmlns:msink="http://schemas.microsoft.com/ink/2010/main" type="inkWord" rotatedBoundingBox="4717,758 5028,756 5029,782 4718,78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46.469">4498 307 2306 0,'0'1'50'0,"0"1"184"15,0 0-38-15,0-1 4 0,0 1 124 16,18-1-155-16,21-1 46 0,-21 1-285 16,3-1 115-16,-3 2-20 0,-2-2 3 15,-1 1-16-15,14 0 10 0,-19-1-5 16,-2 0-8-16,0 0 5 0,-3 1-4 15,3-1 1-15,-8 0-1 0,0 0 5 16,0 0 13-16,0 0-22 0,0 0 5 0,-21 0-13 16,5 0 10-16,-2 0-13 15,3 0 3-15,-9 0-12 0,-20-7-1 0,18 7 11 16,3 0 12-16,-5 0-3 16,7 0 7-16,-2 0 2 0,-6 0-5 0,19 0 3 15,2 0 0-15,3 0 2 0,5 0 1 16,0 0-4-16,0 0-9 0,0 0-6 15,0 0 4-15,0 0-1 0,23 0 3 0,19 0-4 16,-16 0-25-16,2 0-54 16,0 0-95-16,-2 0-114 0,29-8-544 15,-27 8 266-15,-2-10-125 0,-3 10 129 16</inkml:trace>
        </inkml:traceGroup>
        <inkml:traceGroup>
          <inkml:annotationXML>
            <emma:emma xmlns:emma="http://www.w3.org/2003/04/emma" version="1.0">
              <emma:interpretation id="{50768D44-E7FF-4C46-AF06-2CD25B0B4684}" emma:medium="tactile" emma:mode="ink">
                <msink:context xmlns:msink="http://schemas.microsoft.com/ink/2010/main" type="inkWord" rotatedBoundingBox="5481,346 8052,332 8055,857 5484,87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997.6711">5479 101 2432 0,'0'-2'49'0,"0"0"62"15,0 1 77-15,0-1 57 0,0 0 175 16,-18 1-292-16,18 0-50 0,-15-1-24 15,15 0-6-15,-16 2-24 0,-12 0 3 0,12 0-13 16,-2 0 9-16,-3 10-8 16,1 0-1-16,-27 10-13 0,24-7-1 15,-1 0 8-15,6 3-3 0,3 0-4 16,-1 3 4-16,-2 16 13 0,18-15-15 16,0-2-6-16,0 1 7 0,21-1-10 15,23 15 21-15,-18-18-20 0,5-3 10 16,2-1-12-16,6-2-28 0,3-1-39 15,38 0-250-15,-36-8 64 0,-3 0-53 16,1 0-45-16,-3 0-49 0,30-13-758 0,-35 5 675 16,-5-2 114-16</inkml:trace>
          <inkml:trace contextRef="#ctx0" brushRef="#br0" timeOffset="4676.8649">5891 187 2223 0,'-18'-16'137'0,"18"11"9"0,-13 0 50 15,13 2-7-15,0-1-10 0,-11 0 19 16,11 3-174-16,-10 0-65 16,10 1 31-16,0 0 7 0,0 0 5 0,0 14-2 15,0 11 11-15,0-11-7 16,0 1 7-16,0 0 4 0,0 2-9 0,16-3 4 16,-1 13-12-16,1-15 14 0,-3-1-4 0,0-2 14 15,-3-2-10-15,16 4 21 16,-16-8-12-16,0 0 9 0,1-2 6 15,-3-1 23-15,-1 0 10 0,9 0 69 16,-11 0-85-16,-2 0-11 0,2 0 2 0,0-10-10 16,0-8 4-16,0 10-36 15,-5 0 2-15,0-1 0 0,0-1-8 0,0 2 7 16,0-5-14-16,0 9 13 16,0 1-13-16,0 0 13 0,0 3-4 0,0 0 2 15,0 0-16-15,0 0 11 0,0 10-7 16,0-1 12-16,37 10 10 15,-19-10 5-15,-3-2-10 0,3 0-10 0,3 1 8 0,0-4-5 16,23 4 14-16,-26-8-10 16,3 0-6-16,-3 0 4 0,2 0 2 15,14 0 3-15,-21 0-1 0,3-11-5 16,-6 4 2-16,-5-1 2 0,0 0-1 0,3-6-30 16,-5 5 28-16,-3 0-2 0,0 0 8 15,0-2 21-15,0-12-25 16,0 10-7-16,0 0 2 0,0 0 0 15,-16 2 0-15,16 1-3 0,0-6-7 0,0 7-20 16,0 6 28-16,0 3 23 16,23 0-18-16,-2 0-6 0,2 0-6 15,29 24-2-15,-26-14 11 0,3 2 0 16,2 2 10-16,-3-2-2 0,1 5 4 16,20 10-10-16,-26-14-2 0,-5-2-7 15,-5 1 8-15,-5-2 5 0,-3 7 20 16,-5-11-5-16,0 0-1 0,0 0 15 15,-23-1-11-15,-16 3 30 0,13-8-46 16,3 0 0-16,-3 0-3 0,0 0-6 16,-5 0-7-16,-31 0 8 0,36 0 0 0,-3 0-2 15,4 0-32-15,1 0-44 16,-17-25-195-16,25 14 37 0,1 0-64 0,2 0-61 16,5-1-69-16,8 0-86 0,0-16-632 15</inkml:trace>
          <inkml:trace contextRef="#ctx0" brushRef="#br0" timeOffset="5308.384">6913-123 2354 0,'0'0'18'16,"0"0"21"-16,0 0 69 16,0 9 265-16,0 0-160 0,0 5-29 0,0 1-43 15,0 3-19-15,18 26 57 0,-18-16-131 16,24 0-13-16,-6 0-12 0,10 1-13 15,-7-3 4-15,10 23-8 0,-21-27-4 0,3-2-3 16,-13-2 12-16,0-2-9 16,0 8 9-16,0-15-20 0,0-2 7 15,0-2 14-15,0-1-10 0,16-2 12 16,-16-1-9-16,0-1-4 0,0 0-7 16,0 0 13-16,-23 0-9 0,-16-19 6 15,15 19-6-15,6-12 5 0,-2 0 3 16,7 3-11-16,0-1 8 0,2-9-14 0,1 11 11 15,10-1-16-15,0 2 10 0,0-1 1 16,28-5-10-16,-2 7 12 0,0 0-1 16,3 1 0-16,-3-1-6 0,5 1 1 15,26-3-3-15,-32 5 19 0,-1 2-10 16,-4-1-3-16,-1 2 3 0,7 0-20 16,-19 0 17-16,1 0 0 0,-5 0-2 0,2 8 7 15,3 8-1-15,-8-8 3 16,2 2-4-16,3 1-4 0,1 0 5 15,1 2 9-15,6 12-2 0,0-12 3 0,-2 0-10 16,4-1 10-16,1 0-8 16,22 8 9-16,-19-11-1 0,1-2-1 0,1-1-8 15,2-1 4-15,1-2-1 0,20-3-1 16,-21 0 1-16,5 0 6 0,-4 0 10 16,-6-12 7-16,18-6 36 0,-21 9-26 15,-4-1-5-15,-3 1-5 0,-1-2-11 16,-7-1-9-16,0-15 0 0,0 14-3 15,0-1-2-15,0 0 2 0,-23 1 3 16,-11-8-9-16,14 14 4 0,2 1-8 16,-1 2 1-16,1 2 6 0,-2 2-14 15,-22 0-70-15,22 0 16 0,-4 0-37 0,4 11-43 16,-1-2-76-16,-15 8-405 16,20-8 271-16,3-1-70 0,3 0-186 0,2-1 49 15,3 1 98-15</inkml:trace>
        </inkml:traceGroup>
        <inkml:traceGroup>
          <inkml:annotationXML>
            <emma:emma xmlns:emma="http://www.w3.org/2003/04/emma" version="1.0">
              <emma:interpretation id="{E5A3AEB2-41DF-4C17-840B-B43D28F9ED0C}" emma:medium="tactile" emma:mode="ink">
                <msink:context xmlns:msink="http://schemas.microsoft.com/ink/2010/main" type="inkWord" rotatedBoundingBox="8196,498 10377,486 10379,770 8197,782"/>
              </emma:interpretation>
            </emma:emma>
          </inkml:annotationXML>
          <inkml:trace contextRef="#ctx0" brushRef="#br0" timeOffset="5938.3009">7879 176 2595 0,'0'-3'63'0,"2"-2"57"16,-2 1 49-16,5 2 164 0,-5 2-226 15,0 0-48-15,6 0-19 16,-6 0-10-16,10 0 18 0,-2 0-16 0,0 0-4 15,-1 0-4-15,6 11-4 0,3-2 9 16,12-9 12-16,-12 14-25 0,-3-2-12 16,0 1 10-16,-3-1 1 0,6 10 9 15,-14-6-14-15,3-4-1 0,-2-1-1 16,-3-4 12-16,0-2 2 0,0 1-75 16,0-6 78-16,0 0 2 0,0 0 27 0,0 0 84 15,0 0 7-15,0 0-85 0,0 0-23 16,0 0-3-16,0-10-2 0,0-6-1 15,0 6-31-15,0-1 157 0,0 0-166 0,0-3-1 16,0 1-4-16,0-9-161 16,0 13 170-16,0 1 0 0,18 3-13 15,-18 2 4-15,34 3-51 0,-19 0 36 16,-2 0 3-16,0 0 150 0,5 11-131 16,-2-3 0-16,12 9-139 0,-17-9 149 0,2-1-9 15,-3 0-1-15,-2-1 1 16,-1 5-7-16,-1-7 16 0,-4-1-6 15,-2-1 20-15,0-1-9 0,0-1-7 16,0 0 3-16,0 0 4 0,0 0-2 0,0 0 4 16,0 0-3-16,0 0-4 15,0 0-3-15,0-10-3 0,0 1 4 0,0-2 3 16,0 0-19-16,0-18 11 0,0 13-7 0,0-1 14 16,0 0-12-16,18 2-1 15,16-9 3-15,-21 15 4 0,5 3-6 16,-2 1 10-16,2 5-4 0,13 0 12 15,-16 0-11-15,6 11-2 0,-3 0 7 0,0 1-9 16,-2 1 2-16,20 13-10 16,-21-12 12-16,-4 0 6 0,2 0 3 0,-3 0-3 15,11 10-42-15,-16-14-17 0,3 0-33 16,0-4-60-16,-3 0-73 16,0 1-74-16,10 0-429 0,-7-6 281 15,3-1-214-15,4 0 77 0,1 0 69 0</inkml:trace>
          <inkml:trace contextRef="#ctx0" brushRef="#br0" timeOffset="6757.9085">8803 86 2084 0,'-13'0'9'16,"2"0"23"-16,11 0 46 0,-10 0 50 0,2 0 158 15,8 11-177-15,0-2-33 0,0-1-12 16,0 2 11-16,0-1-1 15,0 16 97-15,13-9-93 16,8-10-30-16,-5 1-4 0,-6-3 11 0,3 0-7 16,-3-1-2-16,13 2 28 0,-15-4-40 15,0 0-7-15,0-1-8 0,-3 0 12 16,8 0-5-16,-5 0-7 0,-3 0-7 0,3-10 11 16,-6 2 2-16,6 1-4 0,-3-5 6 15,-5 5-18-15,0-1-8 16,0 1 9-16,0 0-13 0,-21-8 7 15,21 9-10-15,-18-1 1 0,8 2-4 16,10 0 11-16,-18 3-11 0,-8-1 7 0,10 3-1 16,1 0 4-16,-1 0-2 15,1 0-7-15,-11 10 9 0,13 2-2 0,3-2 6 16,-3 1-11-16,8 0 6 0,-1 1-2 16,-1 13 9-16,7-11-9 0,0 0 12 15,0-1-15-15,0-1 8 0,23 10-6 16,-5-11 16-16,3-1-10 0,-1-2 7 15,1 0-12-15,-3-1 4 0,29 0-14 16,-21-4 15-16,0-3-7 0,-1 0 10 16,4 0 4-16,30 0 5 0,-38-10-16 0,0 1-2 15,2 1-9-15,-7 1-1 0,12-8-17 16,-15 2 31 0,-2-3 8-16,-6 8-3 0,-5-1-11 0,0 1 3 0,0-2 3 15,0-10-13 1,0 1 29-16,0 9-18 0,0-7-131 15,0 11 123-15,0 0 13 0,0-1 126 16,0 2-138-16,0-5 15 0,0 6-14 16,15 1 9-16,1 0-5 0,-1 0-3 15,-2 1 8-15,16-1-12 0,-16 1 5 0,2 2 3 16,1 0 0-16,-3 0 1 16,15 0-1-16,-10 0 3 0,-2 10 0 0,2-2-3 15,-5-3 8-15,2 2-12 16,22 16 1-16,-19-7 2 0,-11-8 6 15,1 0 5-15,0 0 1 0,-3 1-10 0,-2-1 1 16,5 7 8-16,-3-6-1 16,0-2-4-16,-3-1 4 0,-2-1-9 15,8 3-68-15,-5-5 66 0,-3-1 2 16,0 0 5-16,0-1 66 0,0 0-64 16,2 1-5-16,-2-2 10 0,0 0-2 0,0 1-9 15,0-1 5-15,0 0 1 16,0 0 1-16,0 0-5 15,0 0-10-15,0 0-17 0,0 0-27 0,0 0-52 16,0 0-266-16,0 0 122 0,0 0-34 16,0-7-14-16,0 7-63 0,0-8-170 15,0-2-533-15</inkml:trace>
          <inkml:trace contextRef="#ctx0" brushRef="#br0" timeOffset="7694.1098">9864 58 2503 0,'3'-5'49'0,"2"0"70"15,-5 0 68-15,0 1 58 0,2-1 176 16,-2 3-278-16,0 1-37 0,0-1-49 16,0 1-35-16,0 1 1 0,0 0-7 0,-20 0 9 15,4 0-27 1,3 0 1-16,0 0-4 0,3 0 8 0,0 8-6 15,-11 1 0-15,10 0 7 16,-1-9-9-16,4 0 1 0,3 0 0 0,-1 9-2 16,6 1 23-16,0-1-10 15,0-1-7-15,0 13 15 0,16-6-19 0,18 11 8 16,-14-16-7-16,-2 1 3 0,3-1-3 16,2 0 4-16,29 10 8 0,-23-11-8 15,-6 0 0-15,0-1-1 0,-5 0-5 16,0-1 9-16,8 1-3 0,-20-5 2 15,-4-1-4-15,1 1 0 0,-3-2 8 16,0-1 17-16,0 0-12 0,-18 0-2 16,18 0-12-16,-26 0 8 0,0 0-2 0,-31 0-6 15,26 0 4-15,0 0-4 16,-3 0-7-16,3 0-18 0,-23 0-129 0,30 0 4 16,6 0-84-16,0 0-58 0,8 0-69 0,-3 0-57 15,-5 0-859-15,10 0 736 16</inkml:trace>
        </inkml:traceGroup>
        <inkml:traceGroup>
          <inkml:annotationXML>
            <emma:emma xmlns:emma="http://www.w3.org/2003/04/emma" version="1.0">
              <emma:interpretation id="{12793CA4-BE3E-466E-86E7-3BD0DB8040EC}" emma:medium="tactile" emma:mode="ink">
                <msink:context xmlns:msink="http://schemas.microsoft.com/ink/2010/main" type="inkWord" rotatedBoundingBox="10897,463 11926,458 11927,750 10899,756"/>
              </emma:interpretation>
            </emma:emma>
          </inkml:annotationXML>
          <inkml:trace contextRef="#ctx0" brushRef="#br0" timeOffset="8788.2148">10905 86 2027 0,'18'-9'210'0,"-11"9"-50"15,-4 0 13-15,2-5 2 0,-2 0 157 16,-3 5-205-16,0-5-12 0,0 5-5 15,0-3-11-15,0-1 47 0,-16 3-109 0,16-2-7 16,-15 3-7-16,2 0 0 16,-3 0-9-16,-17 0 7 0,14 0-12 0,1 0-4 15,0 0 1-15,-5 0-6 0,-21 16 6 16,26-9-9-16,0 1 9 0,-6 0-16 16,6 1 10-16,3 2 1 0,-14 15 19 15,19-13-19-15,2 2 9 0,3 1-12 16,5 0 8-16,0 15 4 0,0-20 1 15,0 2 2-15,18-2-7 0,0-2-6 16,-2-1 7-16,17 3 1 0,-14-7 9 16,-1-3-6-16,0-1 2 0,5 0 2 15,21 0-13-15,-3-10 2 0,1 1 317 16,-27-2-316-16,-2 4 6 16,-2-2 10-16,-4 0-323 0,1 0 307 0,0-9-12 15,-8 8 8-15,0 2-3 0,0 0 9 16,0 1-11-16,0 0 13 0,0 4 114 15,0 1-123-15,0 2-16 0,-16 0 8 0,16 0-126 16,0 0 137-16,0 0 1 16,-10 8-14-16,10-8 1 15,0 11 10-15,0-2-1 0,0-1-4 16,0 7 11-16,0-9-7 0,21 0 1 0,-3-1 2 16,-5-1-3-16,15 3 12 0,-15-5-16 15,5-2 1-15,-2 0 6 16,2 0-5-16,-2 0 2 0,25 0 14 15,-7-10-6-15,-8 2-13 16,-19 2 12-16,1 0-12 0,0-2 0 0,-6 2 6 16,4-10-19-16,-6 7 13 0,0 0-3 15,0-1-6-15,0-3 13 0,0-15-15 16,0 13 11-16,0 0-2 0,0 0 5 16,0 0 6-16,0 1-8 0,0-6-2 15,15 10-5-15,-15 4 11 0,16 2-8 0,-16 1-3 16,28 0 7-16,-15 3 7 15,0 0-4-15,5 0-5 0,3 0-3 0,2 12-5 16,26 10 2-16,-23-11 8 16,52 27-12-16,-57-24 17 0,2-1 8 15,-2 2-9-15,-8-1-7 0,10 12-12 16,-15-15 17-16,-8 0 7 0,0 0-4 16,0-2 3-16,0-5-2 0,0 9-2 15,-16-10 27-15,-2 1-8 0,18 1 29 16,-23-1-32-16,-16 2-10 0,18-5-1 15,-2 0 0-15,0-1-4 0,-1 0 14 16,-2 0-10-16,-28 0-7 0,31 0-4 16,-1-11-21-16,6 11-21 0,0-10-52 15,-10-6-256-15,17 9 84 0,6 0-28 16,0-1-37-16,5-1-79 0,0 2-207 16,21-14-475-16</inkml:trace>
        </inkml:traceGroup>
        <inkml:traceGroup>
          <inkml:annotationXML>
            <emma:emma xmlns:emma="http://www.w3.org/2003/04/emma" version="1.0">
              <emma:interpretation id="{FB87F7C0-98B4-44DF-BCB7-5385FAA43CEE}" emma:medium="tactile" emma:mode="ink">
                <msink:context xmlns:msink="http://schemas.microsoft.com/ink/2010/main" type="inkWord" rotatedBoundingBox="12287,324 12677,322 12680,725 12289,727"/>
              </emma:interpretation>
            </emma:emma>
          </inkml:annotationXML>
          <inkml:trace contextRef="#ctx0" brushRef="#br0" timeOffset="9137.8089">12323-114 2507 0,'8'-6'57'0,"7"-5"217"15,-15 8-43-15,0 0-8 0,0 3-38 0,0 0-31 16,0 0-57-16,0 0 6 0,0 0-70 16,0 0-73-16,-15 0 50 0,15 0-1 15,-39 0 67-15,21 11-64 0,-3-5-2 16,-2 3-4-16,-3 0 5 0,0 2 8 16,-36 22 17-16,31-15-18 0,2 3-1 0,6 3-35 15,5-2 40-15,-11 23 10 0,19-23 14 16,5 2-30-16,5-3-9 0,0-2-4 15,0-1-6-15,49 14-9 0,-20-19-1 0,-1 0-30 16,6-4-53 0,5-1-113-16,43 3-558 0,-40-8 185 0,4-3-246 15,-4 0 148-15</inkml:trace>
        </inkml:traceGroup>
      </inkml:traceGroup>
    </inkml:traceGroup>
    <inkml:traceGroup>
      <inkml:annotationXML>
        <emma:emma xmlns:emma="http://www.w3.org/2003/04/emma" version="1.0">
          <emma:interpretation id="{259A3807-A389-4862-B1CC-8098A8940ADC}" emma:medium="tactile" emma:mode="ink">
            <msink:context xmlns:msink="http://schemas.microsoft.com/ink/2010/main" type="paragraph" rotatedBoundingBox="5237,1502 9040,1249 9080,1840 5277,209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E5E1E4B-D4F5-4300-9DE5-D2E2585D8937}" emma:medium="tactile" emma:mode="ink">
              <msink:context xmlns:msink="http://schemas.microsoft.com/ink/2010/main" type="line" rotatedBoundingBox="5237,1502 9040,1249 9080,1840 5277,2094"/>
            </emma:interpretation>
          </emma:emma>
        </inkml:annotationXML>
        <inkml:traceGroup>
          <inkml:annotationXML>
            <emma:emma xmlns:emma="http://www.w3.org/2003/04/emma" version="1.0">
              <emma:interpretation id="{1845ADC9-3088-41DC-BAAB-55B906637FF2}" emma:medium="tactile" emma:mode="ink">
                <msink:context xmlns:msink="http://schemas.microsoft.com/ink/2010/main" type="inkWord" rotatedBoundingBox="5237,1502 9040,1249 9080,1840 5277,209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610.9993">4987 1473 2202 0,'-10'0'31'16,"-3"0"24"-16,-2 0 98 0,15 0-81 15,0 0-8-15,0 0 2 0,0 0 4 16,0 0 87-16,0 7-50 0,0-7 10 15,0 0 120-15,15 0-113 16,-15 8-27-16,39-8-47 0,-23 0 17 0,2 0 12 16,0 0-27-16,2 0-4 0,24-11 11 15,-20 1-34-15,-4 2 3 0,-1-2-3 16,-1 3 3-16,10-9 16 0,-17 7-27 0,-1-15-11 16,-10 14-10-16,0 0 5 15,0-2 9-15,0-1 45 0,0-13-49 16,-18 12-22-16,2-2-46 0,1 3 57 15,4 2-2-15,-12-6 11 0,15 11-10 0,1 0 8 16,-1 3-5-16,8 2 2 16,-8-1 1-16,8 2-15 0,0 0-2 15,0 0 6-15,0 0 2 0,18 0 1 16,29 0 9-16,-14 9-1 0,4-1 6 16,7-8-2-16,2 0 5 0,58 11-15 0,-55 2-4 15,0-3 3-15,-2 1 12 16,-3-2-6-16,20 25 3 0,-40-21-12 15,-6-2 14-15,-5-2-9 0,-13 1 0 16,0-2 15-16,0 8-19 0,0-12 22 0,-26 4-6 16,0 0 9-16,-67 12 31 15,57-13-40-15,-3-7-4 16,-49 0 2-16,46 0-4 0,-2 0-5 0,0 0 2 16,3 0-2-16,-37 0-5 0,42 0 9 15,8 0-4-15,2 0-22 0,5 0-28 16,-5 0-168-16,16 0 35 0,10 0-76 15,0 0-74-15,0-9-52 0,28-2-461 0,-5 3 274 16,3-1 84-16,8-1 115 16</inkml:trace>
          <inkml:trace contextRef="#ctx0" brushRef="#br0" timeOffset="12020.4167">5787 1268 2008 0,'16'-2'26'0,"-6"0"5"16,-2 1 17-16,2 1 26 0,3 0 81 15,-8 0-71-15,1 0-15 0,1 11-10 16,4-4 0-16,17 7 58 0,-15-6-62 0,5 0 4 16,3-1-5-16,-3 1 5 15,26 4 91-15,-26-8-73 0,3 0 3 16,-3-4 44-16,0 0-63 0,16 0 52 16,-19 0-120-16,-2 0 58 0,0 0-7 0,-2-7 1 15,-4 7 3-15,6-17 31 0,-5 17-47 16,-5-8-8-16,-3 0-4 0,0 0-7 15,0-4 1-15,0 5-9 0,0 0-2 0,-24 1-3 16,6 0 0-16,-23-5-12 16,20 7 7-16,-2 3-5 0,-3 1 11 15,0 0-1-15,0 0 0 0,-28 8-9 16,30 3 6-16,1-2 3 0,2 2 0 16,3-2-44-16,-10 17 39 0,20-12 12 15,8 0 32-15,0 2-44 0,0 0 8 16,23 15-4-16,1-14 9 0,9-3-3 15,1 2 0-15,7-4-8 0,58 8-21 16,-40-15-45-16,1 0-62 0,7-5-101 0,-5 0-74 16,0 0-52-16,55 0-430 0,-60-13 204 15,-8 2 34-15</inkml:trace>
          <inkml:trace contextRef="#ctx0" brushRef="#br0" timeOffset="12278.0046">6649 977 2232 0,'-5'-16'37'0,"5"5"48"0,-8 3 14 0,8 1 81 15,0 7-54-15,0 0 163 16,0 24 34-16,0-8-209 16,18 4-10-16,-18 2-11 0,24 5-21 0,-9 2-18 15,1 33 3-15,-1-31-31 16,-2 1-21-16,-2-1 1 0,-4 0-10 15,9 23-7-15,-11-28 20 0,5-3 4 16,-2-1-19-16,-3-2-22 0,16 12-200 16,-8-20 24-16,-5-1-52 0,2-4-15 15,0-1-34-15,9 0-394 0,-12-6 129 0,4 0 30 16,4 0 117-16</inkml:trace>
          <inkml:trace contextRef="#ctx0" brushRef="#br0" timeOffset="12677.2104">6944 1241 1850 0,'0'-4'6'16,"0"2"30"-16,0 2 42 16,0 0 116-16,0 0-105 0,0 10-29 0,0-10-9 15,0 10 11-15,0 1 5 16,24 6 70-16,-4-9-61 0,-2-1-8 0,3-2 2 16,0 3 22-16,25-1 76 0,-22-6-90 15,-1 2-17-15,3-3-14 16,-3 0 7-16,21 0 36 0,-28 0-39 15,2-11 4-15,-5 2-5 0,0-1 0 0,-5 4 8 16,-1-6 5-16,-7 6-41 0,0-2-20 16,0 0 12-16,0 1-6 0,-20-8 16 15,20 8-11-15,-21 1-6 0,3-2-12 16,0 4-3-16,-19-3-15 0,22 7 23 0,-3 0 7 16,-6 0-8-16,1 0 4 15,-21 19-14-15,26-8 15 0,-3 2 1 0,6 1 9 16,2 0-3-16,0 3 2 0,10 16 1 15,3-14-8-15,0-3-10 0,0 3 7 16,0-3-3-16,49 13 2 16,-23-15 2-16,3-4 6 0,2 0-2 0,8-1-4 15,44-9-27-15,-37 0-55 16,143 0-973-16,-106-10 381 16,-42 10 81-16,1-14 6 0,-3 4 110 15</inkml:trace>
          <inkml:trace contextRef="#ctx0" brushRef="#br0" timeOffset="12929.9596">7910 1177 2334 0,'-16'0'62'0,"6"0"42"0,-3 0 27 16,3 0-9-16,-3 0-19 0,-11 17 45 15,14-8-75-15,2 0 3 0,-5 2-4 16,6 1 13-16,-9 14 36 0,11-11-66 15,0 0-33-15,2 2 15 0,3-2-26 16,0 13 15-16,0-16-17 0,0 0 7 16,18-1-17-16,-2 0 2 0,23 4 1 15,-21-9 5-15,5 0-6 0,5-3-52 16,-2-1-7-16,5-2-76 0,26 0-322 0,-28 0 133 16,2-11-29-16,-3 2-140 0,1-1-130 15</inkml:trace>
          <inkml:trace contextRef="#ctx0" brushRef="#br0" timeOffset="13587.196">8285 1018 2244 0,'-31'0'38'0,"8"0"29"16,-14 9 241-16,35-9-219 16,2 6-16-16,0-6 46 0,0 0-46 15,0 0 19-15,18 6 8 0,0-6-4 16,3 0-39-16,25 2-31 0,-17-2-27 0,2 0 4 16,-3 0 7-16,1 0-4 0,30 0-112 15,-33 0-53-15,-2 0-80 0,-1 0-54 16,-5 0-42-16,26 0-687 0,-28 0 494 15,-1 0 92-15</inkml:trace>
          <inkml:trace contextRef="#ctx0" brushRef="#br0" timeOffset="13367.634">8365 823 2382 0,'0'-3'55'0,"0"0"217"0,0 3-57 15,0-1-4-15,0 1-35 0,0-3-10 16,0 3 2-16,0 0-131 0,0 0-22 16,0 0-6-16,0 0-10 0,0 0 7 15,0 0 65-15,0 0-21 0,0 10 14 16,0 0-13-16,0 2-4 0,0 22 31 15,0-14-51-15,0 2 9 0,0 2 0 16,0 2-2-16,0 27 45 0,0-25-30 0,0-1 11 16,0 1-12-16,0-1 1 15,0 25-2-15,0-27-25 0,16-3-20 0,23 35 10 16,-24-43 0-16,-15 0-8 16,16-2 9-16,15 4-1 0,-16-11-5 15,1-1-6-15,2 0-2 0,-2 0 5 16,4-2-46-16,14-2-185 0,-16 0 59 15,0 0-6-15,3 0-6 0,-3-11-81 16,16-8-414-16,-21 8 283 0,2 1-62 16,-5-4-184-16,-2 1 45 0</inkml:trace>
        </inkml:traceGroup>
      </inkml:traceGroup>
    </inkml:traceGroup>
    <inkml:traceGroup>
      <inkml:annotationXML>
        <emma:emma xmlns:emma="http://www.w3.org/2003/04/emma" version="1.0">
          <emma:interpretation id="{95AFBD6F-14D4-4D88-A0DB-B3604B5A2F96}" emma:medium="tactile" emma:mode="ink">
            <msink:context xmlns:msink="http://schemas.microsoft.com/ink/2010/main" type="paragraph" rotatedBoundingBox="9391,1921 16355,1661 16380,2327 9416,258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032F8BF-DD04-4199-8CE3-4B7CE8B76D30}" emma:medium="tactile" emma:mode="ink">
              <msink:context xmlns:msink="http://schemas.microsoft.com/ink/2010/main" type="line" rotatedBoundingBox="9391,1921 16355,1661 16380,2327 9416,2588"/>
            </emma:interpretation>
          </emma:emma>
        </inkml:annotationXML>
        <inkml:traceGroup>
          <inkml:annotationXML>
            <emma:emma xmlns:emma="http://www.w3.org/2003/04/emma" version="1.0">
              <emma:interpretation id="{531C38BB-DD92-4998-B34D-F5311FD65D0D}" emma:medium="tactile" emma:mode="ink">
                <msink:context xmlns:msink="http://schemas.microsoft.com/ink/2010/main" type="inkWord" rotatedBoundingBox="9400,2170 11219,2102 11229,2376 9411,244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976.8691">9442 1721 1948 0,'0'0'55'0,"0"-9"35"0,0 9 39 16,0 0 56-16,0 0 139 0,0 0-170 0,0 0-25 16,0 0-17-16,0 0-1 0,0 0-26 15,0-10 27-15,0 10-83 0,-23 0-6 16,5 0 4-16,0 0 5 0,-29 0 57 15,19 0-58-15,-1 13-13 0,-5-1-1 16,3 1-10-16,-26 16-1 16,34-14-2-16,5 0-1 0,2 2 11 0,6-1 0 15,10 14 4-15,0-16-16 0,0-1-2 16,0 1 10-16,29-2-10 0,-1 1 5 16,39-13-15-16,-23 12 13 0,3-12 3 15,2 11-29-15,3-11-68 0,51 0-287 16,35 0-416-16,-97 0 509 15,-5 0-52-15,-2-13-207 0,-3 3 7 16,-3-1 94-16</inkml:trace>
          <inkml:trace contextRef="#ctx0" brushRef="#br0" timeOffset="15673.2181">9846 1705 2289 0,'0'-4'48'16,"0"2"29"-16,0 2 22 0,-5 0-1 15,5-2-7-15,0 2-81 0,0 0-13 0,0 0 18 16,0 0 25-16,0 24 92 16,0-12-68-16,0 2-6 0,0 1-9 0,0 4 14 15,15-2-14-15,-4 17 22 16,4-19-52-16,1 2 10 0,-3-4 2 0,0-1 0 16,12 8 22-16,-14-6-21 0,4-3 15 15,-2-5 8-15,0-2 8 0,10 0 45 16,-10-4-54-16,0 0-6 0,-2 0-1 15,-1-11 20-15,11 2-8 16,-16-3-40-16,3 5-34 0,-3-1 26 0,0 2-4 16,-2-5 1-16,-1-4-3 0,-2 7-11 15,0 2-6-15,0 0 11 0,0-2-12 16,0 1 162-16,0 7-152 0,0 0 6 16,0 0-147-16,0 0 138 0,0 18 9 0,0-10 4 15,0 1-18-15,18-2 7 0,1 0 5 16,12 7 9-16,-13-10-12 0,0 0-7 15,3 0 10-15,2-4-2 0,0 0 5 0,24 0 0 16,-24 0-5-16,0 0 5 16,-5 0 0-16,29-31-11 15,-39 31 13-15,-3-9 0 0,5-5 0 16,-7 5-11-16,-3 1-2 0,0 1-5 0,0-4 5 16,0-16-14-16,-21 13 2 0,21 0 7 15,0-1 2-15,-15 4-3 16,15-12 16-16,0 14-9 0,0 1-10 15,0 4-6-15,0 1-2 0,15 2 195 16,1 1-185-16,4 0-4 0,1 0 11 0,2 8-216 16,8 1 223-16,32 11-3 0,-25-8 4 15,-7 1-12-15,8 1 14 0,-5 0 0 16,25 17 2-16,-33-18-4 0,-5 0-14 16,-5-2 8-16,-3 0 6 0,-8 5 37 15,-5-11-5-15,0 0 7 0,0-2-2 16,0 2-3-16,-18-4-14 0,-26 4-4 15,25-4-16-15,-4 1 2 0,0-2-10 0,0 0 10 16,-29 0-3-16,26 0-66 16,0 0 68-16,3-11-20 0,-1 3-16 0,-22-7-86 15,30 7-62-15,-2 0-63 0,5 1-58 16,6-4-28-16,-1-14-390 0,8 13 156 16,0 0 25-16,20-2 104 0</inkml:trace>
        </inkml:traceGroup>
        <inkml:traceGroup>
          <inkml:annotationXML>
            <emma:emma xmlns:emma="http://www.w3.org/2003/04/emma" version="1.0">
              <emma:interpretation id="{BD6FEA1C-6F05-4219-ACBA-12810E72440D}" emma:medium="tactile" emma:mode="ink">
                <msink:context xmlns:msink="http://schemas.microsoft.com/ink/2010/main" type="inkWord" rotatedBoundingBox="11429,1892 14081,1793 14102,2352 11450,245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6297.9861">11112 1433 2167 0,'7'-1'59'16,"-4"1"39"-16,2 0 39 0,-2 0 17 0,2 11-10 0,3 23 75 16,-8-12-124-16,0 3-1 15,20 7-19-15,-20-1 20 0,44 32-18 16,-44-32-54-16,24 0-34 0,-6-5 20 15,-5-2-6-15,-3 23 5 0,0-30-2 0,3-2 12 16,-5-3-9-16,-8-4-9 16,0 1 2-16,0-2-3 0,0-6 6 15,0 1-1-15,0-2 3 0,0 0-12 16,-39 0 10-16,24 0-5 0,4 0 6 16,-7-11-6-16,-28-21-12 15,30 20 8-15,8-3 6 0,-12-12-21 16,17 13 13-16,3 3-7 0,0 0 8 15,0 2 0-15,42-7-15 0,-19 10 18 0,-2 2-8 16,4-1 9-16,-1 0 4 0,15-4-5 16,-14 4 1-16,4 2-2 15,-3-1-4-15,-3 1 5 0,-2 1-5 0,10 1-3 16,-18 1 7-16,-3 0 0 0,-5 0 4 16,3 0-12-16,-3 20 2 0,-5-11 5 15,0 0 12-15,0 1-15 0,0 2 14 0,0 15-10 16,0-11 6-16,0-1-4 15,0 1-2-15,0 0 21 0,0-3-9 0,18 14 7 16,6-18-13-16,-4 0 2 16,-7-3-2-16,3 0 14 0,12-1 58 0,-15-5 144 15,-2 0-149-15,2 0-15 0,0 0-5 16,15 0-139-16,-18-8 122 0,3-1-3 16,-2 0-10-16,2 0 1 0,2-10 12 15,-10 6-20-15,-5-2-5 0,3 0-2 16,-3 1-5-16,0-1-2 0,0-13 16 15,0 15-14-15,-23 2 6 0,4 4-4 16,4 0-2-16,-19 1-12 0,21 5 7 0,-7 1-12 16,-1 0-1-16,0 0-23 15,-18 0-117-15,19 9 15 0,2-9-63 0,-1 9-112 16,7-1-16-16,-4-1-38 16,-2 9-568-16,13 1 378 0,0-5 100 0</inkml:trace>
          <inkml:trace contextRef="#ctx0" brushRef="#br0" timeOffset="16890.3943">11891 1735 2274 0,'5'-2'56'0,"-3"-3"47"0,4 3 41 0,-4-1 29 16,11 2 60-16,-10-2-152 0,2 2-15 15,3 1-9-15,2 0-1 16,19 0 5-16,-11 0-36 0,-3 0 0 0,3 12-5 15,6-2 22-15,9 8 26 0,-20-7-16 16,3 1-31-16,-3 0-2 0,-3 1 1 16,0-1-8-16,6 11 21 0,-11-12-14 15,0-3-4-15,3 0 1 0,-8-3 3 16,0 2 15-16,0-6-5 0,0-1 2 16,0 2 16-16,0-2 6 0,0 0 57 15,0 0-61-15,0 0-3 0,0 0-18 0,0 0-1 16,0 0-20-16,0-11-5 0,-13 1-8 15,13 0 4-15,0-1 0 0,-13-1 3 0,13-14-5 16,0 13 3 0,0 4-4-16,0 0 0 0,0 2 4 0,36 1-128 15,-17 6 128-15,-4 0-4 0,3 0 5 16,0 0 103-16,21 12-134 0,-23-1 31 16,-1-3-8-16,3 0 6 0,-10 1-6 0,2 0 1 15,6 5 10-15,-11-9 6 16,-2-2-5-16,-3 0-9 0,0 0 9 15,0-1 3-15,0-2 7 0,0 0-7 16,0 0-2-16,0 0-1 0,0 0-8 16,0 0 2-16,0-9-5 0,0-2 11 15,0 2 3-15,0-2-1 0,0-14-19 16,20 13 1-16,-4-2 7 0,2 2 2 0,-5 1 0 0,18 3-7 16,-18 8 7-16,5 0-1 15,-2 0 3-15,-1 0-1 0,16 12 0 16,-15-1-1-16,-1-3 1 0,1 3-65 15,-1 0 43-15,11 13-96 0,-15-12 83 0,-1 5-103 16,3-6-50-16,-13-2-80 16,5-1-45-16,-2 5-375 0,-3-8 238 15,0-3-141-15,0-2 84 0</inkml:trace>
          <inkml:trace contextRef="#ctx0" brushRef="#br0" timeOffset="17303.13">12854 1728 1910 0,'0'0'51'0,"0"0"22"0,0 0 14 15,0 0 9-15,0 8-18 0,0 3 51 16,0-2-59-16,18-2 3 0,-18 0 18 0,26-2 19 16,2 5 122-16,-18-5-116 0,6-5-4 15,-1 0-29-15,1 0-7 0,15 0 25 16,-13 0-64-16,-2 0 7 0,2-11-16 15,-5 11 0-15,2-12 4 0,9-5 4 0,-19 7-14 16,0 2-8-16,-2 0 0 16,-3 0-2-16,0-6-10 0,0 6 1 15,0-1-8-15,-19 2 5 0,19 1 1 16,-46-7-6-16,25 9 1 0,-2 2-3 0,-3 2 6 16,0 0-4-16,-26 0 2 0,21 11 1 15,3-2 2-15,4 2 3 16,-4 2-8-16,7 2 6 0,-12 15-3 15,20-14 1-15,2 1 2 0,6 1 8 16,5-2 1-16,0 16 11 0,0-18-23 0,29-1-4 16,2-1 3-16,0-3 10 15,52 9 1-15,-39-13-19 0,2-1-80 0,9-4-85 16,-1 0-116-16,5 0-77 0,42-11-454 16,-49 3 351-16,0-1-85 0,2-2 107 15</inkml:trace>
          <inkml:trace contextRef="#ctx0" brushRef="#br0" timeOffset="17672.8614">13348 1688 2007 0,'0'-3'24'0,"0"1"22"16,0 2 107-16,0 0-54 0,0 0-1 15,0 0-7-15,13 0 1 0,18 0 11 16,-13 6-58-16,0-6 2 0,8 8 5 15,-3 0 17-15,1-1-2 0,30 9 62 16,-25-5-85-16,-6-3-13 0,-2 6-25 16,2-3-134-16,16 10 144 0,-26-13-3 15,-3 0 146-15,0-1-141 0,-5 0-4 16,3 7 72-16,-8-10-24 0,0 1 12 16,0-1-21-16,0 1-7 0,-28 0 53 0,7-4-48 15,3-1-11-15,-3 0-10 0,-2 0 1 16,5 0-2-16,-16-11 18 0,16 2-36 15,3-2-6-15,2-1 8 0,2-2-4 0,-4-16-15 16,15 14-8-16,0 0-8 16,0 0 14-16,0 2-35 0,23-10-106 15,3 14-4-15,-8 0-39 0,5 4-48 16,1 0-61-16,1-2-18 0,25-2-455 0,-27 9 194 16,5 1 75-16,6 0 115 0</inkml:trace>
        </inkml:traceGroup>
        <inkml:traceGroup>
          <inkml:annotationXML>
            <emma:emma xmlns:emma="http://www.w3.org/2003/04/emma" version="1.0">
              <emma:interpretation id="{2D7A2446-AA0C-4A9D-99A1-94465C0B1E3E}" emma:medium="tactile" emma:mode="ink">
                <msink:context xmlns:msink="http://schemas.microsoft.com/ink/2010/main" type="inkWord" rotatedBoundingBox="14809,1718 16355,1661 16380,2327 14834,238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228.6358">14653 1565 2446 0,'0'-5'103'0,"0"3"64"15,0 0 54-15,0 1 1 0,0 1 207 16,0 0-372-16,10 0 1 15,-2 0-45-15,-8 0-14 0,0 0-8 0,10 0 8 16,-5 0 27-16,-5 10 9 16,8-2 0-16,-5 2-4 0,9 2-12 15,-1 15-7-15,-1-13-11 0,-2 0 14 16,-3 1-21-16,0 0 8 0,0 1 8 0,-2 16-5 16,0-15 0-16,4 33-11 15,-1-35-16-15,-6 0-46 16,5-3-61-16,-5 7-296 0,0-13 166 0,0 0-25 15,0-2-12-15,0 0-43 0,0-3-210 16,0 0-491-16</inkml:trace>
          <inkml:trace contextRef="#ctx0" brushRef="#br0" timeOffset="18715.7206">14539 1257 1803 0,'0'9'37'0,"0"-1"28"0,0 1 11 16,-3 0-6-16,3 10 12 0,0-12-43 15,0 3 13-15,0-2 11 0,0-1 27 16,21 5 94-16,-21-8-63 0,13 0 5 15,2-2 10-15,-2-1 8 0,-2-1-26 0,9 0 87 16,-12 0-128-16,2 0-10 16,-4-8-33-16,1 8-4 0,-2-16-6 0,-2 16-18 15,-3-10 1-15,0 4-12 16,0-1-5-16,0-1-78 0,0 5 76 0,0-2-3 16,0 5 42-16,0 0-104 0,-15 0-34 15,-14 0-190-15,14 0 117 0,-9 0-29 16,6 9-39-16,-3-2-67 0,-17 9-794 15,25-9 618-15</inkml:trace>
          <inkml:trace contextRef="#ctx0" brushRef="#br0" timeOffset="19332.4617">15243 1331 2669 0,'2'-9'106'0,"3"9"53"15,-5 0 37-15,6-8-9 0,-6 8 10 16,0 0-166-16,0 0-19 0,0 0-11 16,0 0 2-16,0 0 48 0,0 14-11 15,0 0 10-15,0-1-1 0,15 5-2 16,-2 19 40-16,-13-14-64 0,16 0 1 15,-16 1-3-15,10 3-13 0,-2 0 17 16,-3 26 3-16,5-30-9 0,-10 0-14 16,8 0-1-16,-3-1 4 0,6 13-17 15,-6-20 7-15,0-1-26 0,-5-3 29 16,5-2 3-16,0 1 38 0,-5-7-39 0,0 0 0 0,3-3-3 16,-3 0 6-16,0 0-5 15,0 0 16-15,0 0-12 0,0 0 1 16,0 0-17-16,0 0 13 0,0-17-1 15,0 8 7-15,0 1-20 0,0-3 6 0,0 0 7 16,0-12 7-16,0 11-13 16,0-2-5-16,0 2 0 0,0 0 10 0,-18-7-7 15,18 11 5-15,-21 2-10 16,8 0 9-16,-2 2 4 0,7 1 2 0,-26-1-3 16,13 4-3-1,14 0 7-15,-4 0-1 0,1 0 2 0,-3 0-12 16,-2 10 3-16,-19 6-6 0,16-7 13 15,2 2-9-15,-2 0 5 0,8 1 4 16,-8 15-3-16,7-14-10 0,11 1 11 16,-5 2-4-16,5-4 12 0,0 16 0 15,0-16-9-15,26-1 1 0,-3-2 8 16,1-9-8-16,14 0 7 0,-19 0-11 16,1 0-1-16,-2 0 1 0,0 0-28 0,8 0-48 15,31 0-254-15,-33 0 49 0,4 0-73 16,-5 0-48-16,8 0-147 15,21-20-725-15</inkml:trace>
          <inkml:trace contextRef="#ctx0" brushRef="#br0" timeOffset="19995.7943">16030 1746 3135 0,'18'0'205'15,"-13"0"-41"-15,0 0 31 0,-5 0-69 16,0 0-24-16,0 0-45 0,0 0-9 16,0 0-35-16,0 0 8 0,0 0 3 0,0 0 12 15,0 9 3-15,-21 1-20 16,-2-1-11-16,5 2-9 0,-3 1 3 15,-25 11-134-15,25-10-19 0,-2-2-124 0,-1-2-102 16,-7-2-96-16,-15 5-910 0,22-8 757 16,4 0 129-16</inkml:trace>
        </inkml:traceGroup>
      </inkml:traceGroup>
    </inkml:traceGroup>
    <inkml:traceGroup>
      <inkml:annotationXML>
        <emma:emma xmlns:emma="http://www.w3.org/2003/04/emma" version="1.0">
          <emma:interpretation id="{17732426-F34F-4A8B-B462-8AD1DF1E7284}" emma:medium="tactile" emma:mode="ink">
            <msink:context xmlns:msink="http://schemas.microsoft.com/ink/2010/main" type="paragraph" rotatedBoundingBox="9505,2768 15075,2838 15065,3651 9495,358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F63BFBA9-FA7B-4389-963A-9903E270C435}" emma:medium="tactile" emma:mode="ink">
              <msink:context xmlns:msink="http://schemas.microsoft.com/ink/2010/main" type="line" rotatedBoundingBox="9505,2768 15075,2838 15065,3651 9495,3581"/>
            </emma:interpretation>
          </emma:emma>
        </inkml:annotationXML>
        <inkml:traceGroup>
          <inkml:annotationXML>
            <emma:emma xmlns:emma="http://www.w3.org/2003/04/emma" version="1.0">
              <emma:interpretation id="{01719904-BEEE-4736-AD24-5311567AD56E}" emma:medium="tactile" emma:mode="ink">
                <msink:context xmlns:msink="http://schemas.microsoft.com/ink/2010/main" type="inkWord" rotatedBoundingBox="9504,2827 11998,2859 11992,3284 9499,325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1336.918">9251 2461 2183 0,'-6'-6'44'0,"4"0"53"0,-6-5 260 0,3 5-157 15,2 1-9-15,-2 1-38 0,5-1-32 16,-2 2-48-16,2 1-44 0,0 2-37 15,0 0 5-15,0 0 10 0,0 10 17 0,15 12 43 16,-15-9-36-16,16 2 0 16,2 5 2-16,-5 1 9 0,13 25 18 0,-14-23-45 15,1 0-4-15,0-2-7 16,-5 1 2-16,8 18-12 0,-9-4 10 16,-7-9 5-16,0-14-1 0,0-3-11 15,0-5 10-15,0 1 2 16,-15-1 25-16,15-3-17 0,-49-1 38 15,33-1-40-15,1 0-1 0,-1 0 0 16,1 0-6-16,-14-24-6 0,14 13-6 16,7 0 4-16,-3-1-5 0,6 0 7 15,5 1-2-15,0-10-7 0,0 10-3 16,24 1-12-16,4 0-9 0,-2 3-2 16,41-10-39-16,-33 9 41 0,0 2 13 0,2 0 6 15,-3 3-2-15,24-5-19 0,-33 6 9 16,-6 1 13-16,-5 1 1 0,-3 0 8 15,0 0-12-15,-4 0 9 0,-4 9-4 0,-2-1 4 16,0 1 14-16,0 1-6 16,0 9 5-16,0-7-3 0,0 0-5 15,0 1 4-15,0 0-2 0,0 13-6 16,16-14 8-16,-16-1-2 0,23 0 10 16,39 9 19-16,-44-15-22 0,3-2-7 15,23-3 7-15,-21 0 10 0,1 0 13 16,-1-11 8-16,0 1-1 15,37-17 37-15,-47 17-57 16,10-8 30-16,-13 10-90 0,-7-1 58 0,2 0-15 16,-5-2 6-16,0-8 58 15,0 10-66-15,-21 1-4 0,3 0 1 0,3 2-9 16,-29-1-3-16,20 6 2 0,1-1 3 0,-3 2-22 16,0 0-27-16,-25 0-140 15,27 0 37-15,1 0-62 0,5 0-59 16,2 0-64-16,1 7-45 0,-11-2-1316 15</inkml:trace>
          <inkml:trace contextRef="#ctx0" brushRef="#br0" timeOffset="22316.0002">10172 2411 2425 0,'8'-6'41'0,"0"2"10"15,-1 4-2-15,-1 0 2 0,-6 0 20 16,10 9 114-16,-2 0-102 0,2 5-11 0,0 4 0 16,3 1 0-16,16 25 60 15,-14-22-86-15,1 3-1 0,-1 0-20 16,1 0 0-16,10 16-9 0,-13-22 2 16,13 29 5-16,-24-36-27 0,1-3 12 15,-3-1-16-15,0-2 19 0,0 1-3 16,0-4-1-16,0-2-5 0,0 1-1 15,-21-1 3-15,-13-1 11 0,19 0-13 16,-1 0 6-16,-2-9-12 0,-2 9 1 16,1-13 9-16,-17-5-9 0,21 8 8 15,4 0-14-15,-12-25 2 16,23 23 2-16,0 3-9 0,0 1 5 0,18-6 4 16,3 7 10-16,-3 2-1 0,8 1-2 15,2-3-2-15,34-2-20 16,-28 3 2-16,2 1 5 0,-2 1 1 15,0 1 9-15,38-5-1 0,-41 5 2 0,-2 0-8 16,-1 1 1-16,-5 2 2 0,14 0-24 16,-27 0 12-16,-5 0 7 15,-2 0 1-15,-1 0 11 0,-2 0-4 0,0 8-1 16,0 0 7-16,0-1-7 0,0 1 11 16,-20 0-1-16,1 9 10 0,4-10-21 15,-1 4 0-15,16-1 9 0,-10 0-8 0,0 12 15 16,10-10-15-16,0-1 10 15,0 24 22-15,0-25-22 16,0 1 3-16,33 10 3 16,-15-18-3-16,-2 0 1 0,10 2 23 0,-13-5-8 15,2 0 13-15,1 0 10 0,-3 0-3 16,15-12 30-16,-15 2-49 0,-2 1 2 16,-4 0-10-16,1-2-5 0,2-21-35 15,-10 21 34-15,0-10-9 16,0 11 36-16,0 2-43 0,0 1 15 15,0 2-18-15,0 0 4 0,-15 5 2 16,15 0-3-16,0 0 6 0,-10 0-5 16,10 0-3-16,-11 8-2 0,3 1 9 15,3 1-6-15,3-1 1 0,2 0 14 16,0 10-2-16,0-10-4 0,0 1-11 16,0-2 9-16,0 0-3 0,33 3 8 0,-17-7 0 15,-3 0 0-15,2 0-2 0,1-3 6 16,20-1-12-16,-18 0 9 0,-5 0-6 15,3 0 3-15,2-12-4 0,0 0-5 0,16-6-4 16,-19 8 7-16,6 0 7 16,-8 0-5-16,0-2 2 0,13-11 3 15,-19 8-6-15,-1-1-3 0,-6-3 6 16,0 0-11-16,0-22 12 0,0 18-9 0,-24 1 13 16,1 0-6-16,0 1-1 0,-16-14-13 15,28 22 1-15,-1 4 9 16,1 2-1-16,3 3-6 0,8 4 8 15,0 0-13-15,0 0 17 0,0 11 5 0,-20 0-3 16,20 2 2-16,-18 16 0 0,18-11-7 16,0 2-3-16,0 1 7 0,0 1 1 15,0 22 0-15,0-24 3 0,0 0-11 16,20-1 10-16,-2-1-5 0,-5-1-35 0,31 14-252 16,-20-17 38-16,-1-2-79 0,5-3-50 15,4-1-145-15,27 3-754 0</inkml:trace>
          <inkml:trace contextRef="#ctx0" brushRef="#br0" timeOffset="22508.0377">11396 2746 2570 0,'0'0'57'0,"0"0"18"16,0 0 150-16,0 0-157 0,0 0-13 15,21 0-35-15,-3 0-14 0,-2 0-3 16,30 0-65-16,32 0-416 16,-52-6 218-16,0 6-53 0,0-4-206 15,-3 4-32-15</inkml:trace>
        </inkml:traceGroup>
        <inkml:traceGroup>
          <inkml:annotationXML>
            <emma:emma xmlns:emma="http://www.w3.org/2003/04/emma" version="1.0">
              <emma:interpretation id="{098D1D6A-3BA2-41A3-BABE-278A03A6E628}" emma:medium="tactile" emma:mode="ink">
                <msink:context xmlns:msink="http://schemas.microsoft.com/ink/2010/main" type="inkWord" rotatedBoundingBox="12266,2803 15075,2838 15065,3651 12256,361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860.1898">12093 2569 2357 0,'0'-11'126'0,"0"6"-6"0,0 1 29 15,0 2-25-15,0 0-21 16,0 0 11-16,0 2-87 0,0 0-2 0,-16 0-5 16,1 0-3-16,-14 10 2 15,16 1-18-15,-5 2-2 0,2-3 1 0,-2 1 8 16,3 9 3-16,7-9-11 0,8-1-2 15,0 0 7-15,0 1 5 0,0-2-1 16,36 11-3-16,-15-11-3 0,2 1-2 16,1 1-3-16,4 0 11 0,32 2-16 15,-32-7 14-15,-2 2-15 0,0 0 17 16,2 0-8-16,6 4 10 0,-24-3-12 16,-2-4 5-16,-3-1 10 0,-5 1-15 0,0-2 11 15,-18 2-2-15,-3-1-5 0,3-1-10 16,-5 1-2-16,-3-1-38 0,-31 1-214 15,26-4 44-15,0 0-35 16,3 0-30-16,-6 0-168 0,-20 0-679 0</inkml:trace>
          <inkml:trace contextRef="#ctx0" brushRef="#br0" timeOffset="23123.9626">12292 2627 2259 0,'15'11'82'16,"-9"-3"96"-16,1 1 73 0,4 4 54 0,-1-3-51 16,11 20 80-16,-8-12-237 15,0 2-9-15,0 3-30 0,-3 1-8 0,21 26 10 16,-23-23-37-16,5 0-14 0,-5 1 0 16,2-1-6-16,0 24-12 0,-7-39 2 15,2 7 6-15,-5 0 5 0,0 0-11 16,0 15-52-16,0-22-10 0,0-2-32 15,0 8-38-15,0-8-103 0,0-3-49 0,-13-7-661 16,13 0 167 0,0-13 270-16,-28-1 64 0</inkml:trace>
          <inkml:trace contextRef="#ctx0" brushRef="#br0" timeOffset="23349.3034">12346 2558 1960 0,'18'-10'13'0,"3"-2"101"0,-5 8-19 16,-1 4 8-16,-4 0-4 0,4 0 0 0,1 0-3 16,22 0 123-16,-17 11-116 15,0 0-5-15,0-1-33 0,-3 3-9 16,13 16 42-16,-24-14-56 0,-1 2-10 16,-6-1-21-16,0-1 5 0,-21 29 12 15,0-31-28-15,-15 9-30 0,20-14-58 16,-2 0-85-16,0 0-72 0,-2-1-62 15,-9 0-544-15,11-5 262 0,2-2 87 0</inkml:trace>
          <inkml:trace contextRef="#ctx0" brushRef="#br0" timeOffset="23762.9043">12696 2587 1922 0,'0'0'35'0,"0"9"46"0,0 4 177 16,0-7-125-16,15 0-23 0,-2 0-12 0,-13 2 15 16,16 1-8-16,17 5 113 0,-17-7-126 15,5-1 5-15,-1 0-16 0,4-2 5 16,27-1 38-16,-25-3-85 0,3 0-15 0,-9 0 1 16,6 0 2-16,16 0 17 15,-22-8-22-15,-4 8-7 0,-6-8 7 0,-2 1 3 16,0 1-16-16,-8-6 14 15,0 6-28-15,0-1 10 0,0 0-6 0,0 2-21 16,-42-6 10-16,22 7 6 16,2-1 11-16,-6 3-6 0,1 2-1 0,-24 0 4 15,24 0-4-15,2 9 0 0,1 1-8 16,-4 0 21-16,-7 9-4 0,18-9-11 16,0-1-11-16,8 1 7 0,5 2 6 15,0 0 6-15,0 11 13 0,0-11-11 16,24 2 0-16,1-1-11 0,4-2 6 15,28 10 182-15,-18-13-180 0,62 9-309 16,-55-14 140-16,-7-2-98 0,0-1-68 16,-5 0-57-16,28 0-480 15,-34-14 289-15,1 4 90 0</inkml:trace>
          <inkml:trace contextRef="#ctx0" brushRef="#br0" timeOffset="24200.5854">13304 2669 1900 0,'-13'-8'60'0,"13"2"130"0,0 3-73 0,0 0 3 16,0 1-38-16,0 0-24 16,0 1-12-16,0-1 22 0,0 1-18 15,13-1-4-15,-3 2-3 0,6 0-10 16,15 0 12-16,-10 0-12 0,-1 0 7 16,1 10 2-16,0 1 8 0,18 6 8 15,-24-9-28-15,3-1-14 0,-10-1 11 16,8 2-12-16,-1 5 18 0,-7-8-22 15,-6-1 2-15,1-1-5 0,2 0-5 0,-5 0 0 16,0 0 24-16,0-3 0 0,0 3 113 16,0-3-87-16,0 0 9 15,0 0 0-15,-23 0 34 0,23 0-67 16,-21-11-4-16,21 3-12 0,-13-3-4 16,13 1-4-16,0-15-11 0,0 12 2 0,0-1 8 15,0 1 2-15,0 0-15 16,18-8 1-16,-2 13-4 0,2 3 8 15,0 1-1-15,-2 4 8 0,17 0 1 0,-17 0-3 16,7 11-8-16,-10-2 67 16,3 1-56-16,-6 0 1 0,18 14-66 0,-17-12 63 15,-3 1-3-15,-3-2-9 16,5 2 15-16,-2 7-34 0,-3-11-19 0,0-1-74 16,-5 0-80-16,5-4-67 0,-5 4-379 15,0-6 288-15,0 0-227 0,0 1 29 16,0-3 61-16</inkml:trace>
          <inkml:trace contextRef="#ctx0" brushRef="#br0" timeOffset="24651.7601">14005 2381 2417 0,'0'-5'39'0,"0"0"24"16,0 3 63-16,0 2-91 0,0 0 6 15,0 0 28-15,0 0 25 0,0 26 74 16,39 17 10 0,-8-8-67-16,-15 1-23 0,-3-18-52 0,-5 0 10 15,5 1-22-15,-8-2-10 16,2 0-2-16,9 15 17 0,-6-18-5 0,-4-1-17 16,-1-4-5-16,8 11-11 15,-13-17 5-15,5 0 15 16,-5-3 6-16,5 0-15 0,-5 0 7 0,0 0-11 15,0 0 3-15,0 0-6 0,0-11 6 16,0 3 1-16,0 0-5 0,0 0-8 16,-21-7-21-16,3 7 24 0,0 3 16 15,3-1-14-15,-6 1 17 0,-15 1-22 16,10 4 14-16,2 0-6 0,6 0 1 0,3 0-2 16,-3 0 1-16,-11 17 18 0,19-9-15 15,-3 1 2-15,8 0 15 0,-6 3-1 16,4 11 54-16,7-10-61 15,0-1 6-15,0 0-4 0,0-1 4 0,41 9 3 0,-26-11-19 16,9-1 37-16,-1 0-40 16,0-2-32-16,3-1-75 0,26 1-445 15,-23-6 197-15,-1 0-48 0,6 0-151 16,-6 0-92-16</inkml:trace>
          <inkml:trace contextRef="#ctx0" brushRef="#br0" timeOffset="24832.0769">14725 2683 2345 0,'8'0'43'0,"-3"0"92"15,0 0 17-15,0 17 217 0,0-17-261 16,-5 14 3-16,0-2-32 0,0 0-11 0,0 11-4 16,-20-11-54-16,2 1-16 0,-3 0 1 15,-2-3-80-15,-6 3-112 0,-33 15-502 16,23-13 117-16,3-3-94 0,-3 4 115 15</inkml:trace>
        </inkml:traceGroup>
      </inkml:traceGroup>
    </inkml:traceGroup>
    <inkml:traceGroup>
      <inkml:annotationXML>
        <emma:emma xmlns:emma="http://www.w3.org/2003/04/emma" version="1.0">
          <emma:interpretation id="{EEBD7BD3-D8B3-46B5-B5BC-7718BBE6895E}" emma:medium="tactile" emma:mode="ink">
            <msink:context xmlns:msink="http://schemas.microsoft.com/ink/2010/main" type="paragraph" rotatedBoundingBox="9548,3798 16303,3702 16311,4266 9556,436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FF2D44B1-BCB2-4576-B2A6-8E7A8D867E2F}" emma:medium="tactile" emma:mode="ink">
              <msink:context xmlns:msink="http://schemas.microsoft.com/ink/2010/main" type="line" rotatedBoundingBox="9548,3798 16303,3702 16311,4266 9556,4362"/>
            </emma:interpretation>
          </emma:emma>
        </inkml:annotationXML>
        <inkml:traceGroup>
          <inkml:annotationXML>
            <emma:emma xmlns:emma="http://www.w3.org/2003/04/emma" version="1.0">
              <emma:interpretation id="{BC022175-4DA4-4921-90A1-EA5B3E8C87C4}" emma:medium="tactile" emma:mode="ink">
                <msink:context xmlns:msink="http://schemas.microsoft.com/ink/2010/main" type="inkWord" rotatedBoundingBox="9548,3798 12921,3750 12928,4189 9554,423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6748.69">9385 3490 2221 0,'-8'-16'98'0,"6"5"20"0,-3 3 56 15,-1-1 16-15,4-2 11 0,-6-5 118 16,8 9-97-16,-2-1-134 0,2 3-31 16,-3 1-23-16,0 1-138 0,-10 2 97 15,13 1 2-15,0 0 9 0,0 0 6 16,0 12-4-16,19 16 16 0,1-12-17 16,-4 3 6-16,-1 2 1 0,-2 3 15 0,-2 25 3 15,-1-25-21-15,0-1 0 16,-10 1 6-16,0-4-5 0,0 17-9 15,0-23 1-15,0-1 0 0,0-2 20 0,0-2 5 0,0-2-1 16,-18 3 26-16,-3-7-28 16,9-1-39-16,-1 0 27 0,-3-2-1 15,-12 0 41-15,12 0-54 0,1-12 7 16,-1 3-11-16,0 1 2 0,-7-14-9 16,15 12 12-16,3-3-3 0,0 2-6 0,5-1 0 15,0-2-7-15,23-9-43 16,-2 13 33-16,5 0-15 0,2 1 14 15,3 2 3-15,39-8-9 0,-39 10 18 16,3 1-3-16,-5 1 5 0,-6 1-16 0,13 2-11 16,-26 0 16-16,-2 0 19 0,0 0 4 15,-5 9-7-15,-1 3 14 16,-2-2-5-16,0 1 7 0,0-2-9 0,0 3-5 16,0 12-6-16,0 0 9 15,0-1 13-15,0-10 1 0,0-2 0 16,0 0-13-16,0-4 8 0,0 1-1 15,42 5 23-15,-24-9-16 0,2-1-4 0,1-3 3 16,2 0 1-16,27 0 33 16,-27-9-8-16,-2-2 3 0,-1 3 6 0,4 1-12 15,4-11 9-15,-18 9-26 16,-2 0-6-16,0 1 9 0,-6-1-12 0,-2-8-3 16,0 8-3-16,0 1-1 15,0 1-4-15,-23-1 4 0,0 1-11 0,-24-5-34 16,24 9-2-16,2 0-11 0,-7 3-33 15,2 0-31-15,-21 0-234 0,27 0 119 16,2 0-27-16,2 0-30 0,0 0-50 16,1 0-786-16,10 0 648 0</inkml:trace>
          <inkml:trace contextRef="#ctx0" brushRef="#br0" timeOffset="27717.0165">10074 3415 2413 0,'13'-11'93'0,"0"3"73"16,-8 8-90-16,0 0 20 0,0 0-4 15,5 0 1-15,14 21 50 0,-9-9-81 16,1 5-6-16,5 0-2 0,2 5 9 16,-5 1-5-16,21 26 33 0,-21-23-55 15,-5-2-6-15,2 1-25 0,-7-3 2 16,8 16-23-16,-11-24 25 0,-3 0 6 15,-2-4 0-15,0 1 7 0,0 0 36 16,0-7-26-16,-18-1-13 0,18-1-11 0,-23-1 207 16,-11-1-193-16,19 0-3 15,-1 0-212-15,1 0 209 0,2-10-14 0,2-1-6 16,-1-10-9-16,12 9 4 0,0 2-3 16,0-4 4-16,0 1-10 0,25-11-60 15,4 13 25-15,-1 0-20 0,6 2 10 16,2 0 3-16,42-5-34 0,-34 7 60 15,-3 2 6-15,1 1 14 0,-3 0 5 0,-3 1 4 16,26 1 2-16,-39 1-1 16,-5 1-4-16,-2 0-1 0,-6 0-2 0,-2 0-2 15,-5 0 6-15,-3 0 10 0,0 0-1 16,0 0 1-16,0 17-4 0,-21-8 3 16,5-1-2-16,1 2 4 0,-1 2-1 15,1 12 0-15,-1-12-3 0,8 1 9 16,8-1 5-16,-10 0-7 0,10-2-1 15,0 9-3-15,0-12-1 0,0 0 8 16,0-1-2-16,18 0 0 0,13-1 3 0,-15-5-5 16,-1 0 3-16,1 0 3 15,2 0-2-15,18-11 8 0,-18 2 5 16,3 2 15-16,-5-2 1 0,-1-1 1 16,1 1-9-16,7-12 6 0,-18 10-28 0,0-2 5 15,-5 2 2-15,0 2-13 0,0-6 12 16,0 10-26-16,0 2 4 15,0 1-9-15,0 1 9 0,-15 1 9 0,15 0 5 0,0 0-12 16,-11 0 3-16,11 9-3 16,-13 7 4-16,13-9 3 0,0 2 2 15,0 0-8-15,0 1 6 0,0 0 1 16,24 8 2-16,-6-11-9 0,0 1 8 0,-3-3 1 16,4-1-6-16,9 0 8 0,-10-4 0 15,-2 0 12-15,2 0-8 16,0 0 8-16,23-20-6 0,-17 12-4 15,-6 0-9-15,3-2 5 0,-3 1 5 0,-3 0 2 16,14-14 3-16,-19 15-17 0,-2-4-20 16,-3 0 26-16,-5-2-1 0,0-17 23 15,0 13-31-15,0-1 1 0,-18-1 0 16,0-3 5-16,-21-21-4 0,21 21 2 16,-3 3-8-16,3 0 1 0,0 3 80 15,-16-7-80-15,24 16 2 0,-11-4-84 16,13 11 92-16,-2 1-11 15,5 0 12-15,2 0-7 0,3 12 15 16,-8 0-10-16,8 19 38 16,0-11-15-16,0 0 15 0,0 3-13 15,0 3 2-15,0 23 2 0,0-24-17 16,0-2-11-16,0 0 2 0,24-1 3 0,12 14 3 16,-15-21-2-16,-6-1-4 0,6-2-4 15,2 0-14-15,1-4-37 0,25 3-220 16,-23-7-2-16,2-1-90 0,3-3-82 15,0 0-262-15,34 0-564 0</inkml:trace>
          <inkml:trace contextRef="#ctx0" brushRef="#br0" timeOffset="28147.227">11735 3628 1996 0,'0'3'22'0,"0"1"56"0,0-2 47 16,0 3 32-16,0-2 5 0,0 5 120 15,0-5-161-15,0 1 4 0,0 0-24 16,0 1-6-16,44 0 56 0,-28-3-86 16,2 1 1-16,-2-2-18 0,-1 1 7 0,16 0-8 15,-15-2-31-15,-6 0-7 16,0 1 7-16,-2-1 2 0,-5 0 13 0,-1 0 1 15,-2 0-26-15,0 0-9 0,0 0 4 16,0 0-5-16,-18 0 7 0,3 0 0 16,-1 0 4-16,-2 0-5 0,-3 0-1 15,-30 0-9-15,27 0 8 0,-2 0 2 16,3 0-1-16,5 0-5 0,-13 0-2 0,21 0 12 16,4 7 0-16,1-7-31 15,3 0 30-15,2 0-2 0,0 0 33 16,0 0-34-16,0 0 8 0,0 0-12 0,0 0 5 15,44 9-4-15,-26-9 7 0,0 0-13 0,5 7-20 16,0-7-38 0,24 0-243-16,-24 0 49 0,1 0-40 0,-4 0-32 15,1 0-31-15,0 0-147 0,15 0-604 16</inkml:trace>
          <inkml:trace contextRef="#ctx0" brushRef="#br0" timeOffset="29095.9525">12232 3546 2466 0,'-2'-2'46'0,"-1"0"57"0,3-2 71 16,0 0 253-16,0 2-254 16,0 1-55-16,0 1-37 0,0 0-36 15,0 0-3-15,0 0-43 16,0 0 1-16,0 0-3 0,0 0-4 16,0 0-1-16,0 0-1 0,0 0 19 0,0 0-10 15,0 0 0-15,0 0-4 16,0 0-7-16,0 0-1 0,0 0 3 15,0 0 7-15,0 0 11 16,0 0-3-16,0 0-10 0,0 0 4 0,0 0-8 16,0 0-2-16,0 0-9 15,0 0 3-15,0 0-4 0,0 0 6 16,0 0 9-16,0 0 3 0,0 0 3 0,0 0-1 16,0 0 4-16,0 0 1 0,0 0 8 15,0 0 2-15,0 0 8 0,0 0 5 16,0 0-12-16,0 0-16 0,0 0-11 15,0 0 9-15,0 0 2 0,0 7-2 0,0 2 4 16,0-2-6-16,0 1 6 16,0 3 7-16,0-1-4 0,0 12-6 0,0-10 2 15,0 0 4-15,0-2-1 16,0 2 3-16,34 9 1 0,-16-13 16 16,0 0-21-16,0-4 4 0,8-2 9 15,21-2 1-15,-24 0-14 0,8 0-1 0,-10 0 6 16,43-20 69-16,-45 12-51 15,-4 0-6-15,14-6 25 0,-19 7-18 16,-5 0-2-16,-5 0-8 0,3 0-3 16,-3-8 6-16,0 5-20 0,0 2 0 15,-21 2-6-15,5-3 4 0,16 3 3 16,-25-5-17-16,1 7 15 0,6 2 3 0,-5 2-11 16,0 0-9-16,-19 0-100 0,24 0 43 15,-3 9-57-15,6-9-53 0,-1 8-79 16,-10 0-370-16,19 1 317 15,1-2-36-15,1 0-154 0,5-3-27 0</inkml:trace>
        </inkml:traceGroup>
        <inkml:traceGroup>
          <inkml:annotationXML>
            <emma:emma xmlns:emma="http://www.w3.org/2003/04/emma" version="1.0">
              <emma:interpretation id="{86894AF4-089B-4BCF-84CD-1CF138FBC879}" emma:medium="tactile" emma:mode="ink">
                <msink:context xmlns:msink="http://schemas.microsoft.com/ink/2010/main" type="inkWord" rotatedBoundingBox="13174,3771 16303,3726 16311,4266 13181,431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9464.0585">12859 3511 2324 0,'0'-3'27'0,"0"0"29"15,0 1 28-15,0-1 40 0,0 2 105 0,13 1-113 16,-13-1-15-16,20 1 2 0,-4 0 17 16,25 0 53-16,-10 0-109 0,-5 0-27 15,8 8 2-15,0-8 1 0,-1 13 11 16,37 6-8-16,-34-10-43 0,-7 1-19 16,2 0 18-16,-3 0 0 0,11 7 8 15,-26-10-1-15,0-1-2 0,-13 0 1 0,0-1 24 16,0 4 40-16,0-6-32 15,-23 0-18-15,0 0-5 0,-1 0 1 0,1 0 0 16,-26-1 41-16,25-2-22 16,4 0 0-16,2 0-10 0,2 0 8 0,-7-9 4 15,23 9-22-15,-11-12-15 16,1 2 4-16,10 2-4 0,0-11-16 0,0 11-18 16,0-2-12-16,0 1-48 0,0 0-32 15,39-6-319-15,-16 6 152 0,3 2-50 16,65-22-862-16,-58 19 651 15,1-2 100-15</inkml:trace>
          <inkml:trace contextRef="#ctx0" brushRef="#br0" timeOffset="29897.7757">13640 3318 2215 0,'0'-11'31'16,"0"4"42"-16,0 7 38 0,0 0 34 0,0 0 88 15,0 0-170-15,0 0-27 0,0 0 15 16,0 0 36-16,0 0 154 15,0 10-140-15,16 3-24 0,2 2-20 0,-18 3 12 0,16 1-1 16,10 25 21-16,-16-23-45 16,0 2-19-16,3 0-14 0,-5-3 27 15,10 20-28-15,-10-24-13 0,2-1 5 16,1-1-2-16,-6-4 0 0,2 5 15 16,-1-11-16-16,-4-1-31 0,1-2 37 0,2 0-10 15,-5-1 50-15,0 0-41 0,0 0 3 16,0 0-8-16,0 0 3 0,0-10-7 15,0-8-7-15,0 10 7 0,0-3 6 16,0 0-5-16,-18-2 4 0,-16-12-8 16,16 15 12-16,3 1-14 0,-6 1-5 15,-2 2 13-15,-16 1 1 0,23 5 5 16,-4 0-11-16,4 0 6 0,0 0-6 16,4 12 2-16,-17 10 17 0,19-9-17 0,-1 0 10 15,4 3-6-15,4-1 9 16,3 16 13-16,0-17-15 0,0-2-11 0,26-1 16 15,2-1-2-15,34 9 10 0,-28-13-22 16,5-1-11-16,8-2-66 16,2 0-105-16,52-3-491 0,-50 0 262 0,-1 0-75 15,1-11-170-15,-1 1 57 0,1 1 116 16</inkml:trace>
          <inkml:trace contextRef="#ctx0" brushRef="#br0" timeOffset="30307.1728">14311 3516 1891 0,'0'0'38'16,"-8"0"38"-16,8 0 38 15,-5 0 156-15,5 9-155 0,0-3-17 16,0 1-1-16,0-1 3 0,0 6 91 0,13-6-118 0,2-1 6 16,1 1-3-16,7-2 11 15,11 0 69-15,-11-2-101 0,-5-2-13 16,3 0-13-16,2 0-11 0,-2 0-8 15,15 0-8-15,-18-10 19 0,-7 2 9 0,4 8 7 16,-7-8-4-16,-3-5-2 16,-2 7-26-16,-3 0-7 0,0 0-4 0,0-1-2 15,-21-10 11-15,21 10 6 16,-23-2-3-16,-3 2-7 0,3-1-8 0,-1 3-2 16,-30-2-21-16,28 7 34 0,0 0-1 15,3 0-8-15,0 0 17 16,-21 24-13-16,25-12 8 0,9-1 2 0,-3 2-1 15,5-1-4-15,3 16 15 16,5-14-7-16,0-1-62 0,0 0 52 0,21-1 9 16,23 8 64-16,-16-12-69 0,1-2-6 15,5-3-14-15,-1 0-18 0,6 0-61 16,46-3-362-16,-46 0 137 0,5 0-47 0,-2 0-11 16,2-10-217-16,31-9-484 0</inkml:trace>
          <inkml:trace contextRef="#ctx0" brushRef="#br0" timeOffset="30896.6662">14857 3446 1981 0,'-8'-10'53'15,"8"5"109"1,0 5-101-16,0 0 15 0,0 0 4 0,0 0 10 0,0 0-10 16,24 9 59-16,-6 1-64 15,2-1 14-15,4 2 0 0,-6-1 11 16,26 14 87-16,-23-14-116 0,2 2-11 15,-10-1-19-15,2-1-10 0,6 8 34 16,-13-10-22-16,-8-2-2 0,0-1 3 0,0-1-4 16,0-1-1-16,-18 2 12 15,18-4-34-15,-24-1-25 0,9 4 14 0,-6-4-3 16,-13 3 8-16,27-3-6 0,-9 0 7 16,6 0-1-16,-3 0 12 0,8-8-13 15,-6 8-6-15,11-8-12 0,0 1 7 16,21 7 2-16,8-14-14 0,-6 7-3 15,3 1 1-15,0-2-8 0,5 0-2 0,10-6-22 16,8-4 30 0,0-1-12-16,-25 11 2 0,-1-3 13 0,-5 0 6 15,3 1 2-15,-3-2-1 16,5-8 6-16,-12 12-12 0,-6-2 6 0,-5 4-6 16,0-2-10-16,-29-3-7 0,9 8 9 15,20 1-8-15,-24 2 5 0,6 0 2 16,3 0 5-16,15 0 5 0,0 0-7 15,0 10 3-15,0-2 5 0,0-2 4 16,0 0 7-16,0 1-5 0,0 1 10 0,0-1-4 16,0 0-8-16,33 11 8 15,-12-8-7-15,2-1 15 0,11 4 13 16,-6-2 22-16,45 16 74 0,-39-16-70 16,-1 1 14-16,-4 1-39 0,-1-3 10 0,11 11-7 15,-31-13-5-15,2-1-3 0,-5 1-2 16,-5-4 4-16,0 1 2 0,0 3-7 15,-23-5-13-15,-37 2 4 0,42-5-32 16,-5 1-38-16,2-1-71 16,-30 0-365-16,22 0 148 0,1 0-53 15,-1 0-197-15,-2 0-61 0,8-10 114 16</inkml:trace>
          <inkml:trace contextRef="#ctx0" brushRef="#br0" timeOffset="31068.6661">15923 3581 2332 0,'19'8'55'0,"-1"2"72"15,2 10 272-15,-9-10-213 0,-11 0-45 0,0 2-47 16,0 1-34-16,0 13 5 0,-29-14-53 16,9 4-8-16,-9-1-63 0,1-3-106 15,-50 15-518-15,39-14 91 0,-2 0-112 0,7 0 131 16</inkml:trace>
        </inkml:traceGroup>
      </inkml:traceGroup>
    </inkml:traceGroup>
    <inkml:traceGroup>
      <inkml:annotationXML>
        <emma:emma xmlns:emma="http://www.w3.org/2003/04/emma" version="1.0">
          <emma:interpretation id="{6ACB2955-91E0-4CD5-A442-370637B86CCB}" emma:medium="tactile" emma:mode="ink">
            <msink:context xmlns:msink="http://schemas.microsoft.com/ink/2010/main" type="paragraph" rotatedBoundingBox="9728,4738 18801,4514 18819,5236 9746,546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AA50B26-3374-4EF4-845B-1CEF87FCFE9B}" emma:medium="tactile" emma:mode="ink">
              <msink:context xmlns:msink="http://schemas.microsoft.com/ink/2010/main" type="line" rotatedBoundingBox="9728,4738 18801,4514 18819,5236 9746,5460"/>
            </emma:interpretation>
          </emma:emma>
        </inkml:annotationXML>
        <inkml:traceGroup>
          <inkml:annotationXML>
            <emma:emma xmlns:emma="http://www.w3.org/2003/04/emma" version="1.0">
              <emma:interpretation id="{AC99F646-D01A-4531-90ED-7BB2C701CE18}" emma:medium="tactile" emma:mode="ink">
                <msink:context xmlns:msink="http://schemas.microsoft.com/ink/2010/main" type="inkWord" rotatedBoundingBox="9728,4738 12526,4669 12544,5391 9746,546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2848.2245">9481 4398 2376 0,'-18'-22'134'0,"10"11"38"15,0 0 60-15,-10-19 380 16,13 24-501-16,0-1-39 0,2 2-30 16,-2 0-2-16,5 5-42 0,0 0 8 15,0 0 130-15,0 0-127 0,23 29 44 16,-2-12-154-16,0 6 154 0,5 1-12 16,5 7 3-16,0 2 4 0,59 77 71 15,-38-37-83-15,-29-36-17 0,-4-2-11 16,-1-2 3-16,-8-2-1 15,0 28 13-15,-10-32-5 0,0-3 0 0,0-1-2 16,0-2 13-16,0-5 84 0,-51 11-18 16,32-18-53-16,-1-4-95 0,2-2 66 15,0 1 3-15,-24-4-13 0,21 0 0 16,1-17 3-16,-1 3 4 0,0-2-4 0,-12-22-11 16,17 15-20-16,6-2-12 15,5-1-15-15,5-4-16 0,0 1-2 16,23-27-38-16,3 29 74 0,2 1 7 15,1 3 3-15,38-15 7 16,-5 11 28-16,0 8-14 0,-36 11-2 0,-5 3-4 16,-3 1 7-16,-5 4-1 15,0 0-4-15,8 0 16 0,-11 13-13 0,-2-4 7 16,-1 3-21-16,14 23 24 16,-13-22 0-16,0-2-7 0,-1 9-75 15,-1-12-8-15,-1-1-62 0,0-2-62 16,0 0-89-16,0-3-420 0,-5-2 292 15,0 0-232-15,0 0 63 0,0 0 60 0</inkml:trace>
          <inkml:trace contextRef="#ctx0" brushRef="#br0" timeOffset="33478.2223">9771 4421 2212 0,'-8'-2'18'0,"-13"1"123"16,21 1-106-16,0 0-17 15,0 0-14-15,0 0 5 0,0 0-8 16,0 0 7-16,21 0-1 0,-5 8 0 0,4-8 3 16,6 8 0-16,3-1 31 15,4-7 12-15,40 12 89 0,-29-6-73 16,2-1 21-16,6 3 11 0,0-3 5 16,51 12 107-16,-48-7-134 0,-6 1-32 0,0 2-9 15,-2-1-3-15,28 14 25 0,-49-13-33 16,-6-1 5-16,-4-2 17 15,-8 1 14-15,-6 8 61 0,-2-13-90 0,0 0-12 16,0-1 0-16,-23 1 31 0,5-2-39 16,-26 3 1-16,23-4-58 0,-2-2 56 15,2-1-8-15,3 0 2 0,-18 0-8 16,23 0 4-16,0-11-3 0,5 1 8 0,0 2-14 16,8-9 2-16,0 8 6 15,0 1-5-15,24-3-8 0,-1 2 0 16,0-2-1-16,32-7-9 0,-24 5 16 15,2 3-1-15,1-1 2 0,-3 0-2 0,31-7-9 16,-33 8 11-16,-6 2 4 0,-2 0-2 16,-6 1 6-16,6-2 2 0,-16 5-13 15,-5 3-23-15,0-1-9 0,0 2 6 16,0 0-8-16,-23 0 14 0,5 0-5 0,18 0-4 16,-13 8-6-16,13-8 19 15,-13 15 0-15,13-8 19 0,0 1 4 16,0-1-2-16,0 3 4 0,23 6 0 15,3-6 1-15,0 0 1 0,2 1-6 0,3-1-5 16,29 12 0-16,-32-11 7 16,-2-1 7-16,-2 0-4 0,-4-1 2 15,4 9 15-15,-14-14-10 0,-5 3-1 0,-5-1 10 16,0-2-5-16,0 0 9 0,0 3 7 16,0-4-26-16,-23-2-4 0,5 1-8 15,-3-2-36-15,-20 0-169 0,20 0 13 16,0 0-31-16,0 0-20 0,-2-13-35 15,-16-9-302-15,26 11 112 0,0-4-33 16,8 0 86-16</inkml:trace>
          <inkml:trace contextRef="#ctx0" brushRef="#br0" timeOffset="33698.3838">11145 4250 2527 0,'16'-6'57'0,"-1"-1"100"15,1 6 27-15,-1-1-2 0,9 2 136 16,-11 0-214-16,38 30 106 15,-32-16-149-15,1 2-12 0,-4 2-2 0,4 3-7 16,14 25 7-16,-21-21-43 16,0 1 6-16,3 0-7 0,-4 0 1 15,7 21 11-15,-12-26-12 0,6 0-4 16,-10-2-30-16,5-5-10 0,-3 0-57 0,3 5-253 16,-8-9 83-16,0-1-31 0,0-7-30 15,0 1-53-15,0-3-755 16,-29 0 623-16,6 0 114 0</inkml:trace>
          <inkml:trace contextRef="#ctx0" brushRef="#br0" timeOffset="33851.5308">11184 4528 2332 0,'-5'-6'70'0,"-5"0"42"0,10 2 36 16,0 2 5-16,0-2 87 0,18 2-159 16,5 1-15-16,0-1-32 0,6 1-17 15,2-3-6-15,44 3 20 0,-36-1-41 0,5 2-66 16,-5-2-106-16,2 1-54 15,37 1-395-15,-40 0 193 0,1 0-143 0,-5 0 84 16</inkml:trace>
          <inkml:trace contextRef="#ctx0" brushRef="#br0" timeOffset="34019.6909">11922 4626 2134 0,'0'6'31'0,"0"-1"36"15,0-2 40-15,0 2 176 0,0-5-174 16,0 0-35-16,0 0-44 0,0 0-10 0,23 0-17 16,29 0-68-16,-24 0-57 15,3 0-78-15,8-8-95 0,0 8-234 16,46-16-580-16</inkml:trace>
        </inkml:traceGroup>
        <inkml:traceGroup>
          <inkml:annotationXML>
            <emma:emma xmlns:emma="http://www.w3.org/2003/04/emma" version="1.0">
              <emma:interpretation id="{B1813100-EE37-45BD-8119-C050D4DC5C4A}" emma:medium="tactile" emma:mode="ink">
                <msink:context xmlns:msink="http://schemas.microsoft.com/ink/2010/main" type="inkWord" rotatedBoundingBox="12808,4722 15571,4654 15581,5033 12818,510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4373.4692">12639 4496 2134 0,'-18'0'29'0,"18"-1"33"0,-31 1 154 0,15 0-108 15,8 0-24-15,-7 0-23 16,7 0-9-16,-10 17 62 0,10-11-64 0,0 4 14 16,3-2-9-16,5 0 6 0,-5 3 6 15,5 7 38-15,0-9-57 16,0-1 4-16,0 0 6 0,21-3 20 0,2 4 54 15,0-8-90-15,1 2-8 0,-1-3-12 16,3 0 3-16,31 0 55 0,-31 0-34 16,-1-10-7-16,4 2 2 0,-3 0-2 15,15-7 35-15,-25 7-49 0,-3 0-8 16,-3 1 0-16,0-1-3 0,-10-2-4 16,0-8-5-16,0 11-9 0,0-1-3 15,-20 0-4-15,-4 2-64 0,-17-5 42 0,20 7-1 16,-2 1 49-16,0 1-89 0,-3 2-27 15,-26 0-179-15,29 0 70 0,-1 0-68 0,4 0-45 16,-1 0-62-16,-15 8-718 16,20-8 556-16,6 8 109 0</inkml:trace>
          <inkml:trace contextRef="#ctx0" brushRef="#br0" timeOffset="34707.9599">12851 4474 1958 0,'13'0'35'16,"0"0"46"-16,8 0 57 0,12 0 223 0,-12 0-194 16,0 0-32-16,5 0-28 15,-3 0 11-15,34 9 52 0,-29-2-91 16,6-1-25-16,2 4-3 0,-2-1-8 0,-3 2-19 0,34 10-8 16,-37-11-9-16,-5 0 4 15,-5-2 7-15,-5 0 5 0,-2 7 66 16,-11-12-24-16,0 3-2 0,0-3-16 15,0 0-9-15,-70 3-15 0,44-4-18 0,-2-1-2 16,-1 0 13-16,6-1 4 16,-24 0 26-16,47 0-31 0,-18 0 3 0,5 0-6 15,13-11 1-15,-15 0-3 0,-4-7 7 16,9 8-23-16,10 1 0 0,0 0 0 16,0-2-18-16,0-5-82 15,0 8-12-15,0 0-74 0,31-1-80 0,-5-1-86 16,26-9-552-16,-21 9 204 0,8-2 114 15</inkml:trace>
          <inkml:trace contextRef="#ctx0" brushRef="#br0" timeOffset="35158.3192">13798 4230 2200 0,'0'0'58'0,"0"0"29"0,0 0 42 16,0 0 25-16,0 0 21 15,0 9 175-15,0 0-209 0,0 2-32 0,0 1-23 0,13 4-2 16,8 19 46-16,-11-16-90 16,1 2-16-16,-4-2-9 0,4 0-9 15,-3 15 12-15,-3-18-18 0,-3-2 3 16,4-1 5-16,1-2-8 0,4 5-19 16,-11-8 23-16,5-4-7 0,-5 0 28 15,2-2-28-15,1-1-11 0,-3-1-39 16,0 0 4-16,0 0-17 0,0 0-11 15,0 0 1-15,0-16-47 0,0 10 85 0,0-2 9 16,0-1 5-16,0 0 13 16,-16-13 0-16,-2 12 21 0,3-1-12 0,2 0 6 15,0 0-6-15,-10-4-8 0,10 10 2 16,2 1-2-16,-2 3 15 0,3 1 4 16,-3 0 16-16,-8 0 30 0,11 0-17 15,0 10 14-15,2-1 9 0,-2 0 9 16,-14 11 28-16,19-8-58 0,0 1-12 15,-3 1 4-15,8 24 23 0,0-26-54 16,0 0 3-16,47 7 5 16,-27-11-4-16,6-1 2 0,3-2-44 15,10 0-80-15,38 0-446 0,-33-5 152 16,3 0-94-16,2 0-200 0,3 0 74 16</inkml:trace>
          <inkml:trace contextRef="#ctx0" brushRef="#br0" timeOffset="35581.7771">14394 4425 1882 0,'0'-3'28'0,"0"3"30"16,-5 0 43-16,5 0 28 0,0 0 107 0,0 0-157 15,0 0-11-15,0 10 0 0,0-3 8 16,15 4 84-16,3-5-93 0,-5-1 3 15,3 0-3-15,-1-2 18 0,27 3 86 0,-19-6-92 16,3 2-21-16,-8-2-20 16,-3 0-32-16,4 0 26 0,9 0 31 15,-28 0 8-15,0 0-36 0,0-10-3 16,0 2-6-16,0 2 7 0,0 0-22 0,0 0-12 16,0 2 7-16,0-1-18 0,0-6 13 15,0 6-13-15,-18-1 16 16,-3 2-17-16,3 1 3 0,-26-2 2 15,21 5 7-15,-1 0 8 0,4 0-12 0,2 0 11 16,-6 0 0-16,-7 18 17 0,18-12-17 16,-2 4-2-16,7-2-2 0,-2 0-1 15,-1 12 26-15,6-9-21 0,5 1 1 16,0 0 4-16,0-3-15 0,36 13 14 0,-12-12-21 16,-1-2-43-16,11-3-89 0,-1 1-118 15,42-2-517-15,-25-4 323 16,-6 0-216-16,12 0 79 0,-9 0 82 15</inkml:trace>
          <inkml:trace contextRef="#ctx0" brushRef="#br0" timeOffset="35930.1904">14945 4381 1882 0,'0'-6'14'0,"0"1"15"0,0 2 32 16,0-2 118-16,0 5-72 0,0 0-4 15,16 0-4-15,-16 0 7 0,51 0 60 16,-33 11-90-16,6-5-5 0,2 4 18 0,-3-2 13 16,26 10 105-16,-26-8-133 15,1-2-17-15,-9 3-22 0,3-2 7 16,-5-1-6-16,3 10 35 0,-16-13-47 0,0 2 22 16,0-2-2-16,0 0 16 0,0 1 33 15,0-1-64-15,0-2-22 0,-29-2 4 16,-33 5 21-16,44-6-21 15,3 0 14-15,-19 0 4 0,18 0-12 0,16 0-12 16,-18-10 2-16,8 1-4 16,0-6-6-16,10 7-2 0,0 0 5 15,0 2-16-15,0-2-7 0,0-6-110 16,31 4-1-16,-8 4-81 0,0-4-86 16,-2 1-79-16,26-11-483 15,-3-2-330-15</inkml:trace>
        </inkml:traceGroup>
        <inkml:traceGroup>
          <inkml:annotationXML>
            <emma:emma xmlns:emma="http://www.w3.org/2003/04/emma" version="1.0">
              <emma:interpretation id="{78784E1B-CCA1-4782-A785-760607DDC6A2}" emma:medium="tactile" emma:mode="ink">
                <msink:context xmlns:msink="http://schemas.microsoft.com/ink/2010/main" type="inkWord" rotatedBoundingBox="15934,4612 18802,4541 18815,5090 15947,516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6741.4463">15626 4557 2510 0,'0'0'66'0,"0"0"30"16,0 0 28-16,0 0-12 15,0 0 74-15,0 0-126 0,18 0-29 0,-3 0-21 16,9 0 4-16,15 0-13 15,-11 0-44-15,0 0-87 0,1 0-81 0,-3 0-95 16,36 0-642-16,-34 0 357 0,1 0 98 16</inkml:trace>
          <inkml:trace contextRef="#ctx0" brushRef="#br0" timeOffset="37217.3048">16415 4172 2499 0,'3'-8'55'0,"-1"3"12"0,4 0-2 0,-6 4 4 16,0 1 7-16,10 0 135 0,0 11-116 16,-2 3-28-16,2 1-32 0,1 5-2 15,12 27 12-15,-13-20-26 0,-2 0-11 16,3 0 7-16,-6-1-6 0,5 23 8 15,-5-29-8-15,-2-1-37 0,7-2 31 16,-5-6-2-16,6 7 33 0,-9-12-26 0,-2-1-2 16,5-2 4-16,-5-3 2 15,0 0-4-15,6 0 7 0,-6 0-28 16,0 0-1-16,0 0-10 0,0-8-2 16,0-8-6-16,-39-11 3 0,26 18 23 15,-3-2 6-15,3 0-5 0,-7 3 0 16,2 0 1-16,-21-6-12 0,23 9 19 15,-2 2-10-15,0 2 7 0,-3 1 1 16,-18 0 12-16,21 0 5 0,3 0-3 16,2 12-1-16,3-2 12 0,-9 8-4 15,14-8-7-15,0 1-13 0,5 0 8 16,0-1 8-16,0 1-15 0,18 8 10 0,3-10-10 16,2-2 4-16,-2 0-13 0,7-2-56 15,34 1-289-15,-33-6 80 16,5 0-15-16,4 0-2 0,-4 0-128 15,41-9-675-15,-36-2 658 0</inkml:trace>
          <inkml:trace contextRef="#ctx0" brushRef="#br0" timeOffset="38158.0688">17003 4367 2218 0,'0'-5'47'0,"-21"1"33"0,21 2 22 15,-13 1-3-15,-13 1 43 16,8 0-88-16,8 0-21 0,-3 0-1 15,-3 10 8-15,-12 7 38 0,18-7-26 0,-3 1-3 16,2 1-1-16,1-1-9 16,2 2-10-16,3 12 5 0,5-15-19 0,0-1 1 15,0 1 0-15,0-3 16 0,18 2 55 16,-18-6-39-16,21-3-13 0,2 0-16 16,-10 0-1-16,26 0 1 0,-18 0-1 15,-3-8 3-15,0 8 9 0,-3-11 12 16,19-5 21-16,-21 11-33 0,-3-3-15 15,-5 2-15-15,1 0 16 0,-6 2-20 16,5-4-24-16,-5 8 0 0,0 0-5 16,0 0 33-16,0 0-9 15,0 9 7-15,0 8-4 0,0-8 14 16,0-1 1-16,0 2-11 0,23-2 2 0,-7-2-3 16,20 5 1-16,-21-7 2 0,3-4 5 15,-2 0 0-15,-3 0-1 0,18 0-1 16,-18 0-7-16,2 0 9 0,4-10-3 15,-4-1 9-15,19-6-11 0,-21 9 4 0,2 1-4 16,-10-1 9-16,3-1-9 16,-3-2-2-16,1-12-2 0,-6 10 10 0,0-2-4 15,0-2-7-15,0-2-4 16,0-29 12-16,0 23 2 0,0-1 1 0,0-2-9 16,0 1-30-16,0-19 46 15,0 29-8-15,0 4 25 0,0 4-41 16,0 3-3-16,0 6 15 0,0 9 6 0,0 4 4 15,0 4-19-15,0 2 10 0,0 5-8 16,0 27-1-16,0-25 7 0,0 0 1 16,0-1 2-16,0 0 5 0,28 17 7 15,-12-23-10-15,-16-3-3 0,12-8 5 16,14 13 9-16,-26-16-11 0,0-4 7 16,0 2 27-16,0 2-15 0,0-3-4 15,0-2-28-15,0 0 20 16,-20 0-2-16,20 0 10 0,-18-11-11 15,-3 0-6-15,21 1-3 0,-13-8-18 0,13 10 12 16,0 0-1-16,0 0 2 0,0 2-3 16,0 2-5-16,0 4 13 0,0 0 5 15,0 0-7-15,0 0 0 0,0 0 1 16,57 0-10-16,-29 0 9 0,11 0 4 16,0 8-2-16,2-8 4 0,55 0-2 15,-57 0 7-15,-5 0-5 0,4 0-9 16,-4 0 13-16,23 0 2 0,-31-9-7 15,-8 1 6-15,0 0-17 0,-7 1 13 16,7-5 26-16,-18 5-5 0,0 2-14 16,0-1-1-16,0 0-7 0,0 0-3 15,0-4 6-15,-18 7-1 0,2 0-6 16,8 1 1-16,-7 1 1 0,-24 1-5 0,21 0 3 16,0 0 0-16,-3 11 9 0,-2-1 3 15,-16 11 17-15,21-9-15 16,-21 29 41-16,28-27-48 0,6 1-34 15,5-2 29-15,0 1 22 0,0 10-23 0,29-12 7 16,-3-1-21-16,2-2 23 16,1-1 0-16,38 5-55 0,-23-9-73 15,-8-2-131-15,8-1-106 0,0-1-90 16,3 0-81-16,36 0-852 0,-42 0 852 0</inkml:trace>
          <inkml:trace contextRef="#ctx0" brushRef="#br0" timeOffset="38303.8771">18489 4436 2562 0,'0'8'130'0,"0"0"72"16,0-1 51-16,0 0-21 0,5 2-59 15,-5 11 11-15,0-9-149 0,0-1-23 16,0 3-3-16,0-1-14 0,-26 16-63 16,3-13-158-16,-1 0-162 0,-9 2-207 0,-6 1-285 15</inkml:trace>
        </inkml:traceGroup>
      </inkml:traceGroup>
    </inkml:traceGroup>
    <inkml:traceGroup>
      <inkml:annotationXML>
        <emma:emma xmlns:emma="http://www.w3.org/2003/04/emma" version="1.0">
          <emma:interpretation id="{7B42EB43-077A-4A92-8E60-630A45A896A6}" emma:medium="tactile" emma:mode="ink">
            <msink:context xmlns:msink="http://schemas.microsoft.com/ink/2010/main" type="paragraph" rotatedBoundingBox="10087,5753 18381,5527 18396,6078 10102,630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6D1B3B4-305A-4C17-81B4-F3ED3963E0FC}" emma:medium="tactile" emma:mode="ink">
              <msink:context xmlns:msink="http://schemas.microsoft.com/ink/2010/main" type="line" rotatedBoundingBox="10087,5753 18381,5527 18396,6078 10102,6304"/>
            </emma:interpretation>
          </emma:emma>
        </inkml:annotationXML>
        <inkml:traceGroup>
          <inkml:annotationXML>
            <emma:emma xmlns:emma="http://www.w3.org/2003/04/emma" version="1.0">
              <emma:interpretation id="{9B62CDD4-E6A4-4975-A03A-A0D93F309E39}" emma:medium="tactile" emma:mode="ink">
                <msink:context xmlns:msink="http://schemas.microsoft.com/ink/2010/main" type="inkWord" rotatedBoundingBox="10090,5842 11683,5799 11694,6198 10101,6241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0496.1516">11042 5521 2196 0,'-13'-3'66'0,"2"3"31"0,11-2 39 15,0 2 3-15,0-1 57 0,0 1-154 16,0-2-27-16,0 2-20 0,0 0 3 15,42 0-68-15,-14 0-36 0,6 0-83 16,7 0-66-16,6 0-134 0,59 0-745 16,-52 0 683-16</inkml:trace>
          <inkml:trace contextRef="#ctx0" brushRef="#br0" timeOffset="40337.8066">11042 5360 2597 0,'7'-5'56'15,"1"2"40"-15,3 0 42 16,-4 1 30-16,12 2 156 15,-4 0-173-15,-7 10-77 0,13 25 123 16,-14-21-144-16,-2 3-8 0,3 2-12 16,-3 2 0-16,1 25 4 15,1-23-31-15,-1 1-8 0,4-3 5 0,-2 1 2 16,10 14 11-16,-5-22-13 0,-3 0-3 16,3-2-20-16,-3-3-34 0,3-1-49 15,5 2-299-15,-10-6 122 0,0-4-57 16,0 0-30-16,-8 0-108 0,15 0-756 15,-12-11 766-15</inkml:trace>
          <inkml:trace contextRef="#ctx0" brushRef="#br0" timeOffset="39359.5295">9776 5515 2611 0,'0'-10'109'16,"0"-1"76"-16,0 0 50 0,0 2-4 0,0-3 58 16,0 6-234-16,0 1-33 15,0 3-24-15,0 2-4 0,0 0-5 16,0 13 16-16,0-5 3 0,0 7 4 16,16 2 1-16,-1 1-7 0,14 26 8 0,-17-20-10 15,1 0 3-15,-2 0-2 0,-1-1 1 16,6 16-13-16,-6-23-45 15,18 26-464-15,-17-34 251 0,-1-3-17 0,6-3-56 16,-1 2-197-16,27-4-649 16</inkml:trace>
          <inkml:trace contextRef="#ctx0" brushRef="#br0" timeOffset="40076.9766">10361 5562 2457 0,'0'-6'47'0,"0"1"47"15,0 0 39-15,0 2 34 0,-10 0 82 16,10 3-167-16,-16 0-33 0,8 0-10 16,1 0-6-16,-4 0-5 0,-9 11 14 0,7-1-26 15,-31 23 13 1,31-20-23-16,2 0 2 0,4 0 0 15,-4 14-6-15,11-13 1 0,0-1 4 0,0-2 2 0,0 0 1 16,0-1-5 0,18 4 10-16,6-7-15 0,-6-6 7 0,0 2-9 15,3-3 0-15,25 0 13 16,-23 0-11-16,1 0 4 0,-4-11-4 0,-1 11 3 16,12-19-24-16,-24 11 39 0,1 2-3 15,-3-3 6-15,-2 2 29 0,-1-2-45 16,-2-7-5-16,0 11-6 0,0-1 0 15,0 2-3-15,0 0-1 0,0 3 0 16,-18 1 10-16,18 0-4 0,-13 0 2 0,13 0 8 16,-7 16-6-16,7-16 3 15,0 10-8-15,0-2 1 0,0-2 10 16,0 5-18-16,0-11 13 0,0 4 1 0,18-4 5 16,0 0 0-16,-3 0 0 0,11 0 3 15,-10 0 2-15,-3-10-12 0,0 2 3 16,-3 0-1-16,8-1-14 0,-13 1 12 15,-2 3-7-15,-3-2 9 0,0 1 3 0,0-9-15 16,0-6 10 0,0 7-2-16,0 5 2 15,0 7-14-15,0 0 5 0,0 1-1 16,0 1 2-16,0 0 8 0,0 0-5 16,18 0 7-16,-2 8-2 0,7 2 5 15,0-1-4-15,39 11 1 0,-31-9-2 0,0 1 0 16,0-2-9-16,1 3 9 0,17 9-6 15,-34-15 9-15,-2 2-5 0,-2-3 16 16,-11 1 26-16,0 1 74 0,0-5-54 16,0-2-23-16,-24 2-15 0,-2-1-9 15,6 0-14-15,-27-1-2 0,21-1-1 16,-5 0 14-16,0 0-10 0,5 0-27 0,-33-9-146 16,33 9-2-16,-8-11-70 0,6 0-60 15,4 3-69-15,-14-13-577 16,22 10 357-16,6-2 101 0</inkml:trace>
        </inkml:traceGroup>
        <inkml:traceGroup>
          <inkml:annotationXML>
            <emma:emma xmlns:emma="http://www.w3.org/2003/04/emma" version="1.0">
              <emma:interpretation id="{25A8CDD5-E5F6-4F46-BE39-2C44107BEF98}" emma:medium="tactile" emma:mode="ink">
                <msink:context xmlns:msink="http://schemas.microsoft.com/ink/2010/main" type="inkWord" rotatedBoundingBox="12060,6141 12291,6135 12292,6148 12061,6154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0701.9035">11743 5682 2493 0,'0'2'49'15,"0"1"22"-15,0-2 21 0,0 1-4 0,0-1 40 16,0-1-96-16,18 0-21 0,0 0-20 16,6 0-15-16,20 0-208 0,-21 0 18 15,3-7-88-15,0 7-127 16,0-8-171-16,0 8 79 0</inkml:trace>
        </inkml:traceGroup>
        <inkml:traceGroup>
          <inkml:annotationXML>
            <emma:emma xmlns:emma="http://www.w3.org/2003/04/emma" version="1.0">
              <emma:interpretation id="{196CEC09-0C56-4625-BF58-C959208D7729}" emma:medium="tactile" emma:mode="ink">
                <msink:context xmlns:msink="http://schemas.microsoft.com/ink/2010/main" type="inkWord" rotatedBoundingBox="12564,5750 15714,5664 15725,6071 12575,6157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2657.926">14557 5443 2129 0,'-11'-4'30'0,"4"-1"29"0,-1 1 20 16,8 0 101-16,0 1-117 0,0 1-9 15,0 2-4-15,0 0 19 0,44 0 76 16,-26 0-72-16,8 0-8 0,-3 0 0 15,3 10 30-15,3 1-1 0,40 13 105 0,-30-13-126 16,-5 2-19-16,0-1-24 0,4 1-2 16,19 9-5-16,-39-13-13 15,-2 0 13-15,-6-2 17 0,-7 0 20 0,-3 4 68 16,0-8-80-16,0 2-21 0,-29-2-8 16,11-1-7-16,-23 1 20 0,20-2-21 15,-2-1 15-15,7 0-8 0,-2 0 5 16,-2 0-6-16,-12-17-1 0,17 7-13 15,5 1-6-15,-1-2 3 0,3 0-8 0,8-13-32 16,0 13 46-16,0-2-76 16,0 3-25-16,24 1-51 0,22-5-277 15,-20 7 184-15,3 2-19 0,-6 1-20 16,3 0-38-16,33-1-581 0,-30 2 355 0,5 1 88 16</inkml:trace>
          <inkml:trace contextRef="#ctx0" brushRef="#br0" timeOffset="41088.7308">12388 5562 2287 0,'0'-4'41'15,"-26"-4"285"-15,26 6-211 0,-11 2-14 0,6 0 7 16,0 0-7-16,-8 0 42 16,5 0-98-16,1 11-6 0,1-3 2 0,-4-1-3 15,0 2 7-15,2 10 26 0,3-9-44 16,0 1-15-16,5-1 4 0,0 1-4 16,0 7 12-16,0-10-8 0,0-2 6 15,23 0-2-15,-2-1-5 0,20 0 8 16,-18-5-16-16,1 0-6 0,4 0-3 0,1 0 0 15,30-10 24-15,-33 1-2 16,2 1 14-16,-7 0 0 0,0 0 11 16,-8 3-6-16,5-11-3 0,-15 8-31 15,-3 0-5-15,0-1 2 0,0 0-1 16,-26-11-8-16,-44-1-2 0,46 16 1 16,1 0-12-16,-5 2-10 0,2 3-38 15,0-1-39-15,-23 1-270 0,20 0 122 16,6 0-72-16,2 0-53 0,3 0-259 15,-13 0-551-15</inkml:trace>
          <inkml:trace contextRef="#ctx0" brushRef="#br0" timeOffset="41457.1917">12688 5510 2354 0,'13'0'61'16,"2"0"71"-16,4 0 65 0,1 0 53 16,6 0-24-16,31 0 85 0,-23 0-217 15,5 0-18-15,2 0-13 0,6 11-6 16,38 8 1-16,-41-11-51 0,-10 2-7 0,-6-2-1 16,1 0 2-16,15 9 9 0,-26-11-10 15,-8 0 13-15,-10 1-4 16,0-1 13-16,0 6 34 0,0-9-27 15,-62 10-2-15,62-10-31 0,-34-1 1 0,8 0 7 16,-43 2 7 0,48-4 17-16,3 0 3 0,-21 0 10 15,23-10-34-15,3 1-5 16,0 1-6-16,6 0 7 0,-1-11-22 0,8 11 19 16,0-3-24-16,0 1-18 0,0 1-35 15,49-9-269-15,-23 9 63 0,0-1-71 16,2-1-57-16,1 1-118 0,4-1-183 0</inkml:trace>
          <inkml:trace contextRef="#ctx0" brushRef="#br0" timeOffset="41921.828">13488 5281 2089 0,'0'-5'42'0,"0"-10"265"16,0 11-193-16,0 4-9 0,0 0 2 15,0 0 46-15,23 0 171 0,-13 10-162 0,1 7-31 16,2 1-26-16,-3-2 2 16,19 24 57-16,-22-18-96 0,9 1-26 15,-6 1-8-15,1-2-2 0,17 22-12 0,-10-24-19 0,-10-1-4 16,5-1 13-16,0-2-6 16,-5-2 32-16,7 7-26 0,-10-12-15 15,-5-4-24-15,0 0 27 0,0-4 2 16,0 1 6-16,0-2-20 0,0 0-18 15,0 0-12-15,0 0-2 0,0-21-45 16,16 12 36-16,-16-3-7 0,0 0 8 16,0-2 6-16,0-17-5 0,0 16 43 15,0-1 10-15,0 0 0 0,-21 4-4 16,6 0-6-16,-4-6 3 0,4 13 5 16,2 2 2-16,0 3-8 0,-3 0 4 0,-12 0 16 15,12 0 15-15,4 11 0 16,-4-2 6-16,0 2 19 0,-12 14 19 15,20-11-39-15,-2-1-16 0,5 3 1 0,0-2-3 0,5 15 7 16,0-16-17-16,0-1 2 16,20-1 5-16,55 15-19 15,-46-21-12-15,12-1-28 0,45 1-311 16,-45-5 33-16,3 0-77 0,0 0-40 16,3 0-247-16,2-12 48 0</inkml:trace>
          <inkml:trace contextRef="#ctx0" brushRef="#br0" timeOffset="42286.1831">14140 5485 1835 0,'-10'-2'46'0,"10"2"22"0,-11 0 44 16,11 0 35-16,-7 0 103 0,7 0-135 16,0 0-14-16,0 10-15 0,0 10 117 15,18-13-142-15,-3 1 4 16,16 1 45-16,-15-6-58 0,2 0-1 15,3 0 0-15,-6-3-12 0,27 0 5 0,-22 0-37 16,-2 0 8-16,6 0-10 16,-9 0 15-16,14-16 30 0,-24 16-17 0,5-10-11 15,-7 3-11-15,-3 2-4 16,0-9-5-16,0 10-6 0,0-4 1 0,-23 3-3 16,-1-3 4-16,-2 4-3 0,-20-3 14 15,22 7-16-15,1 0 9 0,2 0-9 16,-2 0 1-16,-16 22 3 15,21-11 3-15,8 0 5 0,0-3 2 0,-3 3 0 16,5 11 9-16,8-9-7 0,0-3-6 0,0 1-4 16,21 0 8-16,28 9-81 15,-21-12-56-15,8-1-104 0,-2-2-79 16,10-2-72-16,0-1-108 0,47 0-757 0</inkml:trace>
          <inkml:trace contextRef="#ctx0" brushRef="#br0" timeOffset="42849.1528">15175 5563 2129 0,'0'4'30'16,"0"-1"26"-16,0-1 26 0,-15 0 23 16,15-2 50-16,0 0-119 0,0 0-20 15,0 0-16-15,26 0-26 0,-3 0-41 16,6 0-59-16,33 0-402 0,-29 0-37 15,1-7 38-15,5 1 97 0</inkml:trace>
        </inkml:traceGroup>
        <inkml:traceGroup>
          <inkml:annotationXML>
            <emma:emma xmlns:emma="http://www.w3.org/2003/04/emma" version="1.0">
              <emma:interpretation id="{59F3320B-8ADB-4067-A9DE-18B3B7CD2BAC}" emma:medium="tactile" emma:mode="ink">
                <msink:context xmlns:msink="http://schemas.microsoft.com/ink/2010/main" type="inkWord" rotatedBoundingBox="16045,5591 18381,5527 18396,6078 16060,6142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3525.7962">16024 5504 2144 0,'-15'-4'42'0,"15"-2"46"15,-13 2 51-15,8-4 227 0,5 4-198 0,0 3-10 16,0-3-30-16,0 1-20 16,0 2-13-16,0 1 38 0,0 0-71 15,0 0-21-15,-11 0-15 0,1 0-3 16,-8 0 15-16,8 0-22 0,-9 0 1 0,4 0-3 16,-3 9-11-16,-21 4 7 0,16-7-5 15,7 2 0-15,-2 0 4 16,2 2-6-16,-7 10 8 0,18-8-10 0,-5-1 9 15,10 0-13-15,0 1 7 0,0-1-6 16,20 9 7-16,-2-12-15 0,6 0-33 16,2 0-71-16,2-5-96 0,29 1-369 15,-18-4 245-15,-5 0-53 0,7 0-251 0,-2 0 17 16</inkml:trace>
          <inkml:trace contextRef="#ctx0" brushRef="#br0" timeOffset="43236.9621">15913 5235 2446 0,'0'-6'86'16,"0"2"45"-16,0 0 58 0,0 4 16 15,0 0-32-15,0 0 79 0,0 0-175 0,0 0-20 16,16 0-8-16,-9 0 12 16,4 0 36-16,-1 0-64 0,-2 0-15 0,2 0 5 15,-5 0-4-15,6 0 22 16,-11 0-41-16,0 0 8 0,0 0-6 0,0 0-4 15,5 0-1-15,-2 0 2 0,-3 0-3 16,5 0 6-16,-5 0-6 16,5 11 2-16,-5 8 26 0,0-9 8 0,0 5-5 15,0 1-5-15,0 1-8 16,0 26 0-16,0-22-7 0,0 1 2 0,0 2-2 16,0-2-10-16,0 18-5 0,0-21 0 15,0-4 4-15,0 0-17 0,0-2-17 16,0 8-175-16,0-13 13 0,0-3-80 0,0 0-40 15,0-2-36-15,0-1-11 16,0-1-707-16,0-1 543 0</inkml:trace>
          <inkml:trace contextRef="#ctx0" brushRef="#br0" timeOffset="44596.0175">16431 5454 2144 0,'0'-5'36'15,"-16"2"109"-15,8 3-43 0,8-3-12 16,-10 3-7-16,5 0-2 0,-3 0-8 16,-18 13 37-16,8 3-68 15,8-8-11-15,-3 2 8 0,3 2-1 16,-1-2-4-16,-2 15 16 0,8-14-49 15,0 2 7-15,5-2 0 0,0 0 0 16,0-1 19-16,0 4 21 0,18-9-28 0,-2-1-3 16,2 0-9-16,-3-4-2 15,14 0 4-15,-14 0-9 0,-2 0 5 0,3 0-4 16,2-10 1-16,10 0 25 0,-12 3 2 16,-8-3 5-16,2 1 13 0,0 4-7 15,-5-11 33-15,-5 9-55 0,0 0 6 16,0 0-13-16,0 3-14 0,0-1-3 15,0 0-22-15,0 5 20 0,0 0-43 0,0 0 48 16,0 0 4-16,0 0 34 16,-15 10-41-16,15-4 4 0,0 2 0 15,0 0 10-15,0 8-13 0,0-8 6 16,0 0-4-16,23 1 7 0,-2-1 8 16,13 1-8-16,-16-7-4 0,-3-2-10 15,8 0 18-15,-7 0-1 0,7 0-4 0,16 0 8 16,-21-10-17-16,0 1 8 0,3 0-4 0,-8-1 1 15,13-9 1-15,-18 8-9 16,2-1 6-16,-5-3-5 0,0 0 3 16,-5-22-4-16,0 16 12 0,0-2-3 15,0-12-1-15,-23 3 6 0,2-2-8 16,8-30 1-16,-7 34 23 0,7 1 27 16,2 4 14-16,11 11 8 0,-23-12 27 15,18 17-82-15,-5 2-6 0,10 3-23 0,0 1 11 16,0 1-16-16,0 2 15 15,0 0-3-15,0 16 13 0,0-1-5 0,0 26 7 16,0-19-12-16,0 5 12 16,0 1-3-16,20 2 3 0,-2 0 4 0,6 28-8 15,-9-30-6-15,3-2 1 0,-2-3-2 16,-3-2 4-16,13 14-6 0,-18-22 3 0,2-3-3 16,-5-4-4-16,13 6-70 15,-18-12 38-15,5 0-18 16,-5 0-97-16,0 0 75 0,0 0 13 0,0-12 23 15,-23 2 1-15,-31-14-24 16,30 10 46-16,6 1 3 0,-2-2 12 0,1 3 13 16,-14-11-12-16,22 15 8 15,4 0 2-15,7 4-9 0,-11 0 13 0,11 0-14 16,0 4 3-16,0 0 6 0,0 0-2 16,24 0 3-16,-9 0 4 0,27 17 5 15,-22-9-53-15,9-1 39 0,-1-1 5 16,1 0 1-16,33 4 47 0,-29-3-51 15,1-5 0-15,0-2 3 0,-1 0 5 0,40 0 35 16,-45 0-16-16,6 0 5 16,-6 0 4-16,1 0 16 0,28-9 66 15,-36 9-57-15,-3-10-15 0,-3 1 3 0,-2 2 0 16,-8-1-9-16,-5-4 25 0,0 5-60 16,0-1 10-16,0 0-11 0,0-1 8 15,0-13 20-15,0 14-29 0,0-2 7 16,-28-1-1-16,28 5-8 0,-23-4-15 15,2 8-9-15,21 2 23 0,-18 0 6 16,0 0 0-16,-3 0 7 0,8 18 2 0,13-7-6 16,0 2-1-16,-31-2 3 15,31 5 113-15,-23 18-101 0,23-18-17 16,-29 2-108-16,29-1 112 0,0 1-9 0,0 13-7 16,29-16 8-16,-29-3 1 0,38-1 5 15,-4-1-17-15,28 4-117 0,-28-9-40 16,0-3-105-16,-6-2-101 15,6 0-101-15,-1 0-148 0,29 0-771 0</inkml:trace>
          <inkml:trace contextRef="#ctx0" brushRef="#br0" timeOffset="45768.967">18043 5454 2651 0,'13'-3'35'0,"-8"1"24"16,1 2 15-16,-1 0 4 0,-3 0 7 0,-2 0-40 15,0 0 9-15,0 9 7 16,0 2-16-16,-23 1-26 0,-16 17-12 16,11-11-32-16,-1-3-97 0,-9 4-123 15,-4-1-165-15,-46 17-1032 0,41-22 882 0</inkml:trace>
        </inkml:traceGroup>
      </inkml:traceGroup>
    </inkml:traceGroup>
    <inkml:traceGroup>
      <inkml:annotationXML>
        <emma:emma xmlns:emma="http://www.w3.org/2003/04/emma" version="1.0">
          <emma:interpretation id="{4442EB97-339E-4C2D-9C40-AAF3EF53C2C6}" emma:medium="tactile" emma:mode="ink">
            <msink:context xmlns:msink="http://schemas.microsoft.com/ink/2010/main" type="paragraph" rotatedBoundingBox="9844,6735 31888,6487 31908,8300 9864,854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366C7BF-4361-4100-9DA6-4AA32838C081}" emma:medium="tactile" emma:mode="ink">
              <msink:context xmlns:msink="http://schemas.microsoft.com/ink/2010/main" type="line" rotatedBoundingBox="9844,6735 31888,6487 31898,7395 9854,7643"/>
            </emma:interpretation>
          </emma:emma>
        </inkml:annotationXML>
        <inkml:traceGroup>
          <inkml:annotationXML>
            <emma:emma xmlns:emma="http://www.w3.org/2003/04/emma" version="1.0">
              <emma:interpretation id="{D19D911C-E3C2-44CA-8420-49D94FD2A83B}" emma:medium="tactile" emma:mode="ink">
                <msink:context xmlns:msink="http://schemas.microsoft.com/ink/2010/main" type="inkWord" rotatedBoundingBox="9845,6857 13341,6818 13347,7311 9851,7351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9386.8681">10529 6687 2324 0,'0'-23'120'16,"-15"15"3"-16,15 1 35 0,-18 2-24 0,5-1-11 16,13 2-47-16,-29-1 4 15,14 3-60-15,7 2 10 0,-8 0 9 16,3 0-3-16,-20 10 34 0,20-1-58 0,-5 1 7 0,2 2-13 15,1-3 18-15,-9 18 12 16,17-13-18-16,-4 1-17 0,9 1-2 16,2 0 8-16,0-2-8 0,0 13 11 15,20-15-14-15,-2-2 13 0,-18 0-4 0,21-3 10 16,-3 1-1-16,-18-5-8 0,21-3-7 16,-21 0 1-16,26 0 7 0,13 0 4 15,-39-15-2-15,20 7 3 16,-4-1-1-16,-16 0 1 0,13-10 13 15,-13 10-21-15,0-2-4 0,0 0-5 0,0 1 6 16,0 1 13-16,0-6-6 16,0 10 27-16,0 2-52 0,-16 3 19 0,16 0-19 15,0 0-16-15,0 0 31 0,0 12 5 16,0-3-6-16,0 1 5 0,0 8-1 16,0-9 6-16,0-1-3 0,21 1-3 15,-3-1 5-15,-2-1-10 0,23 4-3 16,-21-5 5-16,-3-2 9 0,3-1 4 0,-5-1 4 15,16-2 2-15,-19 0-15 16,0 0-2-16,-2 0 0 0,0 0-4 0,5-22 1 16,-5 14 10-16,-6-1-4 15,3-1-10-15,-2 1 12 0,-3-13-24 0,5 9 29 16,-2 0-10-16,-3 2 4 0,5-2-5 16,-5 2-1-16,5-7-5 0,-5 12 9 15,0 0-10-15,0 2-4 0,0 1 11 16,0-1-20-16,0 4 21 0,18 0-11 15,-18 0 17-15,21 0-9 0,15 17 2 16,19 11 5 0,-22-7-5-16,-4 2 11 0,-19-14-6 15,3 1 3-15,-5 0-16 0,-1-1 16 16,1 0-5-16,-8 4 10 0,5-7-11 0,-5-2 2 16,0 2 6-16,0-6 4 15,0 4 50-15,0-4-27 0,0 0-2 16,0 0 0-16,0 0-6 0,0 0 30 0,-20-11-47 0,20 1 0 15,-21 0-7 1,3-1-6-16,18 0 10 0,-16-18-16 0,1 16 9 16,15-4-6-16,-21 1 9 0,21 2-7 15,0-7-7-15,0 12 7 0,0 3-1 0,0 1 3 16,29 2 0-16,20 1-8 16,-49 2 3-16,57 10 9 0,-42-1 0 15,1 2-3-15,-3-3 2 16,5 4-3-16,16 12-9 0,-16-11 7 0,-3 1 9 15,3-1-7-15,-2 0-15 0,10 11-190 16,-11-12-4-16,1-1-70 0,-1-1-26 16,1-4-37-16,-3 1-57 0,26 1-835 15,-21-6 737-15</inkml:trace>
          <inkml:trace contextRef="#ctx0" brushRef="#br0" timeOffset="49671.6193">11257 6424 2648 0,'-11'-6'64'0,"11"6"-28"0,0 0-1 15,0 0 9-15,0 18 285 16,0-7-215-16,16 2-26 0,17 21 57 15,-17-14-86-15,-1 2-21 0,1 2-3 0,0 0-12 16,7 26-4-16,-15-27-24 16,5 0 17-16,-3-3-10 0,0 1 29 15,11 13-39-15,-11-20-47 0,1-2-111 16,-1-4-73-16,-2 1-70 0,0-4-32 0,4 4-433 16,-1-9 166-16,-3 0 81 0</inkml:trace>
          <inkml:trace contextRef="#ctx0" brushRef="#br0" timeOffset="48532.8193">9569 6508 2290 0,'-10'-14'52'0,"-1"0"66"0,3 1 47 0,1-1 33 15,2-5 40-15,5 10-198 16,0 1-35-16,0 1-5 0,28 2 10 16,32-3 22-16,-27 7 11 15,6 1-3-15,5 0-8 0,3 0 20 0,92 35-8 16,-100-22-38-16,31 19-1 16,-44-15 2-16,18 31 17 15,-39-32-20-15,-5-3 5 0,0 2-4 16,0-2 6-16,-18 10 10 0,2-15-4 15,-4 1-11-15,-1-2-3 0,-5 0 2 0,-26 2-2 16,24-7-4-16,2-1 5 16,-2-1 1-16,2 0 0 0,-21 0 15 15,32-10-14-15,-1 10-1 0,6-13-7 0,5 4-6 16,5-10-2-16,0 13 3 0,0-1 6 16,18 3 1-16,2 4-8 0,4 0 3 15,25 0-9-15,-21 0 16 0,3 0-1 16,-2 9-3-16,-1 3 2 0,27 11 4 0,-29-10 5 15,-3 2-5-15,0-1-4 16,-2 2 4-16,13 14 0 0,-14-14 1 16,-4 0-43-16,-1-1-75 0,1-1-85 15,-3 0-89-15,20 11-297 0,-14-13 232 0,-4-4-212 16,1 0 25-16,-1-2 59 16</inkml:trace>
          <inkml:trace contextRef="#ctx0" brushRef="#br0" timeOffset="48026.0176">9771 6486 2757 0,'0'-3'110'0,"0"2"31"15,0 1-7-15,0 0-37 0,0 0 16 0,0 0-27 16,0 12 10-16,21 2-17 0,-21 4-26 15,0 1-25-15,18 33-4 0,0-24-13 16,-18 1-6-16,13 1-4 0,-13-2 6 0,10 25-101 16,-2-30-94-16,0-2-124 15,-1 0-90-15,1-3-96 0,8 11-834 16,-9-19 821-16</inkml:trace>
          <inkml:trace contextRef="#ctx0" brushRef="#br0" timeOffset="50008.8014">11697 6554 1922 0,'7'0'14'0,"-1"0"63"0,4 0 43 16,-2 0 29-16,7 0 114 0,-7 11-171 0,-3-3-3 15,3 0 18-15,-6 0 25 16,4 5 107-16,-6 1-62 0,-24-1-7 15,4-8-134-15,-14 1 14 16,13-3-27-16,3-1 0 0,0-2 3 16,-3 0 3-16,-17 0 26 0,25 0-29 15,-6 0-6-15,9 0-3 0,-5 0 6 16,-1 0-13-16,11 0-21 0,5 0-3 16,0 0 5-16,0 0-4 0,0 0 18 15,0 0-8-15,21 11 8 0,-3 1-4 16,-3-3 6-16,9 3-5 0,25 14-10 15,-29-14 8-15,4 1-1 0,4-1-19 16,1 1-46-16,28 8-244 0,23 2-458 16,-34-14 167-1,4-9-598-15,-25 0 720 0</inkml:trace>
          <inkml:trace contextRef="#ctx0" brushRef="#br0" timeOffset="50748.5552">12315 6539 2097 0,'13'-9'81'0,"-10"9"14"0,-1-4 44 15,1 3 8-15,-3-2 20 0,0 1 136 16,0-1-192-16,0 2-25 0,0 0-41 15,0 0-18-15,0 1-26 0,0 0-1 0,-21 0 5 16,8 0 16-16,-2 0 10 16,2 0 4-16,-21 16 55 0,16-7-40 15,-34 24 112-15,39-20-119 0,-2 1-5 16,4 0-14-16,-4 18-2 0,10-16-23 16,5-1 7-16,0 1 1 0,0 0-4 15,0-1 0-15,46 14 0 0,-25-15 6 16,0-1 1-16,7-2-8 0,3-1 0 0,39 6-20 15,-34-10-49-15,1-2-67 16,4-2-100-16,-2-2-92 0,36 0-401 0,-41 0 272 16,-1 0-177-16,3-12 96 15</inkml:trace>
          <inkml:trace contextRef="#ctx0" brushRef="#br0" timeOffset="51095.1227">12546 6488 1980 0,'0'-8'15'0,"0"2"38"16,0-6 142-16,0 8-96 0,0-1-19 16,20 4-21-16,-2-2 15 0,-18 2 10 15,24 0 96-15,-4 1-106 0,6 0 4 16,3 0-3-16,4 9 8 0,40 10 65 0,-32-7-98 0,-7 0-2 15,2 4 4-15,-2 1 10 16,15 21 79-16,-31-18-79 0,-2 0-2 16,-16 1-6-16,10-2 4 0,-10 17 81 15,0-20-117-15,0-3-8 0,0 0-5 0,0-1-53 16,-28-2 47-16,-19 5 12 0,26-8-21 16,-2-3 16-16,2-1-16 0,1-1-16 15,-22-2-133-15,21 0-35 16,3 0-90-16,0 0-58 0,3 0-67 0,-14 0-623 15,21 0 418-15,1-7 110 0</inkml:trace>
        </inkml:traceGroup>
        <inkml:traceGroup>
          <inkml:annotationXML>
            <emma:emma xmlns:emma="http://www.w3.org/2003/04/emma" version="1.0">
              <emma:interpretation id="{FB71862B-647A-4269-A6B9-31764CADC309}" emma:medium="tactile" emma:mode="ink">
                <msink:context xmlns:msink="http://schemas.microsoft.com/ink/2010/main" type="inkWord" rotatedBoundingBox="13741,6778 18005,6731 18010,7207 13746,7255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1671.5333">13620 6649 2191 0,'-18'-11'122'0,"18"7"0"0,0-1 33 15,-16 1-16-15,16 0-12 16,-13 0 47-16,0 0-121 0,13 4-21 0,-10-1-11 16,0 1 1-16,-6 0 24 15,8 0-16-15,-7 0 2 0,7 0 2 0,-8 9 9 16,6 2-11-16,-8 7 17 0,8-9-38 0,-1 21 7 15,11-21-19 1,0 1 9-16,0-3 4 0,0 2-3 16,21 5 39-16,0-9-16 0,-3-1 4 15,5 1-4-15,6-3-6 0,27-2 13 16,-17 0-20-16,-10 0 8 0,4 0 8 16,-2-12-3-16,24-8 31 0,-34 12-39 15,-3 0-3-15,-8-2 5 0,0 2-8 0,-10 0 2 16,0-13 5-16,0 12-15 0,0-1-9 15,0 1-1-15,-26-1-4 0,-15-1-13 16,23 6 15-16,-3 4-3 0,-2 1-6 16,-50 0-150-16,50 0 53 15,2 9-37-15,-23 2-268 0,32-3 145 16,-9 0-23-16,8-3-11 0,3 2-85 16,-1 5-718-16,3-8 655 0</inkml:trace>
          <inkml:trace contextRef="#ctx0" brushRef="#br0" timeOffset="52019.9692">13855 6617 2454 0,'3'-5'52'0,"-3"1"60"16,2 1 29-16,4 2 26 0,-1 1 54 15,-5 0-133-15,5 0 9 0,3 0-5 16,2 0 5-16,24 0 37 0,-19 9-89 15,9 2-20-15,-6-1 5 0,8 1-19 16,15 12 40-16,-20-11-37 0,-3-2 11 16,-5 2-15-16,0 0 2 0,0-2-4 15,2 8 41-15,-10-11-17 0,3-1 19 0,-8-2-3 16,0-1 17-16,0-3 137 0,0 0-66 16,0 0-7-16,0 0-26 0,0 0-32 15,0-10-22-15,0 1-41 0,0 1-3 16,0-4-4-16,0 1-5 0,0-3-4 0,0-18-104 15,0 14-7-15,0-3-39 16,0 0-5-16,0 0-15 0,18-21-259 0,8 21 127 16,-3 3-51-16,1 4-4 15,59-15-916-15,-55 29 766 0,-5 0 92 16</inkml:trace>
          <inkml:trace contextRef="#ctx0" brushRef="#br0" timeOffset="52408.9544">14466 6554 1969 0,'0'7'42'16,"0"0"35"-16,0 6 117 0,0-5-105 16,0-1-17-16,0 1-12 0,0-2 14 15,0 11 47-15,0-10-62 0,0-1 0 16,0 0 5-16,0 1 9 0,39 3 85 0,-21-9-106 16,0 3-8-16,0-4-17 0,3 0-2 15,-3 0 14-15,13 0 59 16,-13 0-46-16,-2-10 4 0,2 10-11 0,-8-10 0 0,3-6 10 15,-2 8-38-15,-11 1-11 16,0-2 7-16,0 1-8 0,0-8 1 16,-21 9 7-16,8 0-11 15,-39-5-42-15,37 12 33 0,-6 0 15 16,3 0-12-16,-21 0-1 0,21 0 5 0,-3 12 0 16,3-4 2-16,0 1 1 15,-16 10 7-15,29-8-1 0,-8 1-2 16,5-1-1-16,3 2 4 0,5 0-2 15,0 11 3-15,0-12-10 0,0 0 30 0,26-2-24 16,-3 1 0-16,29 4-24 16,-21-8 18-16,0-2-7 0,8-2-55 15,-3-1-92-15,39 0-416 0,-36-2 201 0,0 0-40 16,3 0-204-16,2 0-5 0,0-10 104 16</inkml:trace>
          <inkml:trace contextRef="#ctx0" brushRef="#br0" timeOffset="52810.5509">15059 6594 1805 0,'0'-5'39'16,"0"1"30"-16,0 2 16 0,0-1 92 0,0 1-115 15,0 2 14-15,0 0 2 0,0 0 5 16,0 0-2-16,49 0 54 0,-31 0-63 15,3 11 10-15,2-2 13 0,1-1 11 0,25 15 87 16,-26-12-113-16,5 0-13 16,1-1-12-16,-3 3-7 0,49 22 59 15,-54-23-78-15,7 9 39 0,-20-14-35 16,-8-1 5-16,0-2-14 0,0-1 2 16,0 1 7-16,0-1-22 0,0-1-2 15,-23-1 6-15,-11 0 1 16,11-1 28-16,-3 0-21 0,2 0-1 0,6 0 2 0,-2 0 3 15,1 0-12 1,19-24-2-16,0 11-11 0,0 3 2 0,0-2-5 16,0-3 8-16,0-12-28 0,0 13 5 15,24 1-23-15,-1-1-24 0,3 1-35 0,31-9-207 16,-29 13 104-16,1 2-49 16,4-1-37-16,-4 2-45 0,25-1-543 15,-25 2 300-15,-1 4 91 0</inkml:trace>
          <inkml:trace contextRef="#ctx0" brushRef="#br0" timeOffset="53320.4978">16229 6355 2184 0,'10'-12'51'16,"1"2"46"-16,-9 2 47 0,9-7 204 15,-11 9-201-15,0 0-36 0,0 2-39 16,0 2-26-16,0-2-33 0,0 4-16 0,-24 0 8 16,6 0 14-16,-3 0 9 15,-2 0 14-15,-29 20 66 0,26-11-34 16,-7 5-9-16,4 0 13 0,-4 6-10 0,-19 22 46 0,23-18-78 15,9 0-4-15,7 3 0 16,13-2 1-16,0 27 33 0,0-28-46 16,0-1-13-16,0 0-3 0,0-2-4 15,46 15 5-15,-25-20-6 0,8-3 6 0,4-1-8 16,1-3-19-16,0-1-40 0,46 0-279 16,-41-5 47-16,5-3-50 0,-11 0-31 15,9 0-96-15,35 0-814 16,-38 0 784-16</inkml:trace>
          <inkml:trace contextRef="#ctx0" brushRef="#br0" timeOffset="54167.7318">16801 6562 2177 0,'13'-5'33'0,"-3"-2"53"0,1 0 53 16,-6 2 56-16,3-1 182 0,-8 4-228 15,0-2-38-15,0 4-14 0,0-1-28 16,0 0-28-16,0 1-48 0,0 0 2 16,0 0 1-16,0 0-2 0,-13 0 21 15,-16 15-17-15,19-7 5 0,-6-1 15 16,8 3-9-16,-2-1 6 0,5 12 4 0,5-10-14 0,0-3 2 15,0 3 4-15,0-1 11 16,18 4 45-16,3-9-32 16,41 6 93-16,-44-11-86 0,8 0 32 15,-3 0-53-15,6 0-3 0,28-8-17 16,-34 8 26-16,3-11 7 0,-3 1 7 16,-7 2-1-16,12-7 17 0,-20 8-33 15,-8-17 21-15,0 16-43 16,0 1 2-16,0-1-10 0,0-1 2 15,-29-7-9-15,29 9 12 0,-33 3-1 0,-1-1 2 16,6 2 71-16,-6 3-98 16,-23 0-76-16,18 0-74 0,6 0 52 15,4 8-77-15,1 0-89 0,-11 5-415 0,21-6 380 16,7 1 12-16,11 11-1074 16,0-15 1002-16</inkml:trace>
          <inkml:trace contextRef="#ctx0" brushRef="#br0" timeOffset="54540.0895">17218 6526 2202 0,'0'-8'34'0,"23"1"48"16,-23 3 43-16,23-4 159 0,-23 7-192 15,0-3-25-15,16 2-12 0,-16 0 9 16,0 0 27-16,0 2 65 0,39 0-85 15,-11 0-9-15,1 0-2 0,-1 0-3 0,34 22 21 16,-28-12-53-16,-1 0-13 16,-4 1-2-16,5-1 0 0,15 11 16 15,-31-12-17-15,-8 0 4 0,3 0 2 16,-8-2 10-16,-5 5 28 0,0-9-23 0,0 1-13 16,0 0 4-16,0-2 4 15,0-1-6-15,-23 1 48 0,-5-2-32 0,-1 0 5 16,8 0-12-16,-2 0-3 0,-21-13 10 15,21 5-20-15,5 0-2 0,2-1-1 16,-2-1-6-16,2-12-8 0,9 11-2 16,7-1-12-16,0 1-13 0,0-1-20 15,0-8-156-15,28 10 14 0,1 2-83 16,-1-2-64-16,1-1-75 0,9 0-99 0,43-9-813 16</inkml:trace>
        </inkml:traceGroup>
        <inkml:traceGroup>
          <inkml:annotationXML>
            <emma:emma xmlns:emma="http://www.w3.org/2003/04/emma" version="1.0">
              <emma:interpretation id="{9EFB1CFB-780F-49C1-BD7E-99B718EE6894}" emma:medium="tactile" emma:mode="ink">
                <msink:context xmlns:msink="http://schemas.microsoft.com/ink/2010/main" type="inkWord" rotatedBoundingBox="18308,6680 19934,6662 19939,7085 18312,7103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5011.6635">18139 6227 2572 0,'0'-6'72'0,"0"4"-17"0,0 2 32 0,0 0 34 16,0 0 36-16,0 12 192 0,0-1-219 15,0 2-29-15,0 3-10 0,18 1-8 16,16 24 26-16,-19-19-76 0,-2 1-6 15,3 0-4-15,-3 0-5 0,2 0-8 16,3 17-3-16,-7-24 9 0,2 2-16 0,-8-5 3 16,0 0-65-16,5 4 53 15,-2-11 14-15,-8-2 64 0,0-1-57 0,0 1-4 16,5-4 7-16,-5 0-15 0,0 0 7 16,0 0-11-16,0 0 4 0,0-23-12 15,0 14 3-15,0-1 3 0,0-1 3 16,-23-2 1-16,23 0 7 0,-39-13-10 15,21 16 10-15,3 0-6 0,2 2 2 0,-3 1-1 16,-7-1-14-16,7 8 9 16,-2 0 6-16,3 0 3 0,-3 0-5 15,-16 0 2-15,18 0-2 0,-2 10 5 16,5-2 4-16,-2-2-12 0,-8 11 3 16,17-7-4-16,1-2 10 0,5 3-1 0,0 1-10 15,0-1 9-15,0 12-6 16,0-11 5-16,18-3-3 0,3 2 3 0,2-4 5 0,29 7-14 15,-26-8-13-15,8-4-52 16,4 0-63-16,-1 0-90 0,45-2-437 16,-43 0 287-16,3 0-42 0,-3-12-192 15,5 1-2-15</inkml:trace>
          <inkml:trace contextRef="#ctx0" brushRef="#br0" timeOffset="55428.8878">18680 6407 2134 0,'-21'-3'29'0,"21"0"35"0,-18 3 124 16,8 0-104-16,10 0-23 0,-13 0-9 0,13 0-6 16,-5 0 20-16,0 10 69 0,5-1-67 15,0 0-17-15,0-1-4 0,0 2 23 16,0 5 48-16,20-6-60 0,-20 0-13 16,18-2 3-16,1-1 10 0,14 3 60 0,-17-5-66 15,2-3-25-15,8 0-1 16,-8-1-7-16,28 0 26 0,-25 0-24 0,2-10 4 15,-4 10-1-15,-9-11 7 16,5 4-8-16,4-11 18 0,-14 9-31 0,-5 0-5 16,0-1 6-16,0-1-14 0,0-11 1 15,-18 12-7-15,18 3 7 0,-26 0-3 16,2 1-3-16,-14 0-2 16,14 6 9-16,1 0 4 0,-3 0-1 0,-2 0 1 15,-24 9-11-15,29-1-4 0,2 1 5 16,-2 1 14-16,7-1 3 0,3 1 8 15,-10 15 20-15,18-12-16 0,-1 0 5 0,6 0-10 16,0 1 6-16,0 15-18 16,29-13-2-16,-1-5 5 0,1 5 0 15,5-3 3-15,38 9-5 0,-28-14-5 16,3 0-41-16,7-2-83 0,-7-2-103 0,59-4-454 16,-55 0 295-16,-1 0-23 0,87-18-1337 15</inkml:trace>
          <inkml:trace contextRef="#ctx0" brushRef="#br0" timeOffset="55783.4208">19317 6407 1985 0,'0'-2'12'16,"0"2"27"-16,0 0 14 0,0 0 25 15,0 0 69-15,0 0-76 0,0 0-15 16,28 0-4-16,3 8 7 0,-5-1 6 15,23 9 88-15,-23-7-72 0,-2 1-15 16,-6-1-17-16,2 1-4 0,17 8 9 16,-22-11-30-16,-7 2 3 0,2-1 15 15,1-2 2-15,-11 5 53 0,0-8-84 16,0 2 40-16,0-3 4 0,0 0 5 0,-29 2 78 16,3-4-96-16,26 0 0 15,-28 0 9-15,5 0 1 0,4 0-1 16,-19-8 22-16,19-1-59 0,4 1-5 0,-1-2-4 0,-2-1 4 15,-5-12 12-15,23 11-25 16,0-3-11-16,0 3-24 0,0-1-17 16,0-10-149-16,23 14 27 15,-23-2-59-15,34 3-61 0,-6 0-60 0,35-5-644 16,-30 7 382-16,1-1 102 0</inkml:trace>
        </inkml:traceGroup>
        <inkml:traceGroup>
          <inkml:annotationXML>
            <emma:emma xmlns:emma="http://www.w3.org/2003/04/emma" version="1.0">
              <emma:interpretation id="{F2AAC9A3-02B2-4E5F-B825-F4A4F44BB9EC}" emma:medium="tactile" emma:mode="ink">
                <msink:context xmlns:msink="http://schemas.microsoft.com/ink/2010/main" type="inkWord" rotatedBoundingBox="20460,6616 21936,6599 21947,7507 20470,7523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6095.9708">20143 6169 2630 0,'0'-6'72'0,"0"-1"309"0,0 7-169 0,0 0-51 15,0 0-134-15,0 0 42 0,0 0 62 16,0 7-49-16,0 4-10 0,0 0-26 0,0 4 0 16,23 20 16-16,3-13-39 15,-13 0-4-15,2 1-6 0,-2 1-8 0,10 22-12 16,-12-22 7-16,2-3-4 16,-3-1 3-16,-5 1 7 0,11-7-29 0,-3 12-130 15,5-7-230-15,-8-9-129 16,-10-7 255-16,0 2-19 0,0-4-33 15,0-1-823-15,0 0 625 0</inkml:trace>
          <inkml:trace contextRef="#ctx0" brushRef="#br0" timeOffset="56417.622">20246 6357 2005 0,'-13'-9'17'0,"13"-1"34"0,0 3 53 16,0-5 194-16,0 7-169 0,0 1-53 0,0 2-37 15,0-2-22-15,18 2 9 16,-2 0-6-16,-1 2 16 0,3 0 5 16,3 0 13-16,26 8 73 0,-19 1-65 15,-5 0 7-15,11 3 4 0,-3 0 8 0,34 18 75 16,-37-14-93-16,3 3-27 16,-5 0 3-16,0-1 8 0,-5 1-3 15,10 14 62-15,-26-17-52 0,0-4-2 16,-5-1-9-16,0-1 1 0,0 2 11 15,-20-7-33-15,20-2-7 0,-29 1 19 0,3-4-33 16,-15 0 2-16,18 0-32 16,4 0 26-16,-4 0-17 0,2-11-20 0,-15 3-176 15,15-1 4-15,6-1-87 0,2 3-42 16,-3-1-61-16,11 0-19 0,5-4-775 16,0 7 702-16</inkml:trace>
          <inkml:trace contextRef="#ctx0" brushRef="#br0" timeOffset="57219.9017">20935 6353 2397 0,'7'-13'134'0,"-1"9"6"0,-1 1 51 0,-5-1-13 16,0 1-32-16,0 2 6 15,0 1-137-15,0 0-5 0,0 0-10 16,0 0 11-16,0 0 9 0,0 10 31 0,0-1-25 0,0 2-4 15,18 1-6-15,-18 1 3 16,31 14 31-16,-23-14-19 0,7 1-4 16,-4-1-6-16,1 1-5 0,22 11-4 15,-18-15-4-15,46 12 9 0,-44-18-12 16,3 0-2-16,-3-4 2 16,0 0 10-16,15 0 6 0,-17 0-7 0,0-10 3 15,-1 2 1-15,1-1-5 16,4-10-6-16,-7 7-2 0,-8 2 4 0,1-4-3 15,1-1 2-15,-7 1-13 0,0-21 15 16,0 16 5-16,0 3 13 16,-26-25 29-16,6 29-61 0,20 6-2 15,-18 0-5-15,18 6 13 16,0 0-10-16,0 0 6 0,0 0 2 0,0 0-5 16,0 12 2-16,0-4 1 0,-24 2-6 15,24 3 13-15,0 3-6 0,0 22 11 16,0-18 2-16,0 5 21 0,0 1 6 0,0 2-3 15,0 32 7-15,31-29-32 16,-2 2-7-16,5 1 8 0,-3 0 3 16,33 34-10-16,-33-35-6 0,0 1-11 0,0-2 12 15,-7-1 2-15,-6-1 3 0,-8 21 6 16,-10-28-12-16,0-4-3 0,0-3 12 16,0-4-11-16,0 7 10 0,0-14-14 15,-28-1 18-15,4-1-7 0,-1-3 0 16,-35 0-5-16,26-10 2 0,-2 0 5 15,-3-1-1-15,-2-2-2 0,-39-16-7 0,41 12 5 16,3-1-3-16,-1-2-4 16,4 0 5-16,12 0-2 0,-18-20 14 15,31 22-11-15,8-1 2 0,0 4-9 0,0 1-7 0,0-8-7 16,29 12-6-16,-3 1-14 16,-13 2-27-16,10-1-26 0,29-2-189 15,-31 4 81-15,7 0-48 0,-5 0-23 16,1 0-31-16,4 2-6 0,13-8-518 15,-28 5 291-15,8 2 84 0</inkml:trace>
        </inkml:traceGroup>
        <inkml:traceGroup>
          <inkml:annotationXML>
            <emma:emma xmlns:emma="http://www.w3.org/2003/04/emma" version="1.0">
              <emma:interpretation id="{73B19C9B-44A7-43AD-8745-75C56EAE1D86}" emma:medium="tactile" emma:mode="ink">
                <msink:context xmlns:msink="http://schemas.microsoft.com/ink/2010/main" type="inkWord" rotatedBoundingBox="22518,6622 25420,6590 25425,7047 22523,7079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9837.9685">23225 6246 2513 0,'0'-11'41'15,"0"3"46"-15,0-5 153 16,0 13-148-16,0 0-35 0,0 0-20 16,0 0 18-16,0 0 117 0,0 0-64 15,0 13-23-15,0-2-23 0,24 3 5 0,-6 2-22 16,21 24 56-16,-21-19-62 16,2 3-10-16,4 0-13 0,-1 0 10 0,13 23-3 15,-18-27-11-15,-2-1-14 0,-1-3 6 16,-4-2-4-16,4 7 10 0,-10-14 80 15,-5-1-87-15,0-3 5 0,0 2 2 16,0-3-67-16,0-1 72 0,-46-1 4 16,23 0-21-16,4 0 2 15,-1-8-5-15,-4 8 2 0,-17-21 10 16,20 13 0-16,3 0-4 0,5 1-1 0,3 0-6 16,2-4-6-16,8 5-2 15,0 0 0-15,0 1-44 0,0 0 32 16,0-1-8-16,60-5-9 0,-27 6 2 0,-2 0 3 15,3-1-3-15,7 2 3 16,45-9-10-16,-47 10 36 0,5-2 7 0,-3 0-1 16,-5 2-1-16,32-5 5 15,-40 7-1-15,-5-3 1 0,-4 4 0 0,-4-1-2 16,3 1-5-16,-13 0 7 0,-5 0-9 16,0 0 3-16,0 0 4 0,0 0-3 15,0 7 20-15,0 1-10 0,-23-2-1 16,23 1-5-16,-26 3-30 0,5 10 27 15,1-8 1-15,20 0 45 0,-18 2-29 0,18-2 2 16,-16 14 1-16,16-15-8 16,0 3 5-16,0-4 7 0,0-1-4 15,0 1 1-15,23 2 11 0,-23-8-10 0,29-1-4 16,-8-3 6-16,-3 0 12 0,15 0 45 16,-17 0-45-16,-1-11-8 0,4 2 0 15,-1-1 2-15,8-8 4 0,-16 5-31 16,-2 3-4-16,-1-1 1 0,-7-2 2 0,0-9 13 15,0 13-14-15,0 0 7 16,0 5-15-16,0-2 2 0,0 2-4 0,0 4-10 16,0 0 6-16,0 0 14 15,-25 0-2-15,25 10-4 0,-16 6-2 0,16-7 4 16,0 0 6-16,0-2 2 16,0 2 6-16,31 8-14 0,-10-10 0 0,-1-1 2 15,1 1 16-15,0-3-10 0,31 4 7 16,-29-7-16-1,62-1 67-15,-56 0-57 0,-3 0-4 0,-3-11 3 16,0 2-42-16,-23-7 50 0,26 8-10 16,-26-2-1-16,26 0-5 0,-26-2-4 15,21-14-16-15,2 12 22 0,-23-3-1 16,0-1 7-16,0-1-3 0,0-4 4 0,0-25-7 16,-31 23 6-16,5-2-6 15,3 3 4-15,-6 0-5 0,-20-14-10 16,26 22 12-16,2 6 1 0,-2 1-1 0,5 6-8 0,-18 3 12 15,23 0 9-15,-3 0-7 16,1 13-1-16,4 1 22 0,-7 18 17 16,18-15-2-16,0 4-17 15,0 3 6-15,0 0-11 0,0 1-11 0,49 25-3 16,-23-22 4-16,3-6-5 0,56 38 9 16,-57-44-8-16,4-1-14 15,-4-3-26-15,34 6-201 0,-31-12-32 16,3-1-101-16,2-1-125 0,3-2-207 15,49-1-632-15</inkml:trace>
          <inkml:trace contextRef="#ctx0" brushRef="#br0" timeOffset="60018.2375">24887 6530 2663 0,'-15'0'129'16,"7"0"-6"-16,8 0 24 0,0 0-32 0,0 0-36 15,0 0-14-15,0 0-68 16,18 0 9-16,0 0-27 0,5 0-36 0,24 0-222 16,-19 0 67-16,-2 0-35 15,0 0-52-15,3 0-204 0,-1 0-98 0</inkml:trace>
          <inkml:trace contextRef="#ctx0" brushRef="#br0" timeOffset="58848.2154">22265 6235 2314 0,'0'-6'47'16,"0"0"69"-16,0 6 310 16,0 0-179-16,0 0-21 0,0-12-42 0,0 12-21 15,0 0-49-15,0-10 1 0,0 10-95 16,0 0-10-16,0 0-11 0,0 0 2 15,0 0-13-15,0 0 13 0,0 13 2 0,16 5 0 16,4 2 3-16,22 28 2 16,-16-22 2-16,-3 3-7 0,-5 0-1 15,3-1-8-15,17 27 3 0,-27-30 5 0,2-3 5 16,-5-3 0-16,-3-1-4 0,0-3-3 16,-3 8-9-16,-2-16 8 15,0-1 5-15,0-2 4 0,0 0-3 16,-41-2 134-16,23-2-138 0,-5 0 7 0,-6 0-2 0,3 0-141 15,-31-10 133-15,29-2 7 16,5 2 1-16,2 0 5 0,3-1-9 16,-6-13-5-16,24 14-3 0,0-1 8 15,0 0 2-15,0 1-17 0,0 0 7 0,32-6-13 16,-4 8 15-16,6 1-6 16,-1 0 7-16,4 1-12 0,32-4 8 0,-30 9-2 15,-5-2 13-15,-6 2-6 16,1 0-3-16,5 1-2 0,-16 0 4 0,-11 0-10 15,1 0 7-15,0 0 8 0,2 16 15 16,-7-8-17-16,-1-2 1 16,1 3-5-16,-3 1-1 0,0 1 0 0,5 13 3 15,-5-13 1-15,3 1 5 0,-3 1 3 16,8-2-9-16,5 8 6 0,-3-11-13 16,3 1 14-16,-3-2-10 0,3-2 6 15,21 3 6-15,-16-6 3 0,0-2-4 16,3 0-5-16,2 0 4 0,18 0-3 0,-20-13 3 15,0 3-3-15,-3 1 15 16,-3-1 1-16,-2 1 1 0,3-13 0 16,-11 13-19-16,-5-4-8 0,0 2 15 15,0-1-3-15,0-11-2 0,-28 14-4 0,4 0-7 16,4 3 8-16,2 0-8 0,-26-1-28 16,23 7-8-16,0 0-22 0,0 0-37 15,3 0-32-15,-18 0-247 0,23 0 144 16,0 0-22-16,3 7-14 0,-3-7-22 15,5 7-27-15,0 5-699 0,3-8 583 0</inkml:trace>
        </inkml:traceGroup>
        <inkml:traceGroup>
          <inkml:annotationXML>
            <emma:emma xmlns:emma="http://www.w3.org/2003/04/emma" version="1.0">
              <emma:interpretation id="{7554BC4A-EC86-475E-BCEC-425C786CEA31}" emma:medium="tactile" emma:mode="ink">
                <msink:context xmlns:msink="http://schemas.microsoft.com/ink/2010/main" type="inkWord" rotatedBoundingBox="25717,6697 28582,6665 28589,7351 25725,7383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0396.1126">25576 6396 2177 0,'0'-8'34'15,"0"-3"42"-15,0 2 63 0,0-3 216 16,0 9-224-16,0 0-57 0,0-2-24 16,0 5-40-16,-19 0 9 0,19 0 13 15,-36 0 39-15,18 0-42 16,3 11-19-16,-1-3-9 0,-2-1 6 0,-8 7-7 0,16-6 5 15,-1 0-7-15,6 1 6 16,5 1 2-16,0 11 5 0,0-10-7 16,23-1 1-16,1 0-1 0,4 2-3 15,1 0 2-15,43 12-4 0,-30-12 1 0,4 1 3 16,-7 0 10-16,0-1 4 16,20 11 49-16,-35-12-35 0,-4-2 5 0,-9-1-6 15,-11-2 3-15,0 3 37 16,0-5-30-16,0-3-6 0,0 2-9 0,0-2-9 15,-26 4-19-15,-3-3 5 0,6 0-7 16,-5 0-6-16,-1 0-65 16,1-1-72-16,-29 1-356 0,31-2 215 0,0 0-29 15,3 0-8-15,2 0-284 0,-10-10-394 0</inkml:trace>
          <inkml:trace contextRef="#ctx0" brushRef="#br0" timeOffset="60618.3193">25845 6404 2204 0,'26'-1'66'0,"-26"1"44"0,0 0 40 16,26 0 18-16,-11 26 131 0,8-12-166 15,-2 3-2-15,0 3-10 0,-3 2 2 16,3 2-14-16,23 33 65 0,-21-27-118 16,-2 2-24-16,-1-1-18 0,1 1-1 15,18 27-16-15,-21-32 3 0,-18-3 0 16,0-2-11-16,0-2-26 0,21 8-199 15,-21-17 47-15,0-4-57 0,0-1-63 0,0-4-82 16,0-2-125-16,0 0-731 16,0-14 798-16</inkml:trace>
          <inkml:trace contextRef="#ctx0" brushRef="#br0" timeOffset="60867.1827">25928 6391 1829 0,'31'-2'45'0,"-3"-2"13"16,1 4 24-16,2 0 4 0,0 0 3 15,39 0 84-15,-39 0-69 0,0 11-3 0,0 0 11 16,-3-1 11 0,42 28 198-16,-52-25-251 0,11 11 42 0,-19-14-41 15,-7 2-22-15,-3-2-12 16,0-1-11-16,0 9-25 0,-26-10-5 0,-3-1-7 15,6-1-54-15,0 0-96 0,-1-1-96 16,-22 2-491-16,25-4 165 0,6-3-28 16,-4 0 107-16</inkml:trace>
          <inkml:trace contextRef="#ctx0" brushRef="#br0" timeOffset="61307.8679">26489 6464 2171 0,'0'0'29'0,"0"0"25"15,0 0 40-15,0 0 15 0,0 0 82 0,0 0-122 16,0 0-14-16,0 10 5 0,0-2 1 16,34 0 54-16,-11-2-61 0,-5-6-6 15,3 6-3-15,2-6 3 0,19 2 7 16,-19-2-24-16,-5 0 2 0,-2 0 28 15,-3 0-4-15,2 0 4 0,3-17 25 0,-13 17-62 16,1-8-11 0,-4-13 4-16,-2 15-15 0,0 1-2 15,0-1-5-15,-41-1-13 0,25 4 20 16,16 3-6-16,-23 0 4 0,5 0-3 0,-18 0-9 16,15 0 12-16,3 12-2 0,0-3-4 15,-3 1 9-15,-10 10 8 0,23-9 14 16,0-1 4-16,8 2 7 0,0-1-12 0,0 13-4 15,21-12-22-15,0-1 3 16,2 1 2-16,6-1 0 0,2-2-7 16,46 7-127-16,-35-12-49 0,2 2-91 15,0-3-57-15,2-3-52 0,47 0-682 0,-51 0 498 16,-3 0 95-16</inkml:trace>
          <inkml:trace contextRef="#ctx0" brushRef="#br0" timeOffset="61698.5865">27046 6498 1807 0,'0'-5'27'0,"0"2"29"0,-5 0 30 15,5 2 23-15,0-3 82 0,0 4-129 16,0-2-24-16,0 2-28 0,0 0-4 0,0 0 4 16,13 0 44-16,5 0 6 15,-3 0 2-15,1 0-6 0,2 0 8 16,13 8 28-16,-13 0-31 0,0-1 8 0,0 1 4 0,0-1 8 15,19 11 31 1,-22-9-74-16,1 0-21 0,-3-2 28 0,0 0-21 16,-6 2-11-16,6 0-13 15,-10-5 16-15,-3-1-3 0,0 0 2 0,0-1 1 16,0-1 24-16,0-1-1 16,0 0 10-16,0 0 4 0,-13 0 12 15,13 0-4-15,-16-10-8 0,-7-7 5 16,23 7-49-16,0 1-4 0,0-5-10 15,0 1 6-15,0-2-1 0,0-12-4 0,21 14-2 16,-1 2-6-16,-1 3 11 16,-4 3-6-16,24 5-1 0,-26 0 6 15,2 0-1-15,4 11 6 0,-4 1-7 0,16 11 11 0,-15-12-2 16,-3 1 0-16,0 2-9 16,2-3-18-16,-7-1-41 0,7 9-266 15,-7-11 62-15,-3-1-56 0,-5 0-40 16,0-3-183-16,16-4-669 0</inkml:trace>
          <inkml:trace contextRef="#ctx0" brushRef="#br0" timeOffset="62206.8182">28032 6246 2408 0,'0'-11'31'0,"0"1"44"16,0 2 39-16,0 2 26 0,15 3-14 16,-15 3 33-16,0 0-94 0,19 0 4 15,-6 0 8-15,-3 0 4 0,16 28 54 16,-13-12-82-16,2 2-1 0,-2 2-1 16,0 4 0-16,0 2 8 0,10 27 49 15,-15-28-78-15,0 1-17 0,0-2-2 16,-1 0-14-16,6 10 18 0,-7-19-16 0,-4-5-5 0,1-1 12 15,-1-3 5-15,4-2-2 16,-6-1 14-16,0-3 33 0,0 0-28 16,0 0-2-16,0 0-10 0,0 0-54 15,0 0 26-15,0-7 12 0,0 0-1 0,0-1 3 16,0 0 5-16,-19-13-4 16,19 10-6-16,-44-16-16 15,21 19 17-15,5 3 3 0,2 1-1 16,-2-1-7-16,-18 4 6 0,15 1-1 15,3 0 2-15,0 0-4 0,0 0 2 0,-10 10 1 16,15-2 2-16,2-1-5 16,1 1 3-16,0 1 0 0,2 2 0 0,-8 10-8 15,16-9 3-15,0 0 8 0,0-1 6 16,0 0 6-16,0 13-18 0,0-16-3 16,24 0-31-16,-4 0-20 0,-2-1-78 15,3-2-108-15,2 0-490 0,-23-5 265 16,31 0-267-16,6 0 108 0,1 0 79 0</inkml:trace>
        </inkml:traceGroup>
        <inkml:traceGroup>
          <inkml:annotationXML>
            <emma:emma xmlns:emma="http://www.w3.org/2003/04/emma" version="1.0">
              <emma:interpretation id="{576A7E63-43E9-410E-9D79-B8F05478FE58}" emma:medium="tactile" emma:mode="ink">
                <msink:context xmlns:msink="http://schemas.microsoft.com/ink/2010/main" type="inkWord" rotatedBoundingBox="29187,6557 31888,6527 31895,7123 29194,7153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2483.5059">28917 6248 2432 0,'0'0'99'0,"18"9"180"16,11 1-142-16,-11 1-17 0,-3 1-19 0,-4 4-14 16,15 23 25-16,-16-14-79 15,0 0-18-15,-2 0-10 0,2 3-1 16,-4 0-2-16,7 26-9 0,-6-30-41 0,-4-1-95 0,10 24-688 15,-13-36 503 1,2-2-170-16,1-2-65 0</inkml:trace>
          <inkml:trace contextRef="#ctx0" brushRef="#br0" timeOffset="62827.2833">28871 6236 2200 0,'0'-11'32'0,"0"-6"125"15,0 12-61-15,0-2-22 0,23 3-22 0,-8-2-7 16,24 1 69-16,-13 5-52 16,0 0 16-16,2 0-2 0,1 0 3 0,5 12 13 15,30 14 70-15,-33-10-86 16,0 3-17-16,0 3-5 0,-5 2 9 0,21 29 71 15,-29-24-66-15,-5-2-13 16,-5 1-14-16,-8 2-1 0,0-4-10 0,-21 24 14 16,0-31-30-16,1 0-11 15,-6-1 2-15,0-4-2 0,-21 7-7 0,24-15-31 16,0-1-56-16,2-1-109 0,-2-3-119 16,5-1-101-16,-21 0-715 0,23 0 457 15,1-12 130-15</inkml:trace>
          <inkml:trace contextRef="#ctx0" brushRef="#br0" timeOffset="63518.4695">29590 6425 2076 0,'0'0'18'0,"-15"-1"92"0,15 1-16 0,0 0 11 16,0 0 4-16,0 0-5 0,0 10-5 0,0 5 68 15,0-6-87-15,0 0-4 16,0 0-2-16,0 1 3 0,28 7 69 16,-15-9-68-16,-3-2-4 0,6-1-6 15,-1-1-6-15,1 0-14 0,23-2 15 0,-18-2-30 16,-1 0-8-16,-2 0 0 16,3 0 8-16,15-10 45 0,-20 2-60 0,-6-2-11 15,-2 4 8-15,0-4-46 0,-3 2 30 16,-5-10-3-16,0 11 5 0,0-1-1 15,0 2-4-15,-23-1 3 0,-14 1-9 16,19 3-36-16,-2 3 40 0,1 0 4 16,-4 0 1-16,5 0 39 0,-18 9-37 15,20 0-8-15,6 0 0 0,-3 1 4 16,5 0 5-16,0 14 14 0,8-12-18 0,0 1-6 16,0-1 2-16,21 0 12 15,-3 0 10-15,24 8 10 0,-19-12-17 16,0-1-9-16,6-2 1 0,43 0 8 15,-43-5-8-15,53-9-10 16,-58 9-1-16,-4-12-11 0,30-4-71 16,-35 8 52-16,-7 0 7 15,0-3 11-15,-3 0 8 0,-3-12-17 0,-2 12 21 16,0 0 8-16,0-1-1 0,0 1-3 16,0 1 13-16,0-5 5 0,0 9-7 15,0 0-6-15,0 1-6 0,0 4 4 16,0-4-3-16,0 4 5 0,0 0-9 15,0-1 7-15,0 2-6 0,0 0 9 16,37 0-12-16,-22 0 8 0,3 0-3 16,6 0 9-16,-1 11-1 0,26 8-6 15,-20-8 8-15,-6 1-2 0,3 0 23 0,-3 3 1 16,-2-3 5-16,15 15 71 0,-23-14-82 16,-3-1-3-16,-4-1-47 0,-6 13 92 15,0-18-51 1,0-2-11-16,-37 0 5 0,19-2 0 0,0-2-1 0,-3 0-2 15,-2 0 5-15,-24 0-46 16,19-10-39-16,2 10-76 0,0-11-76 0,3 3-79 16,2 1-45-16,-12 7-444 15,22-12 216-15,3 3 46 0,3-2 110 0</inkml:trace>
          <inkml:trace contextRef="#ctx0" brushRef="#br0" timeOffset="63819.6725">30827 6372 2278 0,'8'-3'33'0,"8"-5"102"16,-11 8-47-16,-3-2-26 0,-2 2-6 0,0 0 31 16,0 0 11-16,0 0 120 15,0 11-145-15,-23-1-7 0,2-1 6 16,3 0 10-16,0 2 11 0,-21 13 76 15,19-12-98-15,2 1-9 0,-3 0-16 0,8-1-5 16,-10 13 22-16,15-12-44 0,3-2 0 16,5 0-15-16,0 0-7 0,0 0 11 15,18 7 0-15,3-11-1 0,2 0-14 0,3-4-34 16,2 2-51-16,3-3-89 16,42-2-387-16,-34 0 217 0,-3 0-21 15,0 0-143-15,-5-11-132 0</inkml:trace>
          <inkml:trace contextRef="#ctx0" brushRef="#br0" timeOffset="64538.8509">31037 6078 2139 0,'0'0'36'16,"0"-2"42"-16,0 1 39 0,0-1 40 0,0 2-12 15,0 0 93-15,10 0-149 0,-10 0-9 16,13 0-9-16,-2 0 3 16,12 0 78-16,-13 0-86 0,6 0-1 0,2 7-24 15,3 1 70-15,-1-8-72 0,27 19 32 16,-21-6-108-16,0 1 77 0,2 5 4 16,-2 2-1-16,3 2 6 0,56 37 23 15,-46-29-41-15,-8 2-1 0,-10-1 0 16,-3 3 24-16,2 25-13 0,-45-6-44 15,1-11 27-15,24-23-18 16,-26-4 3-16,3 0-5 0,-3-3-2 16,0-2 2-16,-31 8-9 0,26-13-30 15,-2 1-34-15,-4-2-63 0,4 0-90 0,-3-4-118 16,-29 3-566-16,31-4 264 0,1 0-38 16,-1 0 134-16</inkml:trace>
        </inkml:traceGroup>
      </inkml:traceGroup>
      <inkml:traceGroup>
        <inkml:annotationXML>
          <emma:emma xmlns:emma="http://www.w3.org/2003/04/emma" version="1.0">
            <emma:interpretation id="{C87D35F6-9235-4C7D-963B-B183C72B5414}" emma:medium="tactile" emma:mode="ink">
              <msink:context xmlns:msink="http://schemas.microsoft.com/ink/2010/main" type="line" rotatedBoundingBox="13749,7748 23486,7482 23508,8287 13771,8552"/>
            </emma:interpretation>
          </emma:emma>
        </inkml:annotationXML>
        <inkml:traceGroup>
          <inkml:annotationXML>
            <emma:emma xmlns:emma="http://www.w3.org/2003/04/emma" version="1.0">
              <emma:interpretation id="{F6E60AE8-BA89-4502-811A-44C2A7A2C3DF}" emma:medium="tactile" emma:mode="ink">
                <msink:context xmlns:msink="http://schemas.microsoft.com/ink/2010/main" type="inkWord" rotatedBoundingBox="13755,7969 15052,7934 15061,8287 13765,8322"/>
              </emma:interpretation>
            </emma:emma>
          </inkml:annotationXML>
          <inkml:trace contextRef="#ctx0" brushRef="#br0" timeOffset="67917.3024">13845 7534 2436 0,'0'0'44'16,"0"0"57"-16,0 0 48 0,-18 0 40 16,2 0 150-16,16 0-207 0,-13-9-17 15,0 9-16-15,3-8-20 0,-13 2 17 16,7 6-76-16,1-6-11 0,-3 6-5 15,2 0 6-15,3 0-6 0,-21 0 12 0,19 0-5 16,-3 0 5-16,-3 10-9 16,8-2 63-16,-26 13-46 0,21-9-2 15,-2 2-64-15,1 2 54 0,6 1-6 0,-7 18 3 16,20-16-6-16,0-2-1 0,0 1 3 16,0-2 2-16,0 15 7 0,0-19-13 15,28-1-2-15,1-2-3 0,-1-3 9 16,6-1 4-16,38-4-1 0,-28-1-15 15,0 0 4-15,8 0 5 0,-5-11-8 16,46-6 0-16,-54 7 11 0,-3 1-4 0,36-22 9 16,-59 20-4-1,-7 0-5-15,-6 0 1 0,0-12 32 0,0 12-21 16,0 3-1-16,0-2-9 0,0 4-3 16,0-2-8-16,-13 5 6 0,13 3 0 15,0 0-10-15,-21 0 18 0,8 10-15 16,13-2 15-16,-13 1-10 0,3-1 0 15,10 2 5-15,-6 0-1 0,6 7 10 0,0-9-12 16,0 1-7-16,0-3 3 16,0 0-1-16,24 2 14 0,-1-6 0 15,0-1 2-15,3-1 2 0,-2 0-17 16,14 0 6-16,-14 0-2 0,-9-10 12 0,-2 2-13 16,-3-1 4-16,1-6-6 15,-11 7 3-15,0 1-3 0,0-2-9 16,0-1 7-16,0 1-1 0,0-18-15 0,0 14 17 0,0-1 3 15,-21 1-6-15,21 2 13 16,0-9-11-16,0 13 4 0,0 2 2 16,0 2-15-16,0 3 10 0,0 0 6 15,26 0 9-15,0 13-3 0,5 0-4 0,3 2-4 16,46 22 3-16,-36-17-1 0,2 3 1 16,4 0-5-16,-9-1 7 0,0 0-4 15,22 21-4-15,-40-26 2 16,-10-2 9-16,-3-2 6 0,-10-3 13 0,0 5 26 15,0-10-40-15,-34-1-16 0,1-2 5 16,-6-2-2-16,-39 0 8 16,37 0-7-16,-6-11-4 0,3 0-14 0,-5 0-28 15,-28-18-281-15,40 12 17 0,4-1-75 16,-1-2-33-16,-18-38-1321 16,52 42 1268-16</inkml:trace>
        </inkml:traceGroup>
        <inkml:traceGroup>
          <inkml:annotationXML>
            <emma:emma xmlns:emma="http://www.w3.org/2003/04/emma" version="1.0">
              <emma:interpretation id="{2104C25A-2A36-4F8D-9F50-5F50A1FA7794}" emma:medium="tactile" emma:mode="ink">
                <msink:context xmlns:msink="http://schemas.microsoft.com/ink/2010/main" type="inkWord" rotatedBoundingBox="15690,7884 18428,7809 18445,8425 15706,8499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8969.2929">16061 7442 2022 0,'26'-13'29'0,"-3"3"42"16,5 1 39-16,21 1 136 0,-15 8-134 16,-5 0-2-16,4 0 29 0,3 0 21 15,37 27 174-15,-39-10-223 0,-6 1-25 16,1 0-18-16,-4 0-44 0,-1 22 88 16,-24-20-73-16,0-1-9 0,0-3-22 15,0 0 0-15,-44 12-26 0,26-18-42 16,-6 0-82-16,9-3-131 0,-9-1-112 0,9-2-100 15,-8 0-935-15,5-4 867 0</inkml:trace>
          <inkml:trace contextRef="#ctx0" brushRef="#br0" timeOffset="68727.972">16099 7534 3040 0,'11'-4'24'0,"-6"0"16"16,0 4 48-16,8 0 56 16,-3 11 191-16,1 2-187 0,7 0-43 15,-8 6-27-15,8 2-14 0,26 30 25 16,-20-23-79-16,-4 2 1 0,4 0-12 0,-1 2 5 16,0-1 6-16,21 26-3 0,-20-30-4 15,-9-2-14-15,-2-2-27 0,3-5-57 16,-3 11-239-16,-8-18 101 0,-5-2-65 15,0-3-78-15,0-6-150 0,0 0-901 16,-24 0 906-16</inkml:trace>
          <inkml:trace contextRef="#ctx0" brushRef="#br0" timeOffset="68477.8125">15468 7518 2349 0,'5'-7'45'0,"3"-1"69"16,-8 0 65-16,0-5 258 0,0 7-267 16,0-1-40-16,0 2-42 0,0 1-12 15,0-2-18-15,0 5-56 0,0 1-11 0,0 0 4 16,0 0 1-16,0 0 4 16,0 13-8-16,-23-2 6 0,-1 0-3 0,1 2-3 15,7 2 10-15,-2 13-7 16,18-12 0-16,0-1-1 0,0 0-4 0,0-2 8 15,29 14-5-15,-1-14 28 0,11-2-15 16,2 1-3-16,3 0-5 0,57 12-12 16,-49-14 12-16,-3 1-3 0,-2-2 2 15,-3-1-6-15,18 7 32 0,-39-12-20 16,-7 0 18-16,-3 0-8 0,-13-1 0 16,0-1 1-16,0 0-8 0,-36-1-6 0,2 0 2 15,0 0-2-15,-5 0 3 16,-51 0-52-16,46 0-54 0,0 0-93 0,-3 0-76 15,8 0-60-15,-33-7-500 16,44 7 198-16,9-6 89 0</inkml:trace>
          <inkml:trace contextRef="#ctx0" brushRef="#br0" timeOffset="69339.846">16809 7466 2010 0,'0'7'112'0,"0"-7"-21"16,0 9 11-16,20-9-11 16,-20 6 9-16,34 5 75 0,5-6-105 15,-16 0-12-15,6-2 7 0,-6 1 2 0,21-3 42 16,-21-1-52-16,-2 0 7 0,-21 0 27 16,0 0-20-16,0 0 4 0,23-10 43 15,-23 2-75-15,0 8-20 0,0-10-16 16,0 3 3-16,0-8-4 0,0 9-1 0,0-1-10 15,0 2-2-15,-20 0-4 16,-27 5 2-16,24 0 9 0,-3 0-2 16,2 0 1-16,-4 9-5 0,0 2 0 15,-24 13 1-15,31-12 1 0,3 3 3 0,2-2-1 16,6 3 2-16,-3 11-3 16,13-12 8-16,0-1 2 0,0 0-2 15,23-2-17-15,27 11-142 0,-22-12-16 0,6-1-71 16,5-5-50-16,2 0-70 0,65-2-847 15,-54-3 659-15</inkml:trace>
          <inkml:trace contextRef="#ctx0" brushRef="#br0" timeOffset="69782.8067">17386 7460 2330 0,'0'-4'45'16,"0"0"19"-16,0 1 15 0,0 2 0 16,0 1 82-16,0 0-77 0,0 0-8 15,34 0-12-15,-1 0 20 0,29 24 100 16,-28-14-85-16,0 1-17 0,-1 3-12 16,3-1-10-16,24 14 21 0,-37-14-59 15,1 0-12-15,-9-3-4 0,-2 2 1 16,-3-4-9-16,-4 6 18 0,-6-10-3 15,0-1-12-15,0-1 11 0,0-1 0 16,0 2 29-16,0-3-35 0,0 0 8 16,0 0-5-16,-24 0 1 0,4-22 29 0,20 12-28 15,-24 0 0-15,24-3-13 0,-15-2-9 16,15-21-5-16,0 19 4 0,0-2 1 16,0 3-4-16,0 2 5 0,0 4 2 15,49 4 5-15,-31 6-2 0,8 0 7 16,-8 0 1-16,5 12-5 0,21 16 10 0,-20-15-11 15,-4 3-14-15,4-1-69 16,-6 2-86-16,21 11-414 0,-19-16 228 0,-2 2-82 16,1-3-228-16,1-2 54 15,-2 0 107-15</inkml:trace>
        </inkml:traceGroup>
        <inkml:traceGroup>
          <inkml:annotationXML>
            <emma:emma xmlns:emma="http://www.w3.org/2003/04/emma" version="1.0">
              <emma:interpretation id="{FF80D5C8-2CB8-4B4A-ACC4-A31654511F4C}" emma:medium="tactile" emma:mode="ink">
                <msink:context xmlns:msink="http://schemas.microsoft.com/ink/2010/main" type="inkWord" rotatedBoundingBox="18844,7609 19390,7594 19404,8077 18857,8091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0289.699">18527 7167 2477 0,'8'-6'59'15,"8"1"56"-15,-11 0 40 16,13 2 154-16,-13 3-108 0,8 0-15 0,-3 0-120 15,1 11-5-15,7 0-9 16,3 1-9-16,23 21 171 0,-21-11-181 16,5-1 9-16,47 59-69 15,-54-55 51-15,2-1-17 0,-4-1-2 0,19 19 1 16,-27-27-3-16,4 0 3 16,-2-4-5-16,-2 0 3 0,7 2 7 0,-13-10-5 15,-5 0 7-15,0-2 3 16,0-1 18-16,0 0-3 0,0 0 12 0,0 0-36 15,0-19-11-15,0 11-1 16,0-1-2-16,0-2 3 16,-23-13-1-16,-1 13 8 0,4 1-27 0,-4 1 23 15,-33-8 15-15,37 17-11 16,2 0-13-16,-26 0 9 0,25 0-5 16,-4 9 3-16,2 1-1 0,3-1 2 15,-15 11 4-15,22-8 0 0,1-1-5 16,5 3 7-16,5-2-1 0,0 1 4 0,0 10 4 15,0-11-7-15,0-1-8 16,20-2 17-16,-1 1-10 0,25 6-1 16,-16-10-20-16,1-1-24 0,4 0-46 15,1-4-73-15,43 2-464 0,-33-3 180 0,-2 0-131 16,2 0-180-16,2 0 94 0</inkml:trace>
        </inkml:traceGroup>
        <inkml:traceGroup>
          <inkml:annotationXML>
            <emma:emma xmlns:emma="http://www.w3.org/2003/04/emma" version="1.0">
              <emma:interpretation id="{72A447AF-61FE-4221-80A1-6898F12D527A}" emma:medium="tactile" emma:mode="ink">
                <msink:context xmlns:msink="http://schemas.microsoft.com/ink/2010/main" type="inkWord" rotatedBoundingBox="19881,7607 23487,7509 23502,8054 19896,8152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1068.3002">20127 7367 2020 0,'-18'-5'22'0,"18"0"17"16,0 2 22-16,0 0 32 15,0 3 88-15,0 0-100 0,0 0-18 16,0 0-12-16,0 0 8 0,0 0 7 15,0 0 90-15,23 0-75 0,0 0-1 0,-2 0-4 16,-3 7 3-16,34 7 69 16,-26-7-73-16,-3 3-2 0,3 2-3 15,0 0-7-15,23 17 25 0,-28-13-65 0,-3 2-3 16,0-3-9-16,-8-1 4 16,-4 1-2-16,-1 9 18 0,-5-13-17 15,0-4 2-15,0 0 0 0,-23-1-1 0,-3 2 24 16,-8-4-13-16,11-3 8 0,5 0 4 0,2 0 0 15,-7-1 25-15,7 0-34 16,16 0 1-16,0-14-2 0,0 2-16 16,0-13-7-16,0 11-10 0,0 0-6 15,0-2-7-15,0-2-23 0,24 1-16 0,32-17-122 16,-24 18 35-16,4 3-68 0,5-2-80 16,-7 3-63-16,59-7-383 15,-44 10 316-15,6 2-135 0,4 2 60 16,3 2 69-16</inkml:trace>
          <inkml:trace contextRef="#ctx0" brushRef="#br0" timeOffset="70642.8472">19576 7614 2651 0,'0'0'67'0,"0"0"73"0,0 0 58 0,0 0 284 15,0 0-308-15,0 0-46 16,0 0-61-16,0 0-24 0,0-7-24 0,0 7-18 15,0-5-1-15,23 5 0 0,3-4 1 16,2 4-31-16,29-6-176 0,-23 5-8 16,-6 0-82-16,1-1-59 0,2 0-82 15,21-1-920-15,-29-1 796 0</inkml:trace>
          <inkml:trace contextRef="#ctx0" brushRef="#br0" timeOffset="71469.7956">21336 7357 2046 0,'0'0'25'16,"0"0"23"-16,0 0 32 0,0 0 37 0,-44 0 110 16,26 0-136-16,5 0-19 15,-8 0 1-15,3 10-9 0,-5-2 20 16,-21 14 92-16,23-9-90 0,-2 2-21 0,7 0-15 0,3-1 2 15,-13 17 27-15,18-16-32 16,8 0-4-16,0-4-1 0,0 2-9 16,0 6-2-16,24-13-23 0,-1 1 7 15,-2-3-9-15,7 0 9 0,29-4-2 16,-23 0-2-16,-1 0 8 0,1 0 15 16,-3 0 13-16,-2-11 9 0,7-7 37 15,-21 10-76-15,-7-2-5 0,-8-2-14 16,0 2 1-16,0-15-5 0,0 13 0 15,0 3 5-15,0-2-2 0,-26 4 2 0,0-4-4 16,26 11-2-16,-23 0 4 16,2 0-12-16,21 0 18 0,-18 10-1 15,-10 9 10-15,28-7-12 0,-11-3 2 0,11 3-8 16,0 0 11-16,0 9-7 0,0-11 2 16,26 1-2-16,3-2-18 0,-1 0-24 15,45 4-181-15,-34-9 23 0,2-1-64 16,0-3-45-16,1 0-40 0,38 0-406 0,-44 0 219 15,-5-10 37-15,-2 2 96 16</inkml:trace>
          <inkml:trace contextRef="#ctx0" brushRef="#br0" timeOffset="72518.2767">21747 7442 2067 0,'-23'-16'98'0,"23"13"18"0,-15-2 52 0,15 0 5 15,0 0 3-15,0-5 134 16,0 6-187-16,0 1-29 0,0-1-43 0,0 2-11 15,0-2-23-15,0 2-4 0,20 1-8 0,1 1 1 16,-3 0 16-16,0 0 9 16,29 0 54-16,-27 0-38 0,4 13-12 15,-1-3 2-15,3 2 3 0,26 12 29 16,-26-12-40-16,-3 3-12 0,-2-2 9 0,-1 1-13 16,-4-1-4-16,10 9 10 0,-19-11-13 15,-7-1 10-15,0-2-17 16,0-1 8-16,0 2 0 0,0-6 5 0,0-1-5 0,0 1 17 15,0-3 8 1,0 0 42-16,0 0-54 0,0 0-2 0,0 0-7 16,0-12-1-16,0-8 1 0,0 8-13 15,0 0 5-15,0-4-10 0,0 0 3 0,0-18-3 16,0 19 6-16,0-1 2 16,0 3-11-16,0 2 3 0,26 3-3 0,-5 0-14 15,-21 8 20-15,16 0 4 16,-1 0 2-16,-15 0 9 0,31 17-13 0,-18-7-9 15,0 2 6-15,0 0 2 16,-3 0 2-16,14 15 3 0,-9-15 2 16,-4 3-6-16,1-2 12 0,4-3-8 0,0 1-1 15,15 8-9-15,-13-12 12 0,-3 0-13 16,1-3-4-16,4 1-1 0,17-2-23 16,-19-3 23-16,-3 0-3 0,6 0-2 15,0 0 13-15,10-9-13 0,-18-4 2 16,-3 1 2-16,-2 0 6 0,0-1-5 0,-1-18 10 15,-7 11-1-15,0 0 3 16,0-6 4-16,0-1-5 0,0-2-1 16,-23-35 18-16,8 31-17 0,15 2 12 15,-21-1-58-15,21 3 63 0,-18-17 59 0,5 25 16 16,3 7-66-16,10 1 5 0,-13 5-8 16,5-3 22-16,8 10-38 0,0 1-11 15,0 0-3-15,-5 0-4 16,5 0 2-16,0 0 14 0,0 0-4 0,0 12 2 15,0 0 2-15,0 2-1 0,0 21 13 0,0-14-5 16,0 4-8-16,0 2 3 16,0 2-2-16,0 29 25 0,0-30-6 15,0 1 7-15,20 0-12 0,-4-2 10 16,5 25-4-16,-8-29-5 0,-1-1-13 0,4-1 10 16,-3-3-5-16,10 9-5 0,-12-16-2 15,-4-3 8-15,-1-2-2 0,-6-1 17 16,0-4 34-16,0 0 155 0,0-1-90 0,0 0-37 15,0 0-59-15,0 0-8 16,0-25-33-16,0 13 13 0,0-3-6 16,0-2 1-16,0-4-5 0,0-28-5 15,0 22 12-15,0-1-7 0,0 0 3 0,0-1 0 16,0-20-12-16,0 30 10 16,0 3-14-16,23-10-33 15,-23 26 48-15,23 0 4 0,-5 0-15 16,18 0-2-16,-17 9 11 0,27 17 20 15,-35-18-10-15,1 2-7 0,-4-1-4 16,-8 1 8-16,0 6-6 0,0-7 18 16,0-1-7-16,0 2 2 0,0-3-3 15,-23 6 3-15,-8-8-8 16,8 0 12-16,-40 4-28 0,45-9 0 0,18 1-19 16,-15 0 0-16,2 3-52 15,13-2 64-15,0 2 11 0,0 1 14 16,0 1 4-16,0 12 6 0,26-7-12 0,0 0 9 15,0 2-5-15,-1-1-9 16,4 2-17-16,33 8-125 0,-28-10 54 0,-1-1-53 16,1-1-81-16,2-4-110 15,24 9-642-15,-29-12 194 0,2-2 108 0,-4 2 143 16</inkml:trace>
        </inkml:traceGroup>
      </inkml:traceGroup>
    </inkml:traceGroup>
    <inkml:traceGroup>
      <inkml:annotationXML>
        <emma:emma xmlns:emma="http://www.w3.org/2003/04/emma" version="1.0">
          <emma:interpretation id="{6D4FC109-AFCC-48FE-91C5-4394DAF82E0D}" emma:medium="tactile" emma:mode="ink">
            <msink:context xmlns:msink="http://schemas.microsoft.com/ink/2010/main" type="paragraph" rotatedBoundingBox="4834,8868 18787,8538 18830,10379 4878,107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7632DB8-FE3E-4435-BF62-F6109E125F87}" emma:medium="tactile" emma:mode="ink">
              <msink:context xmlns:msink="http://schemas.microsoft.com/ink/2010/main" type="inkBullet" rotatedBoundingBox="4861,10025 5811,10002 5827,10686 4878,10709"/>
            </emma:interpretation>
            <emma:one-of disjunction-type="recognition" id="oneOf28">
              <emma:interpretation id="interp28" emma:lang="" emma:confidence="0">
                <emma:literal>→</emma:literal>
              </emma:interpretation>
            </emma:one-of>
          </emma:emma>
        </inkml:annotationXML>
        <inkml:trace contextRef="#ctx0" brushRef="#br0" timeOffset="86882.6975">5026 9568 2573 0,'0'-3'1'0,"0"0"2"0,0 1 9 15,0 1 33-15,0-2 157 0,0 1-75 16,0 2-16-16,16 0-36 0,2 0-16 16,21 0 30-16,-13 0-42 0,2 0 10 15,6 0-8-15,-1 11 9 0,42 8 43 16,-38-9-48-16,-4 1 9 0,-2 2-7 16,1 2 23-16,14 20 63 0,-23 6-34 15,-23 7-70-15,0-23 15 0,0 2-3 16,-38 2 35-16,-1 0-50 15,-3 1-24-15,-61 34 9 0,43-32-24 16,-12 1-33-16,-3 1-57 0,-6-2-73 16,-89 35-728-16,82-37-53 0,2 1 15 15,3-2 229-15</inkml:trace>
      </inkml:traceGroup>
      <inkml:traceGroup>
        <inkml:annotationXML>
          <emma:emma xmlns:emma="http://www.w3.org/2003/04/emma" version="1.0">
            <emma:interpretation id="{1B9D4572-ED14-49AE-97B1-6171B70E103B}" emma:medium="tactile" emma:mode="ink">
              <msink:context xmlns:msink="http://schemas.microsoft.com/ink/2010/main" type="line" rotatedBoundingBox="6191,8836 18787,8538 18812,9626 6217,9923"/>
            </emma:interpretation>
          </emma:emma>
        </inkml:annotationXML>
        <inkml:traceGroup>
          <inkml:annotationXML>
            <emma:emma xmlns:emma="http://www.w3.org/2003/04/emma" version="1.0">
              <emma:interpretation id="{213002D7-4C2A-4757-9C10-7059416ACF34}" emma:medium="tactile" emma:mode="ink">
                <msink:context xmlns:msink="http://schemas.microsoft.com/ink/2010/main" type="inkWord" rotatedBoundingBox="6191,8836 8654,8778 8678,9795 6215,9853"/>
              </emma:interpretation>
              <emma:one-of disjunction-type="recognition" id="oneOf29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8010.8716">7509 8815 2481 0,'0'-2'32'0,"0"-2"54"0,0 2 42 15,0-4 207-15,0 5-197 0,0 0-25 0,0-1-36 16,0 2-29-16,0 0-17 16,0 0 46-16,18 0-17 0,0 0 3 15,0 10-10-15,3-2-9 0,28 13 26 16,-26-9-47-16,3-2-3 0,-3 4-11 0,-5-1-4 15,13 12-8-15,-18-15-5 0,-5 0 10 16,0-1 5-16,-8-2-4 16,0 3 33-16,0-9 3 0,0 3 8 0,0-4 14 15,0 0 9-15,0 0-4 0,0 0 55 16,0 0-81-16,0 0-12 0,0 0-4 16,0-11-7-16,0-6-5 0,0-15-22 15,0 22 18-15,0-1-19 16,0 1 4-16,0-1-1 0,0 2-11 0,0-5 7 15,0 9 2-15,0 1-2 16,31 3 0-16,-5 1-1 0,20 0 10 16,-22 0-3-16,-1 11 7 0,0 0-4 15,-5-1 1-15,19 12 4 0,-24-13-13 0,-3 0 3 16,-2-1 5-16,-8 0-13 0,0 0 16 16,0 3 2-16,0-8 2 0,0 0-4 15,0-1 0-15,0-1 3 0,0 0 9 16,0-1-3-16,0 0-9 0,0 0 9 15,0 0 0-15,0-9 3 0,-24 9-6 0,24-10-5 16,-18 0-1-16,18 1 1 16,-18-13-19-16,18 11 12 0,0-1-1 15,0 0 6-15,0 2-20 0,0 1 23 16,0-6-14-16,36 10 28 0,-10 3-28 16,0 2 6-16,0 0 5 0,23 0-1 15,-20 12 11-15,-3 0-7 0,0 0-3 16,-3 3 2-16,18 13-10 0,-28-13 7 0,3-2 3 15,-3-1 2-15,-13 1-11 0,10-2-16 16,0 10-129-16,-10-12-3 0,0 0-75 16,0-2-89-16,0 0-86 15,0 4-544-15,0-6 257 0,0 0 110 0</inkml:trace>
          <inkml:trace contextRef="#ctx0" brushRef="#br0" timeOffset="77371.6612">5883 8758 2036 0,'0'0'51'0,"0"0"29"0,0 0 30 0,0 0 11 16,0 0 119-16,0 0-116 15,0 0 6-15,0 0 12 0,0 0 19 16,0 0 11-16,0 0 148 0,0 0-192 0,0 0-39 15,21 0-29-15,-21 0 0 16,18-7 11-16,-18-4-40 0,21 3-17 0,-21-2 5 16,20 0-4-16,-7-12 2 15,5 10-8-15,-7 0-6 0,-11-2 10 0,10 1-1 16,-10-19-11-16,0 16-8 0,0-3 1 16,0-1 11-16,0-2-5 0,0 0-4 15,0-23-7-15,0 25 10 0,-26 2 5 16,26 2-1-16,0 3 2 0,-21-5-22 15,21 14 5-15,0 4-1 0,0 0 13 0,0 0 7 16,0 36 3-16,0-13-10 16,0 6-2-16,0 5-1 0,32 5 4 15,-4 5-1-15,37 55-2 0,-32-47 6 16,1 3-2-16,0-2-1 0,-1 1-3 0,32 51-2 16,-42-55 7-16,3 1 5 0,-5-7-9 15,-3-1 2-15,11 28-5 0,-29-41 3 16,10-4 1-16,-10-6 3 0,0-5 5 0,0 7 52 15,0-14-11-15,0-7 2 16,0 2-24-16,0-3 5 0,0 0-23 16,-62-10 7-16,33-1-13 0,-2 0 2 15,-2-3 2-15,-4-2-3 0,-35-25 11 0,38 18-16 16,3-3-3-16,-3 0-6 16,6-3 16-16,-16-27-8 0,26 30-2 15,5 0-11-15,13 3 14 0,0-1-5 16,0-18 3-16,0 25-8 0,70-34-30 15,23 12 74 1,-26 22-34-16,-33 12-3 0,2-1-49 16,3 1 53-16,41 4-2 0,-41 1 1 15,0 0-5-15,0 0 0 0,-3 12-6 16,29 13 10-16,-37-12 4 0,-2 2-3 16,-3 1-2-16,-7 0-1 0,-1 14 6 15,1-16-2-15,-16 1 4 0,0-2-9 16,0-2 3-16,0-1 9 0,0 6 0 0,0-10 2 0,0 0-7 15,0-4-1-15,-36 1 5 16,7-3-4-16,1 0 0 0,4 0 3 16,1 0-2-16,0 0 1 0,0-20-8 15,-1 11 1-15,9-2-2 0,15-1 2 0,0 0-13 16,0-14-73-16,0 14 31 16,0-1 5-16,0 2 7 0,39-2-1 15,-8 3 8-15,31-9-8 0,-31 11 42 16,0 2 2-16,0 1-7 0,-3 3 11 15,27-4-28-15,-35 5 26 0,1 1-5 0,-3 0 0 16,0 0 13-16,-5 0-18 16,-2 0 12-16,-11 8-3 0,10-8 11 0,-10 11-9 15,0-3 7-15,0 11-2 0,10-11 36 16,-10 1-46-16,11 22-49 16,-1-20 55-16,0-2 0 0,9 9 8 15,-4-10-8-15,-2 0 4 0,-3-2 4 16,9 1-6-16,-1-1 13 0,18-1 22 0,-15-5-18 15,-3 0-9-15,2 0 9 16,-1 0-4-16,19-11 27 0,-22 1-30 16,-1 1-3-16,1 0-8 0,-3 0 5 15,-3-13 4-15,1 12-7 0,-11-2-2 0,0 2-9 16,0-5 2-16,0 3 0 16,0-11 8-16,-26 13 1 0,26 1-2 0,-34 3 1 15,3-1-7-15,-23-1-2 16,25 7 1-16,1 1-3 0,-3 0-19 0,0 0-26 15,-21 0-148-15,29 0 27 0,4 10-65 0,4-10-58 16,-1 8-44-16,16 4-361 16,0-2-407-16</inkml:trace>
        </inkml:traceGroup>
        <inkml:traceGroup>
          <inkml:annotationXML>
            <emma:emma xmlns:emma="http://www.w3.org/2003/04/emma" version="1.0">
              <emma:interpretation id="{234844DC-A751-465E-A8C0-B9769E5C1C8E}" emma:medium="tactile" emma:mode="ink">
                <msink:context xmlns:msink="http://schemas.microsoft.com/ink/2010/main" type="inkWord" rotatedBoundingBox="9238,9063 14768,8932 14779,9386 9249,9517"/>
              </emma:interpretation>
              <emma:one-of disjunction-type="recognition" id="oneOf30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0810.0869">12993 8740 1971 0,'0'0'14'0,"0"0"28"0,0 0 21 0,0 0 117 0,0 0-87 15,0 9-3 1,0-1-7-16,0-2 10 0,0 4 74 0,0-3-78 16,0-2 3-16,0 1 9 15,37-2 7-15,-6 3 84 0,-31-4-114 0,28-1-17 16,-28-1-7-16,23-1-1 0,-23 0-14 16,24 0 28-16,-1 0-44 0,-5 0-1 15,-18-8-4-15,18 8 4 0,-2-15 11 16,-16 15-16-16,0-9-2 0,0 3 2 15,0 0-6-15,0-6 6 0,0 7-14 0,0-2-2 16,0 1-1-16,0 1-6 16,-65-6 1-16,65 8 4 0,-34 0-2 15,6 1 8-15,5 1-1 0,-8 1 1 0,-26 0 10 16,28 0-1-16,3 0-2 16,6 0 4-16,-4 9 9 0,-12 8 7 0,23-7-15 15,-2-2-15-15,15 3 4 0,-8 0 7 16,-8 15 10-16,16-12-8 0,0 0 20 0,0 0-31 15,0 1-4-15,0 10-23 16,0-13 25-16,34-1 1 0,-6 0 0 16,1-2-1-16,2-2 1 0,36 4-75 15,-30-7-43-15,1-3-89 0,6-1-85 0,-2 0-95 16,46 0-483-16,-42-9 251 0,-2 9 10 16,3-14 113-16</inkml:trace>
          <inkml:trace contextRef="#ctx0" brushRef="#br0" timeOffset="81149.1903">13532 8772 2205 0,'-21'-5'35'0,"21"1"42"0,0 1 35 0,0 0 173 15,0 3-176-15,0-3-18 16,0 2-25-16,0-1-16 0,0 2 33 16,0 0-57-16,18 0 26 15,3 7-11-15,2 2 20 0,-2-1 18 16,-3 3 4-16,21 12 27 0,-16-9-41 0,-7-1 1 15,-3 1 27-15,-3-3-51 16,13 13 13-16,-12-14-30 0,-11 0 4 0,10-1 1 16,-10-3-3-16,0 0-2 0,0 5 6 15,0-8-18-15,0-1-3 0,0-1 0 0,-29 0 5 16,4-1 37-16,25 0-13 16,-29 0-6-16,3 0-2 0,3-8-6 15,-3-11 0-15,26 7-10 0,-21-1-12 16,21-2-2-16,-18-2-8 0,18-20-16 15,0 21 1-15,0-2-28 0,0 2-25 0,0 1-22 16,29 4-15-16,22-8-128 16,-22 12 71-16,-1 1-71 0,68-6-651 15,-67 11 603-15,4 0-36 0,32 1-782 16,-34 0 645-16</inkml:trace>
          <inkml:trace contextRef="#ctx0" brushRef="#br0" timeOffset="81350.6678">14011 8899 2674 0,'0'7'151'0,"0"-3"-12"16,0-3 32-16,0-1-37 0,0 0-40 16,36 0-15-16,-15 0-73 0,2 0 1 15,-2 0-11-15,4 0 0 16,7 0-47-16,30 0-220 0,-29 0 50 0,4 0-40 15,1 0-43-15,1 0-230 0,44 0-656 16</inkml:trace>
          <inkml:trace contextRef="#ctx0" brushRef="#br0" timeOffset="80329.8161">11883 8763 2330 0,'0'-3'80'15,"8"3"-1"-15,-8 0 30 0,7 0 2 16,1 0 19-16,13 0 209 16,-13 12-264-16,10 5 68 0,-8-9-46 15,1 3-17-15,-4 1-11 0,4 0-17 16,12 14 11-16,-15-14-37 0,-1 0-3 16,1 0-1-16,3-1 4 0,-6 6 11 15,-5-10-14-15,0-2 5 0,0 0 10 16,0-3 9-16,0 0 7 0,0-1 77 0,0-1-56 15,0 0-8-15,0 0-13 16,0 0-9-16,0 0-20 0,0-10-27 0,0 2 4 16,0-1-1-16,0 1 0 15,0-16 12-15,0 12-8 0,0-1-6 0,0 1-3 16,0 2-9-16,0-7-10 0,0 11 13 16,0 1-2-16,0 3 7 0,23 2-2 15,-23 0-1-15,44 0 2 0,-23 0 34 16,-3 11-28-16,0-4-3 0,-2 1 11 15,12 6-30-15,-28-8 27 0,18 0-10 0,-5 0-6 16,-13 0 3-16,10 2 2 16,-10-6 14-16,0-1-7 0,0-1 4 15,0 0 0-15,0 0 12 0,0 0-5 16,0 0-9-16,0 0 10 0,0 0-12 0,0 0-11 16,0-11 9-16,0 2-2 15,0-1 10-15,0-1-14 0,0 0 3 0,29-13-13 16,-1 12 16-16,-28 2-7 0,29 0-1 0,-3 3 2 15,-6-1 1-15,6 8-2 16,-5 0 7-16,2 0 0 0,-2 9-4 16,13 11 5-16,-3-9-4 0,-8 1 8 15,-5-1-3-15,0 3-6 0,-7-1-15 0,7 13 0 16,-10-16-21-16,-8 2-8 16,0-4-58-16,0 0-34 0,0 4-301 15,0-8 131-15,0-1-89 0,0-3-84 0,0 0-286 16,28 0-440-16</inkml:trace>
          <inkml:trace contextRef="#ctx0" brushRef="#br0" timeOffset="78371.689">9207 8765 2519 0,'0'-2'74'0,"0"0"65"0,0-1 42 0,0 2 4 15,0-2 48-15,0 2-183 16,0 1-16-16,-24 0 1 0,6 0 14 0,-21 0 81 16,16 0-59-16,-3 12-6 15,-2-2-2-15,2 2-11 0,-3 1-9 0,-4 16 15 16,17-12-48-16,16 0-4 0,-15 0 2 16,15 0 0-16,0 16 5 0,0-18-7 15,0 1-4-15,0-2 1 0,0-1 8 16,64 8-19-16,-25-11 11 0,3-5-10 15,7 1-19-15,3-1-67 0,59-4-377 16,-57-1 99-16,1 0-50 0,-4 0-71 16,-4-9-243-16,-1-1 124 0</inkml:trace>
          <inkml:trace contextRef="#ctx0" brushRef="#br0" timeOffset="79073.4339">9644 8795 2388 0,'-13'-14'120'0,"13"11"5"16,-8-2 49-16,8 2-18 0,0 1-11 15,0-1 19-15,0 2-130 0,0 1-15 0,0 0 4 16,0 0 35-16,0 0 98 0,0 12-67 16,24 1-27-16,-4-1-7 15,-4 2-4-15,-1 0-11 0,3 18 18 16,1-16-33-16,-6 0 2 0,2 0-1 0,-2-3-4 15,15 10-18-15,-12-13 7 0,-3-2 6 16,0-2 26-16,0-2-20 0,8 2 55 16,-11-6-39-16,-10 0-4 0,13 0-15 15,-13 0 2-15,15 0-9 0,3-11 4 16,-18 3-19-16,13-3-4 0,-13 1 6 0,11-1-9 16,-11-11 11-16,0 14-2 15,0-2 0-15,0 4-3 0,0-2-6 16,0 4-15-16,0 4 11 0,0 0 6 0,0 0 10 15,0 0-2-15,0 12 0 16,33 10-2 0,-4-12 4-16,-6 1-1 0,6-7 7 0,-6-4-12 15,-2 4 11-15,-1-4 0 0,9 0-10 16,20 0 9-16,-28 0-13 0,-1 0 6 16,1-9 5-16,-8 9-9 0,0-18 9 15,-13 10-7-15,0 2-5 0,0-1 8 16,0-20-4-16,0 17-1 15,0-2-3-15,-26-15-1 0,26 15 1 0,0 2-2 16,-28-1 0-16,28 3 3 16,0-3-38-16,0 5 15 0,0 4-4 15,0 1 24-15,0 0 7 0,0 1 7 0,0 0-15 16,0 0 2-16,28 10 1 16,1 0-1-16,-1 1 13 0,76 26 5 15,-29-6-12-15,-42-16 0 0,1 0-4 16,0 0 5-16,-6 0-1 0,8 12 6 0,-23-14 2 15,-13-2 14-15,0-1-1 16,0-2 7-16,0-1-1 0,0 5-4 16,0-8-16-16,-33-1-7 0,2-1-2 15,2 0 8-15,-28-2-5 0,29 0 2 0,-3 0-16 16,2 0 44-16,-2 0-75 16,-28-21-170-16,30 12-53 0,3-2-34 0,0-1-62 15,8 0-59-15,-10-18-711 16,28 12 533-16,0-1 112 0</inkml:trace>
          <inkml:trace contextRef="#ctx0" brushRef="#br0" timeOffset="79725.813">10726 8573 2593 0,'10'-4'30'0,"-10"-1"16"0,8 1 73 15,-8 4-33-15,13 0 35 0,-3 0 33 16,1 13 13-16,12 17 104 0,-7-13-170 0,4 4-12 15,1 4-16-15,0 1-16 0,23 27 29 16,-26-28-57-16,0 0-16 16,3 1-4-16,-21-3-14 0,13 19 5 0,-13-23 9 15,0-4-6-15,0-1-5 0,0-2 4 0,0-2-4 16,0 2 6-16,0-7 1 16,0-5 0-16,0 2 5 0,0-2-6 15,0 0 5-15,0 0-13 0,0-10 14 16,-34 2-17-16,8-3 7 0,-8-13 4 15,34 8-1-15,-26-29-15 0,26 32-1 16,0-3 0-16,0 5-11 16,0 0-4-16,0-4-19 0,0 9 35 0,37-2 3 15,-4 3 0-15,-4 2-1 0,25-5-8 16,-25 4 18-16,-1 3 4 0,1-2 0 16,2 3-4-16,-5-3-7 0,23 3-21 15,-29 0 27-15,-4 0 1 0,-3 0-7 16,0 9 32-16,-3 6-23 0,1-7 3 0,-11 1 0 15,13 3 2-15,-13 0-6 16,10 12-10-16,-10-11-1 0,10 1 5 16,-10-1-1-16,13 1 6 0,3 9 16 15,-6-10-4-15,3-3-1 0,3-1-11 0,-4 0 0 16,1-2 6-16,24 2-3 0,-17-5 2 16,1-3-6-16,0-1 8 0,43 0 7 15,-45 0-10 1,17-21 5-16,-18 12 1 0,-8 1 0 0,3 0-3 15,-2-2 0-15,-11-2-4 0,10-10 1 0,-10 10-6 16,0-2-1-16,0 2 1 16,0 0 3-16,-31-7-8 0,31 11 6 15,-36 2-4-15,7 2 10 0,1 1-9 16,-40 0-7-16,-25 3 11 16,49 0-3-16,13 0-43 0,31 8-21 15,0-8-34-15,0 6-57 16,0-6-61-16,0 6-35 0,0-2-271 0,0 0 275 15,0 0-6-15,0 1-180 0,0-4-133 16</inkml:trace>
        </inkml:traceGroup>
        <inkml:traceGroup>
          <inkml:annotationXML>
            <emma:emma xmlns:emma="http://www.w3.org/2003/04/emma" version="1.0">
              <emma:interpretation id="{032972A6-31C7-412E-A7D6-3F17A9EB82F1}" emma:medium="tactile" emma:mode="ink">
                <msink:context xmlns:msink="http://schemas.microsoft.com/ink/2010/main" type="inkWord" rotatedBoundingBox="15133,8969 18795,8882 18812,9626 15150,9712"/>
              </emma:interpretation>
              <emma:one-of disjunction-type="recognition" id="oneOf31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2138.2588">15093 8666 2449 0,'0'-17'275'0,"0"4"54"0,0 8-220 15,0-1 6-15,0 1-46 16,0 3-17-16,0-1-16 0,-19 1-30 0,-6 2-4 16,6 0-4-16,-4 0-1 15,-5 10-1-15,-27 8 6 0,32-9 1 0,0 2 1 16,2-2 14-16,8 3-13 0,-10 8 2 0,23-9-17 15,0 0 15-15,0-1 17 16,0 1 19-16,33 10 83 0,1-9-60 16,0-1-14-16,5-1-10 0,2-1-9 15,6 2-11-15,41 7 6 0,-42-7-15 0,-2-3-6 16,-5 0 1-16,-5 0-2 0,12 6-2 16,-30-9 4-16,-16-1 6 15,0 0 8-15,0 0 7 0,0 4 5 16,-73 3-23-16,3-4-13 15,-2-2-56-15,33-3 21 0,0-2-48 16,0 0-17-16,6 0-128 16,-3 0-78-16,-24 0-391 0,37-10 336 15,5 10-198-15,18-12 1 0,0 4 53 0</inkml:trace>
          <inkml:trace contextRef="#ctx0" brushRef="#br0" timeOffset="82378.2431">15496 8714 2586 0,'8'-2'61'0,"-8"0"26"0,0 1-2 16,10 1 4-16,-10 0 93 15,6 0-28-15,-6 12 28 0,10-1-22 0,3 4-20 16,18 23 47-16,-13-15-124 0,5 5-16 16,-2 0-19-16,2 1-11 0,1 3-14 15,25 32-2-15,-21-34-1 0,-4 2 1 16,4-4-6-16,-7-2-2 0,20 22-52 15,-20-30-36-15,-8-2-53 0,-3-2-64 0,1-3-48 16,-11 0-344-16,0-7 245 16,0-4-236-16,0 0-30 0,0 0 70 15</inkml:trace>
          <inkml:trace contextRef="#ctx0" brushRef="#br0" timeOffset="82642.5133">15605 8799 2159 0,'0'-16'27'16,"0"2"48"-16,0 2 33 0,0-10 162 16,0 14-166-16,0-1 4 0,26 1 7 15,2 4 0-15,6-2 5 0,33 1 45 0,-25 5-112 16,-3 0 6-16,5 0-15 16,-6 9 6-16,38 13 14 0,-43-10-32 0,-4 2 0 15,-3 2 4-15,-8 1 5 16,0 17 28-16,-18-19-44 0,0-1 3 0,0 2-6 15,0-3 18-15,-24 9-22 0,-4-12-14 16,5-5-28-16,5 3-3 16,2-4-51-16,-5 0-99 0,-12-1-442 0,15-3 209 0,-1 0-139 15,4 0-156-15,2 0 78 0</inkml:trace>
          <inkml:trace contextRef="#ctx0" brushRef="#br0" timeOffset="83049.2954">16379 8685 2148 0,'0'9'80'0,"0"-1"31"0,0 0 32 0,0 1 6 16,0 6 131-16,18-7-144 16,-18 1 3-16,21-2-21 0,-3 2 0 15,0-1-17-15,16 4 56 0,-14-8-92 0,-1 0-10 16,1 0-9-16,-2-2-20 15,21-1 12-15,-16-1-25 0,-7 0 6 0,2 0-1 16,-8 0-4-16,14-11 3 16,-19 1-9-16,-5 2-8 0,0 0 1 0,0 0-2 15,0-4 14-15,0 3-17 0,0 3 5 16,-23 0-8-16,23 0 1 16,-34 2 1-16,-20 2 12 0,25 2-14 0,1 0 13 15,-1 0-12-15,-4 0 2 0,-19 18-2 16,31-8 4-16,3-1-3 0,-3 0 0 0,8 2 11 15,8 11 4-15,5-11-3 16,0 1-3-16,0 0 2 0,0 0 0 16,57 11-5-16,-28-12-3 0,4-1-2 15,6 0 1-15,5-1-14 0,3-4-42 0,43 6-300 16,-41-8 42-16,-5-1-61 0,3-2-30 16,-3 0-173-16,31 0-649 0</inkml:trace>
          <inkml:trace contextRef="#ctx0" brushRef="#br0" timeOffset="83477.2596">16936 8749 2013 0,'0'-3'29'0,"0"-2"204"0,0 4-126 16,0-1 99-16,0 2-110 0,23 0-17 15,-5 0-16-15,3 0-7 0,15 0 52 16,-10 0-55-16,-3 9 11 0,6 1 8 0,-1-3 5 15,29 12 63-15,-31-9-98 16,-3-1-13-16,0 1 1 0,-2-1-4 16,8 12 28-16,-29-13-30 0,7 0 3 15,-7-2 2-15,0 3 14 0,0-2-21 0,0-1 66 16,0-2-65-16,0-2 34 16,0-2-25-16,0 0-10 0,0 0 28 15,0 0-30-15,0 0 6 0,0 0-9 0,0 0 4 0,-31-21 6 16,31 11-23-16,0-1-10 15,-31-2-1-15,31-1-4 0,0-16 7 16,0 16 6-16,0 0-2 16,0 0-1-16,0 3-4 0,0 1 4 0,39 1-5 15,-16 6 5-15,3 3-2 16,49 10 2-16,-54 0-3 0,2-1 4 16,-5 1-10-16,32 16 4 0,-32-12 4 15,2-1 7-15,-7 0 2 0,3 2-14 16,12 13-126-16,-12-17-34 0,-3 0-88 0,-3-1-85 15,1-2-91-15,1 4-854 16,-1-8 659-16,-6-1 128 0</inkml:trace>
          <inkml:trace contextRef="#ctx0" brushRef="#br0" timeOffset="84036.1346">17994 8439 2618 0,'0'-1'71'0,"16"-3"151"0,-14 4-89 16,3 0-22-16,1 0 30 0,4 0-7 15,13 25 97-15,-7-11-162 0,2 1 7 16,-3 3-16-16,4 1 10 0,19 25 28 15,-19-22-65-15,-4 2-6 0,3-1-5 16,-2 0-3-16,2-1-3 0,10 17-6 16,-17-21-7-16,4-1-2 0,-7-5-3 15,2 0 8-15,-5 4 8 0,8-9-6 0,-13-3 7 16,0-2 12-16,0 0 17 16,0-2 74-16,0 0-57 0,11 0-20 15,-11 0-18-15,0 0-13 0,0 0-8 16,0-17-3-16,0 8 2 0,0 1 0 0,0-2-3 15,0-1-6-15,-57-12-10 0,57 13 14 16,-29-1 0-16,9 1-4 0,2 2 8 16,-11-4-4-16,8 10 4 0,3-1-8 15,-5 3 3-15,2 0 1 0,-25 0 1 16,22 9-5-16,-2-1 0 0,3 1 6 16,5 1 0-16,-3 2 8 0,3 14 31 15,3-12-20-15,15 0 16 0,0 1 0 16,0-1 8-16,0 14 25 0,0-17-45 0,0 2-8 15,0-1-1-15,33-2-3 16,35 8 11-16,-40-13-20 0,6 1 3 0,-6-1-41 16,11-2-56-16,28 1-235 0,-33-4 122 15,5 0-54-15,-6 0-78 0,-4 0-96 16,10 0-83-16,28-10-936 0,-38 10 885 16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4:06:23.331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878A5A8E-5758-492C-85CE-0BEE8A2377C0}" emma:medium="tactile" emma:mode="ink">
          <msink:context xmlns:msink="http://schemas.microsoft.com/ink/2010/main" type="writingRegion" rotatedBoundingBox="428,226 32866,51 32909,8212 472,8386"/>
        </emma:interpretation>
      </emma:emma>
    </inkml:annotationXML>
    <inkml:traceGroup>
      <inkml:annotationXML>
        <emma:emma xmlns:emma="http://www.w3.org/2003/04/emma" version="1.0">
          <emma:interpretation id="{BB3E8CE8-CFF5-40E8-8D81-1B51169B96E0}" emma:medium="tactile" emma:mode="ink">
            <msink:context xmlns:msink="http://schemas.microsoft.com/ink/2010/main" type="paragraph" rotatedBoundingBox="554,317 4955,151 4981,845 580,10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128284-936C-49CC-965A-ED0807B6B767}" emma:medium="tactile" emma:mode="ink">
              <msink:context xmlns:msink="http://schemas.microsoft.com/ink/2010/main" type="line" rotatedBoundingBox="554,317 4955,151 4981,845 580,1012"/>
            </emma:interpretation>
          </emma:emma>
        </inkml:annotationXML>
        <inkml:traceGroup>
          <inkml:annotationXML>
            <emma:emma xmlns:emma="http://www.w3.org/2003/04/emma" version="1.0">
              <emma:interpretation id="{339AF734-75C7-42D7-86E8-0270D8DE1C2D}" emma:medium="tactile" emma:mode="ink">
                <msink:context xmlns:msink="http://schemas.microsoft.com/ink/2010/main" type="inkWord" rotatedBoundingBox="554,317 4955,151 4981,845 580,101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30 302 2394 0,'-10'0'29'0,"-3"5"10"16,5-5 5-16,8 11 127 15,0-11-106-15,0 8 92 16,21-3 68-16,10-2-10 0,-13 0-113 16,0-3-15-16,8 0-21 0,0 0-7 15,8-11-20-15,33-13 28 0,-31 10-49 16,0 1 1-16,1-3 4 0,-6 2-14 16,26-17 19-16,-39 15-28 0,0 2 13 0,-5-2 5 15,-5 0-11-15,-3-3-5 16,-5-18-19-16,0 21 14 0,0 0 8 15,-21 0-3-15,-2 5-10 0,7-10-5 16,-2 14-1-16,5 5 19 0,-20-3-27 16,-6 5-24-1,31 10 22-15,8 1 15 0,0-3 9 16,0 1-2-16,0-2 3 0,23 4-6 16,34 9 5-16,-20-9 1 0,4 1 6 15,6 1 8-15,4-1-24 0,61 16 7 0,-61-14-2 16,1 2 5-16,-3 0-1 15,-5-1 2-15,-2 0-5 0,15 14 3 16,-37-16 0-16,-4 1 9 0,-8-3 0 16,-8 0 15-16,0 10 51 0,-21-12-39 0,-5-2-2 15,0 1-2-15,-7-2-1 0,-4 0-1 16,-43 1 0-16,36-5-32 0,3-2-2 16,-3 0-5-16,5 0 15 0,-39 0-3 0,47 0 4 15,3-10-29-15,4 0-16 16,6 4-54-16,-8-9-274 0,24 8 65 15,-3-4-75-15,5 1-51 0,0-1-95 16,0-2-148-16</inkml:trace>
          <inkml:trace contextRef="#ctx0" brushRef="#br0" timeOffset="389.029">1019 112 1770 0,'10'10'22'16,"3"-1"38"-16,-2-2 29 0,-1 1 30 15,3 1-5-15,10 8 86 0,-10-9-27 16,3 1-81-16,-3-2-5 0,5 0-5 16,21 5-42-16,-21-8-3 0,5 0 17 0,-2-3-2 15,0 0 10-15,-1-1 9 16,22 0 45-16,-22 0-62 0,-4 0 8 16,-1-11 8-16,-4 2-7 0,2-8 38 0,-13 9-80 15,0 0-6-15,0-1-13 0,0 1 16 16,-16-12-18-16,-20 2-6 15,-3 2 2-15,16 8 5 16,0 2 1-16,-3 4 8 0,2 2-21 0,-4 0 11 0,-32 0-17 16,32 0 24-16,2 13-17 15,0-2 5-15,3 2 7 0,-16 9 6 16,26-9-16-16,3 6 10 0,5-2 6 16,5-1-5-16,0 0 17 0,0 18-30 15,20-17 20-15,1 1-14 0,5-9 7 0,0 5-60 16,41 13 66-16,8-5 56 15,11-6-185-15,-42-11-46 16,5-2-100-16,-3 0-80 0,-2-3-72 16,52 0-860-16,-47-11 740 0</inkml:trace>
          <inkml:trace contextRef="#ctx0" brushRef="#br0" timeOffset="635.8058">1697-174 2515 0,'-10'0'74'0,"5"0"11"16,0 0 2-16,5 0-10 0,0 0 40 15,0 0 241-15,0 0-163 0,0 17-55 0,0 4-38 16,0 4-18-16,33 36 42 16,-20-27-95-16,3 3-4 0,-1 1-24 0,-2-2 8 15,3 0-4-15,15 30-10 0,-13-36-1 0,0-3-6 16,-2-1-9-16,2-4-47 15,20 14-261-15,-22-24 20 0,0 0-63 16,-1-3-76-16,-2-3-259 0,5-3 23 16</inkml:trace>
          <inkml:trace contextRef="#ctx0" brushRef="#br0" timeOffset="1047.8149">2096 133 2001 0,'0'0'36'0,"0"0"50"0,0 8 38 16,0 1 155-16,0-1-172 0,0-1-11 0,0 0-11 16,0 0 1-16,21 8 60 15,-3-9-89-15,0 0 13 0,0 0-1 16,0 1 1-16,3-3 16 0,23 1 29 16,-23-4-65-16,-3-1-11 0,2 0 8 15,-7 0 17-15,16 0 66 0,-16 0-73 0,10-20 31 16,-23 11-78-1,0-1-1-15,0 1-95 0,0 0 85 16,-21-11 10-16,6 11 87 0,15-1-91 16,-24 2-13-16,9 0 10 0,-1 2-2 0,-22-1-5 15,19 7 2-15,4 0-2 0,-6 0 7 16,3 0-3-16,-18 24 2 0,18-14-4 16,10 4 1-16,-2 0 11 0,2-1-12 0,0 4 8 15,0 15 3-15,8-15 6 16,0 1-15-16,0-1 2 0,18 0 3 15,26 13 39-15,-20-17-37 0,-1 0-9 16,3-4-45-16,8 0 18 0,2-2-39 0,49-1-264 16,-38-6 49-16,5 0-80 15,-1 0-30-15,4 0-73 0,51-25-750 0,-54 14 736 16</inkml:trace>
          <inkml:trace contextRef="#ctx0" brushRef="#br0" timeOffset="1270.9142">2960 137 2184 0,'0'-4'32'16,"-18"2"41"-16,3 0 41 0,-1-2 190 16,3 4-159-16,0 0-5 0,0 0-25 0,-2 0-7 15,7 0-33-15,-18 8 30 0,13-1-69 16,0 0 6-16,0 2-21 16,3 1 17-16,-5 16 28 0,9-12-28 0,4 0-21 0,2 2 0 15,0 1-9-15,0-2 1 16,0 14-2-16,23-16-2 0,0-1-2 15,1-3 4-15,2 0-2 16,30 4-145-16,-22-12-34 0,0 1-102 0,2-2-70 16,0 0-88-16,0 0-257 0,40-22-497 15</inkml:trace>
          <inkml:trace contextRef="#ctx0" brushRef="#br0" timeOffset="1807.717">3173 152 2469 0,'-11'8'77'0,"4"-2"34"0,7-6 18 16,0 0-31-16,0 0-5 0,0 0-79 16,0 0-5-16,18 3-14 0,5-3 7 15,52 0-107-15,-44 0-69 16,29 0-445-16,-27 0 7 0,-2 0 38 0,3-7 99 16</inkml:trace>
          <inkml:trace contextRef="#ctx0" brushRef="#br0" timeOffset="1625.5515">3219-70 2609 0,'-5'-3'66'0,"5"-1"59"0,0 2 45 15,0-2 183-15,0 4-244 16,0 0-35-16,0 0-36 0,0 0-19 16,0 0-8-16,0 0 32 0,0 0 15 15,0 0 17-15,0 0 23 0,0 0-34 16,29 23 31-16,-19-11-59 0,0 9 15 15,1-4-13-15,-4 2 21 0,12 24 59 16,-12-20-36-16,1-7 34 0,-5 7 2 0,4 1 9 16,-4 4-27-16,7 29 1 15,-4-29-81-15,1-3 3 0,1 9-11 0,2-6 14 16,14 14 18-16,20-1 134 16,-16-25-196-16,-10-9-45 15,0-4-215-15,1-2 59 0,25-1-257 0,-21 0 240 16,3 0-37-16,0-13-97 15,-1 0-107-15,1-1-117 0,16-16-835 16,-24 12 927-16</inkml:trace>
          <inkml:trace contextRef="#ctx0" brushRef="#br0" timeOffset="2187.9361">3954-124 2739 0,'0'-2'55'0,"0"-1"21"16,0 3 127-16,0 0-92 0,0 0 20 0,0 0 23 0,24 12-11 15,17 6 24 1,-20-6-134-16,5 1-7 0,0 1-2 15,5 2-32-15,-3-2 13 0,29 18-13 16,-28-16 22-16,-1-2-16 0,-5 1-12 0,-2-3-26 16,15 7-196-16,-23-7 34 15,0-3-33-15,-3-3 4 0,-4-2 1 0,1 1 50 16,-4-2-45-16,-3-3 160 16,0 0 27-16,0 0 23 0,0 0 15 0,0-11 48 15,0 1-15-15,0 10 18 0,0-7-3 0,0 7-1 16,-21-8 25-16,-25 8 74 15,17 0-61-15,-2 0-17 0,-2 0-5 16,-6 0-9-16,-36 9-2 0,36-9-39 16,5 9-13-16,0 1 4 0,3-2-12 0,0-2-8 15,-15 4-106-15,25-8-7 0,8-2-56 16,-2 0-31-16,4 0-63 0,-2 0-782 16,13 0 588-16,0-12 99 0</inkml:trace>
          <inkml:trace contextRef="#ctx0" brushRef="#br0" timeOffset="2398.6335">4123-199 2481 0,'7'-11'51'15,"1"5"43"-15,-3 2 40 0,-2 0 4 0,-3 3-21 16,0 1-102-16,0 12 80 16,0-3 47-16,0 30 260 0,0-24-343 15,0 5-5-15,0 2-5 0,15 26 28 16,-15-24-74-16,0 1-2 0,0-1 12 15,0 3-3-15,0 20-17 0,0-25-37 16,0 0-88-16,0-3-121 0,0-1-122 16,0 11-637-16,0-18 287 0,0 0 129 0</inkml:trace>
        </inkml:traceGroup>
      </inkml:traceGroup>
    </inkml:traceGroup>
    <inkml:traceGroup>
      <inkml:annotationXML>
        <emma:emma xmlns:emma="http://www.w3.org/2003/04/emma" version="1.0">
          <emma:interpretation id="{0627E022-7327-42D9-97B3-ABBC9744D31B}" emma:medium="tactile" emma:mode="ink">
            <msink:context xmlns:msink="http://schemas.microsoft.com/ink/2010/main" type="paragraph" rotatedBoundingBox="685,1345 14158,1234 14166,2256 694,23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6C5B94-AEA1-4B2D-BD33-B3B673673EEC}" emma:medium="tactile" emma:mode="ink">
              <msink:context xmlns:msink="http://schemas.microsoft.com/ink/2010/main" type="line" rotatedBoundingBox="685,1345 14158,1234 14166,2256 694,2367"/>
            </emma:interpretation>
          </emma:emma>
        </inkml:annotationXML>
        <inkml:traceGroup>
          <inkml:annotationXML>
            <emma:emma xmlns:emma="http://www.w3.org/2003/04/emma" version="1.0">
              <emma:interpretation id="{D1D14DA9-32C5-4714-9298-C45F75F804B3}" emma:medium="tactile" emma:mode="ink">
                <msink:context xmlns:msink="http://schemas.microsoft.com/ink/2010/main" type="inkWord" rotatedBoundingBox="687,1533 3114,1513 3121,2347 694,236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020.8801">118 1447 1863 0,'16'7'111'0,"-16"-4"8"15,0-1 40-15,0-1 1 0,0-1-15 16,0 0-17-16,0 0 89 0,0 0-106 16,10 0-14-16,-10-10-5 0,13 10 0 0,8-21 65 15,-13 10-85-15,2 0 3 16,3 1-4-16,-3-1-8 0,3-1 10 16,11-15 20-16,-14 14-52 0,-2-2-27 0,-3-3 6 15,-3 1 9-15,4-23-7 0,-6 20-9 16,0-3-1-16,0 2 13 0,0 2 10 15,0-12-8-15,0 20-14 0,0 3-29 16,0 4 8-16,0 1 1 0,0 3-11 0,0 0 3 16,0 10 21-16,0 4-4 15,0 4 9-15,0 2-9 0,0 36-6 16,0-22-4-16,23 3 2 0,-5 4 4 16,3 0 6-16,-1 5 5 0,19 48 13 15,-21-47-32-15,1-3-1 0,-1 3 10 16,-3-6-3-16,21 37 22 0,-23-44-25 15,0-7 7-15,0-2-10 0,-2-2 6 16,-4-4 9-16,-1 5 11 0,-6-16 8 16,0-4 0-16,0-4-1 0,0 0 5 0,-26 0-5 15,0 0-14-15,0-12-11 16,-5-2-15-16,-5-2-70 0,-45-24 100 16,40 16-2-16,5-3 79 0,5-1-91 0,2 0-2 15,8 0-1-15,-4-25-14 0,19 30-8 16,6 1 11-16,0 1-4 0,24-35-34 15,-6 40 39-15,8 2 2 16,38-12-12-16,-27 15 14 0,1 3 10 0,1-1-3 16,5 2-2-16,44-1-13 15,-44 8 17-15,-2 0-8 0,-3 0-6 0,-1 0 1 16,-4 11-7-16,28 8 13 16,-39-8 3-16,1 1 21 0,-9-1-22 0,-2 2 4 15,0 5 0-15,-13-9 13 0,0-1-10 16,0 0 0-16,0-2-1 0,0 3-10 15,-23-5 15-15,10-2-4 0,13-1 22 16,-18-1-18-16,2 0-2 0,-10 0 1 16,11-8-1-16,-1 8-1 0,6-14 0 0,-3 1 6 15,-5-7-21-15,13 8 11 16,5 1-17-16,0 0-3 0,0-1-5 16,44-9-55-16,-21 12 51 0,3 0 0 0,-3 0 18 15,3 2 3-15,3 1 7 0,20-2-3 16,-26 4 8-16,-5 2-1 0,0 1-1 15,-2 1-11-15,-1 0-67 16,-10 0 64-16,1 0 19 0,-1 0-6 0,-3 0 63 0,1 0-55 16,5 16-15-16,-3-8 5 15,0-1 6-15,-2 2 8 0,4 0 0 16,9 9-10-16,-8-10 148 0,2 2-152 16,0-1 6-16,1-1 3 0,15 5-151 15,-13-7 148-15,2-2 2 0,1-1-8 16,2-3 12-16,3 0 4 0,20 0 26 0,-18 0-11 15,1-10 8-15,-1 2 3 16,-5-1-6-16,21-9 39 0,-26 8-39 16,-3-1 5-16,-2 0-4 0,-3 0-17 0,-5-1 8 15,0-13 3-15,0 13-9 16,-23 0-7-16,5 1-7 0,-3 1-7 0,-28-6-15 16,-42 7 15-1,26 6 1-15,34 3 2 0,0 0-16 16,3 0 9-16,-27 11-78 0,35-2 9 15,-1 2-47-15,6-4-37 0,-1 2-68 16,6-1-48-16,-8 6-384 0,18-8 333 16,0 0-64-16,0-6-165 0,0 0 19 0</inkml:trace>
          <inkml:trace contextRef="#ctx0" brushRef="#br0" timeOffset="5688.1613">1576 1335 2539 0,'18'-8'136'0,"-10"8"-2"0,-1-3 46 0,1 1-17 15,0 0-27-15,2 0 29 16,-5 0-126-16,3 2-17 0,0 0-4 0,0 0-3 16,5 0 12-16,12 0 48 15,-9 11-50-15,0-2-10 0,4 1-2 0,-2 1 9 16,13 10 22-16,3 15 22 15,-18-16-25-15,-16-10-19 16,5-1-7-16,-3 10 22 16,-2-14-16-16,0-1-4 0,0 1 40 15,0-3-13-15,0-2 23 0,0 0 8 0,0 0 27 16,0 0 114-16,0 0-131 16,0 0-29-16,0-8-37 0,0 0-3 0,0 0-19 15,0-14 3-15,0 11-11 0,0-2 4 16,0 1-11-16,0 0-16 0,0-7-23 15,18 4-4 1,8 13-4-16,-10 2 23 0,-6 0 9 16,6 0 12-16,17 9-3 0,-14-9-36 0,-1 11 54 15,-3-3 3-15,-4-1-19 16,12 5 62-16,-15-7-51 0,-1 0 2 16,-1-2 5-16,-4 4-3 0,1-6 9 15,-1 5 2-15,-2-4-3 0,0 1-29 16,0-2 35-16,0 1-10 0,0-1 35 0,0 0-31 15,-20-1 6-15,20 0-2 16,0 0 9-16,0 0-13 0,-24 0-2 0,24-10-5 16,-7 1 1-16,7 0 121 15,0 1-123-15,0-12-27 0,0 12-103 0,0-2 127 16,23 2 4-16,-2-1-2 0,2 2 3 16,26-5-2-16,-26 7-1 0,1 1 0 15,-1 2 13-15,0 1-12 0,19 1 8 16,-22 0-9-16,-2 0 2 0,1 10 9 15,1-2 0-15,17 9-7 0,-19-8-2 16,-3 2-6-16,1 0 0 0,-1-2-17 16,-4 1-19-16,12 8-86 0,-15-10 28 15,-1-1-51-15,1 1-59 0,-3-2-79 0,1 3-364 16,-1-5 315-16,-5-3-91 0,0-1-134 16,2 0 58-16</inkml:trace>
        </inkml:traceGroup>
        <inkml:traceGroup>
          <inkml:annotationXML>
            <emma:emma xmlns:emma="http://www.w3.org/2003/04/emma" version="1.0">
              <emma:interpretation id="{C2FA83D9-C4B1-4087-9DA0-929ECEC3A416}" emma:medium="tactile" emma:mode="ink">
                <msink:context xmlns:msink="http://schemas.microsoft.com/ink/2010/main" type="inkWord" rotatedBoundingBox="3668,1320 7479,1289 7485,1922 3673,195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808.0062">3108 1319 2282 0,'0'0'81'16,"0"0"42"-16,0 0 28 0,-8-8 5 0,8 8 61 15,0 0-140-15,0 0-32 0,0-8-19 16,0 8-16-16,0 0-13 0,0 0-3 16,21 0 7-16,-3 0 4 0,55 0 82 15,-45 8-36-15,3 1-5 16,0 1 8-16,34 10 2 0,-37-10-41 15,-2 2-3-15,0-1-4 0,-3 0-24 16,14 9 21-16,-27-11 3 0,-2-1 35 16,-3-2-17-16,-5-1 12 0,0 3 48 15,0-5-47-15,0 0-12 0,-29-2-6 0,6-1-6 16,-3 0-12-16,-28 0 31 16,28 0-34-16,-2 0 11 0,2-10-9 0,0 1-3 15,-18-8-4-15,28 9-10 0,3-3 8 16,3 3-17-1,2-19-148-15,8 19 89 0,0 0-30 0,57-5-143 16,-28 7 104-16,4 1 24 0,6-1-7 16,88-11-171-16,-83 13 259 0,0-3 16 15,41-2 6-15,-46 6 24 16,-3-1 1-16,-5 3-4 0,0-1-1 16,8 0 2-16,-26 2 6 0,-5 0 8 15,0 0-2-15,-8 0 8 0,0 0 3 0,0 0 38 16,0 0-9-16,0 0 17 15,0 0 11-15,0 0-3 0,-36 0 48 0,17 15-80 16,6-2 7-16,-5-4-8 0,0 2 2 16,-13 9 52-16,16-8-55 0,4 0-3 15,-2-1-7-15,6 1-12 0,1 0 1 16,1 7 1-16,5-8 0 0,0-3 18 16,0 0-6-16,0-1 8 0,42 2 4 15,-14-5-26-15,-5-4 6 0,3 0-6 0,0 0-5 16,-3 0 13-16,29 0 29 15,-28-12-11-15,-6 3 4 0,2 2-3 16,14-19 67-16,-26 17-103 16,-8 0-1-16,0-9-2 0,0 11 9 0,0-3-22 15,0 2 4-15,0-2 2 0,-16 0-11 16,16 7 11-16,0-3-9 0,-15 6 16 16,15 0-3-16,0 0-6 0,-11 0-12 0,4 9 8 15,7 16 15 1,0-17-3-16,0 1-5 0,0-1-6 15,0 2 15-15,33 6-16 0,-12-16 12 16,0 0-17-16,5 0 4 0,2 0-20 16,32 0-136-16,-29 8 17 0,0-8-32 0,0 0-18 15,-5 0-15-15,0 0 23 0,18 0-84 16,-29 0 191-16,-2 0 25 16,8-21-11-16,-19 14 63 0,-2-1 6 15,0-2 2-15,0-12 39 0,0 11 5 0,0-1 22 16,-18 0 16-16,18 1 13 15,0-6 87-15,0 11-108 0,0 0-24 16,0 2-22-16,0 1-13 0,0-2-23 16,0 4 4-16,0 0-3 0,0 1 8 0,16 0-2 15,-1 0 8-15,19 0 72 16,-13 11-14-16,-14-2 2 0,11 1-1 16,3 3-8-16,21 9 33 0,-22-10-54 0,-2-2 0 15,-2 1-6-15,5 0 21 0,5 6 37 16,-19-10-58-16,-7 0-10 15,5 6 32-15,-5-10-27 0,0-3 0 16,0 0 17-16,0 0 57 0,0 0-62 0,0 0-9 16,0 0-19-16,0-10 7 15,-15 2-12-15,15-9-4 0,0 6-10 16,0-2-2-16,0-1-5 0,0 1 9 16,0-14-73-16,0 14 72 0,18 3-7 0,-2 0 0 15,2 2 61-15,2 2-60 0,19 0-29 16,-23 5 11-16,-1 1-1 0,1 0 3 15,-1 0 14-15,9 10-19 0,-14-1 20 16,3 2 4-16,-3-3-1 0,6 3 2 16,-3 0 10-16,10 7 2 0,-13-7-11 15,1 0 8-15,2-2 2 0,-3-1-15 16,8 7-11-16,0-6-50 16,-2-3 25-16,-8-4 27 0,2-2 15 0,-2 0-33 15,2 0 16-15,13 0-47 16,-10-12 41-16,0 3 13 0,-2-1-2 15,-1 1 9-15,0-3-5 0,6-12-8 16,-14 9 15-16,4-2 9 0,-6-2-6 0,0-2 1 16,0-28 6-16,0 20 10 15,-24-1 19-15,6-2-28 0,5-2 73 0,-7-26 79 16,7 30-38-16,0 5-58 0,2 4-16 16,11 4 3-16,-10 4-7 0,0-6 7 15,4 14-27-15,6 2-18 0,0 0 3 16,0 3 60-16,0 0-80 0,0 0 9 15,0 11-69-15,0 3 81 0,0 0-10 16,0 6 3-16,31 26-4 0,6 43 65 16,-11-30-26-16,-16-30-14 15,0 1-3-15,1-2 6 0,7 24-4 16,-13-28-16-16,3-1 1 16,-3-3 5-16,8 30-2 15,-8-37-5-15,-2-3-1 0,-1 2 20 0,1-8-6 16,-3-3 37-16,0-1 30 0,0 0 34 15,0 0 91-15,0 0-175 0,0-8-25 16,0-1-4-16,0-2-16 0,0-19 4 16,0 12-4-16,0-5 4 0,0 0 3 15,0-1-12-15,0-1-11 0,0-20-35 16,0 28 41-16,15 2 3 0,1 3 7 16,-6 4-3-16,19 8-13 0,-19 0 16 0,6 0 5 15,-3 0-3-15,2 0 3 0,11 19-9 16,-18-19 22-16,2 8-7 0,-5-2-4 15,0 1 8-15,-2-1-17 0,-3 5-6 16,0-8 32-16,0 1-9 16,0 0 5-16,-23 0-1 0,-11 1 8 0,16-3-2 0,0 0-5 15,2 0 8-15,-2-2-21 16,3 0 7-16,-11 0 21 0,18 0-8 16,-2 0-6-16,4 0-9 0,1 0-10 0,5 0-44 15,0 0 33-15,0 0 13 16,0 0 6-16,0 0 16 0,24 8 0 15,22 14-19-15,-23-9 17 0,1-1-16 16,2 3 8-16,0-2-6 0,30 17-5 0,-27-17-37 16,-1-2-19-16,1 1-46 15,-1 0-39-15,-4-3 0 0,27 9-340 0,-32-13 119 16,1-2-89-16,-2-2-164 16,0-1-135-16</inkml:trace>
          <inkml:trace contextRef="#ctx0" brushRef="#br0" timeOffset="8185.8039">5787 1244 2036 0,'0'0'59'15,"5"0"48"-15,-2 0 41 0,2 0 25 0,-3 0-10 16,19 8 121-16,-13-2-177 0,0 1-13 16,2-2-27-16,3 1-10 0,15 1 120 0,-12-6-93 15,-3-1 15-15,2 0-58 16,4 0-2-16,1 0-11 0,22 0-1 15,-19 0 1-15,-5-8-16 0,0-1 21 16,-2 9 11-16,7-18 6 0,-15 10-34 16,0-1-19-16,-6 1 6 0,-2-1 3 15,0-10-10-15,0 10 3 0,-20 1 0 0,1 0 3 16,1 3-7-16,0 1 3 16,-23 1 10-16,20 3-4 0,0 0-11 0,-2 0 4 15,0 14-3-15,-16 9 21 0,21-9-9 16,2 1-4-16,6 1 4 0,2-1-7 15,3 18 12-15,5-18-8 0,0 0 6 16,0-2 3-16,0 1-3 0,28-2-1 16,24 8-13-16,-26-9-3 0,5-3-29 0,5-3-61 15,3 0-114-15,49-3-529 16,-46-2 253-16,9 0-233 0,-1 0 56 16,4-15 93-16</inkml:trace>
          <inkml:trace contextRef="#ctx0" brushRef="#br0" timeOffset="8652.7815">6602 922 2594 0,'0'-11'61'0,"-15"2"74"16,15 2 65-16,0 3 20 0,0-1 35 16,0 2-239-16,0 3-2 0,0 0 25 15,0 0 24-15,0 27 96 0,18-11-92 0,-5 4-10 16,0 5 5-16,0 2-15 15,10 31 26-15,-7-30-28 0,-1 1-2 16,1 0-1-16,-1-1-16 0,-7-2-24 16,20 22 8-16,-17-27-9 0,-4-3 0 0,4-1 11 15,-3-6-12-15,7 5 19 16,-10-9-14-16,-5-5-1 0,5 2 8 0,-2-4 2 16,-3 0 0-16,0 0 30 0,0 0-38 15,0 0-4-15,0-10-9 0,0 0-8 16,0-15 7-16,-23-21-45 15,-19 9-3-15,22 20 49 16,-1 3-2-16,-2 2 15 0,-29-5-11 16,29 13-6-16,-1 4 3 0,-4 0 0 15,-1 0 6-15,1 0 8 0,-29 23-13 0,34-9 11 16,-1 0-1-16,1 2 3 16,2 2 3-16,-7 22-11 0,18-18 20 0,7-1-2 15,3 41 34-15,0-43-47 16,23-2 2-16,3 0-11 0,21 9 276 15,-24-15-275-15,8-4-36 0,-2 1-294 16,7-3 192-16,54 2-385 0,-40-7 112 16,1 0-133-16,6 0-279 0,3 0 97 0,2-14 153 15</inkml:trace>
        </inkml:traceGroup>
        <inkml:traceGroup>
          <inkml:annotationXML>
            <emma:emma xmlns:emma="http://www.w3.org/2003/04/emma" version="1.0">
              <emma:interpretation id="{30CC9CA8-9CA1-46AE-930E-BD403584F101}" emma:medium="tactile" emma:mode="ink">
                <msink:context xmlns:msink="http://schemas.microsoft.com/ink/2010/main" type="inkWord" rotatedBoundingBox="7970,1462 10883,1438 10887,1918 7974,194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266.7146">7982 1241 2178 0,'5'-10'125'0,"3"7"21"15,-6 0 45-15,1 0-5 0,-3 1-12 16,0-2 48-16,0 4-168 0,0 0-39 16,0 0-6-16,0 0 19 0,0 0 31 0,-18 9 102 15,0 3-93-15,2-2-16 16,3 3-16-16,-2 4-10 0,2 17 2 0,2-15-24 16,11-2 5-16,0 2-10 0,0-2 3 0,0 15 0 15,24-18 9-15,2-2-6 16,59 19-146-16,-54-26-17 15,3-1-69-15,-1-4-61 16,40 0-400-16,-39 0 275 0,-1 0-178 0,3-12 71 16,-2 3 69-16</inkml:trace>
          <inkml:trace contextRef="#ctx0" brushRef="#br0" timeOffset="8857.9427">7410 1386 2738 0,'-8'11'110'0,"8"-11"0"0,0 6 18 16,0-6-40-16,0 0-21 0,0 0-37 16,0 7-8-16,42-2-10 0,2-5-25 15,-24 0-100-15,6 0-107 0,-5 0-113 16,2 0-123-16,21 0-827 0,-28 0 784 15</inkml:trace>
          <inkml:trace contextRef="#ctx0" brushRef="#br0" timeOffset="9888.7835">8440 1296 2307 0,'-15'-23'105'0,"15"15"11"0,-11 1 28 16,11 2-19-16,-8 1 36 15,8 4-129-15,0 0 47 0,0 12 141 16,0-2-122-16,0 0-24 0,0 1-18 16,0 0-6-16,0 16 72 0,0-14-79 0,0 1-4 15,0-1-14-15,0 0-1 16,0-1 14-16,31 10 30 0,-18-14-30 16,0-1-11-16,-2-1 11 0,2 0 5 15,13-2 71-15,-14-4-47 0,-1 0 3 0,2 0 10 16,-3 0 19-16,3 0-8 15,10-10 119-15,-12 1-165 0,-4-2-17 16,4 4-35-16,-6-2-26 0,-2-7 12 0,2 0-62 31,-5 13-99-31,0 3 89 0,0 0 35 0,0 0 19 16,5 8 30-16,0 3 11 0,0 0 2 16,6-1 4-16,2 1-15 0,18 8 7 15,-16-10-8-15,3-1 23 0,6-1-13 16,-4 0 2-16,4-3 13 0,22 1-20 15,-23-5 1-15,1 0-8 0,-1 0-4 16,-2 0 11-16,15-11-23 0,-20 3 28 16,-3-1-12-16,10-14-35 15,-21 15 24-15,1-1 4 0,-3-1 1 16,0-14-19-16,0 13 32 0,0-1-1 0,0 0 5 16,0 2-6-16,-18 1 3 0,18-5-1 0,0 10-6 15,0 1-2-15,0 1-10 16,0 0 18-16,0 2-10 0,0 0 7 15,18 0-3-15,3 0 10 0,2 12-2 16,29 7 2-16,-21-6 2 0,0-3-9 16,0 2-5-16,-3 1 14 0,-2-1-5 15,13 12 26-15,-26-12-28 0,-3-1 11 0,-4-4-6 16,-6 2-6-16,0 6-31 16,0-11 48-16,0 1-1 0,-26 1 53 0,5-3-69 15,-23 2 15-15,21-4-17 0,-3 1 7 16,-3-2-18-16,1 0-34 0,-1 0-26 15,-25 0-239-15,28-11 36 0,3 0-87 16,0 3-54-16,2-1-122 0,-8-12-765 16,24 8 834-16</inkml:trace>
          <inkml:trace contextRef="#ctx0" brushRef="#br0" timeOffset="10502.6843">9556 1030 3078 0,'10'-5'67'15,"-7"1"22"-15,2 0-4 0,-3 4 6 0,1 0 101 16,-3 11-54-16,3 1 12 0,-1 3-58 16,1 3-13-16,4 27 70 15,1-17-81-15,0 1-11 0,0 3 2 0,0-2-28 16,2 1 4-16,13 28-12 0,-10-32-15 16,-3-3-2-16,3 0-6 0,3-3 6 15,12 24-23-15,-22-36-17 0,1 3-40 16,-1-8 51-16,-6-2 8 15,0-2-6-15,0 0-5 0,0 0-5 16,-24 0-33-16,4-12 40 0,1 1-4 16,-4 0 12-16,5-1-1 0,-18-12-7 0,20 10 18 15,3 1-1-15,6 1 3 16,7 1-4-16,0-6 4 0,0 10-3 0,0 2 1 16,18-1 3-16,0 0-3 0,28-5 19 15,1-16-22 1,36 13-9-16,-60 11 15 0,21 1 9 15,-28 12-6-15,-1-10 2 0,1 0 9 16,-6 9-34-16,19 7-46 16,-22-8 72-16,9 7-4 0,-11-4 7 15,-2-2-12-15,4 2 13 0,-4-2-1 0,10 15-13 16,-8-13 1-16,0-3 2 16,6 5 3-16,-1-4 12 0,0-1-14 0,14 5 14 15,-9-6-28-15,1-3 24 0,-1-2-9 16,3-1-4-16,21-1 21 0,-18 0-9 15,-3 0 0-15,0 0 17 0,0-10-3 16,13-9 38-16,-20 10-38 0,-1-2 6 16,-2 2-8-16,-3-3-9 0,-3-2-3 0,1-13-38 15,-3 13 29-15,0 2-3 16,0 1 35-16,-21 4-31 0,-15-7-1 16,36 8 0-16,-23 2 0 0,2 3-6 0,0-1-11 15,1 2-21-15,-19 0-113 0,21 0 37 16,2 0-55-16,-2 0-74 0,5 0-104 15,-10 8-455-15,13 2 269 0,2-3-65 16,5-7 105-16</inkml:trace>
        </inkml:traceGroup>
        <inkml:traceGroup>
          <inkml:annotationXML>
            <emma:emma xmlns:emma="http://www.w3.org/2003/04/emma" version="1.0">
              <emma:interpretation id="{08D6580B-7484-4908-8793-BA754FDE6C4D}" emma:medium="tactile" emma:mode="ink">
                <msink:context xmlns:msink="http://schemas.microsoft.com/ink/2010/main" type="inkWord" rotatedBoundingBox="11146,1652 14161,1627 14163,1891 11148,191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516.7288">11375 1307 1929 0,'0'-1'33'0,"0"1"33"0,0 0 144 0,0 0-89 15,0 0-2-15,0 0-5 16,0 0-6-16,11 0 75 0,-4 9-117 15,9-2 4-15,28 11 83 16,-29-12-102-16,4-2 9 0,1 0 4 0,17 2 104 16,-17-4-90-16,4 0-12 15,43-2-20-15,-44 0-26 0,-2 0-6 16,2 0-6-16,11 0 95 0,-19 0-89 16,-2 0-2-16,-2-12 6 0,2 12-4 15,-6-12-4-15,6-5-11 0,-13 3 3 16,0 3-8-16,0 0 20 0,0 3-14 15,0-13 1-15,-20 12-14 0,1-1 1 16,1 2 0-16,0 2 5 0,-3 0 6 16,-17 3 1-16,17 3-2 0,-2 0 0 0,-1 0 258 15,1 0-255-15,-26 21-13 16,31-14-241-16,-6 2 248 0,9 3 6 16,-1 0 3-16,1 15 10 0,10-13-5 15,5 0-10-15,0 2 9 0,0-1 1 0,0 0 2 16,36 14 6-16,-13-15-19 0,1-1 1 15,4-2-4-15,3-2-2 0,42 6-226 16,59-7-1103 0,-37-8-138-16</inkml:trace>
          <inkml:trace contextRef="#ctx0" brushRef="#br0" timeOffset="11069.0871">10575 1287 2680 0,'3'-1'119'0,"0"-1"56"15,-1 2 53-15,1-2-29 16,2 2 39-16,-2 0-197 0,2 0-28 16,-5 0-3-16,5 0 13 0,5 0 19 0,6 10 72 15,-3-2-74-15,0 0-11 0,2 2-1 16,3-1-12-16,13 14 6 0,-15-11-84 16,12 20 97-16,-22-24 38 0,-1 1-81 15,-3-2 9-15,4 0-5 16,1 2 13-16,-7-6-6 15,0-3 11-15,0 0 8 0,0 0-54 16,0 0 68-16,0 0 2 0,0 0 57 16,0-8-96-16,0 0-4 0,0-2 5 15,0 0 4-15,0-17 4 0,0-4-41 16,0 3-12-16,0 16 44 0,16 4-7 16,-16 0 14-16,18 5-18 0,0 3-10 15,16 0-18-15,-19 0 32 0,3 0 7 16,1 11-85-16,-4-2 76 0,14 8-7 15,-22-11 106-15,1 3-90 0,0-1 18 16,2-2-20-16,-5 0-3 0,8 1-2 16,-10-4 5-16,-1-1 5 0,1-2-4 0,-3 0-1 15,0 0 2-15,0 0 3 16,0 0 8-16,0 0-9 0,0-10-7 16,0-5 4-16,0 6 8 0,0-1-10 15,18 2 1-15,-18 0-2 0,16 0-7 0,-1-3 151 16,-2 6-140-16,-2 4 3 0,1 1-150 15,-1 0 144-15,12 0-1 0,-10 10 5 16,0 3 1-16,3-3 4 0,-1 1-10 16,8 17-13-16,-10-15 18 0,-2-1-7 15,2 1 6-15,-3-1 2 0,-5 0-33 16,13 5-168-16,-13-9-25 0,1-1-80 16,-4-3-46-16,3 0-103 0,6-3-922 0,-6-1 805 15</inkml:trace>
          <inkml:trace contextRef="#ctx0" brushRef="#br0" timeOffset="12216.6485">12110 1253 2082 0,'0'0'32'16,"21"0"47"-16,10 0 187 0,-15 0-120 16,-6 0-13-16,6 0-32 0,4 0-5 0,24 0 59 15,-18 9-71-15,0 0 14 0,5 0-1 16,-2 0 9-16,38 13 71 15,-39-9-118-15,6-1-16 0,-6 2-20 0,4-2-5 16,-7 0-7-16,19 11 1 0,-31-15-11 16,0 0 12-16,-5-3-2 15,-3 2-3-15,-5-1-21 0,0-3 43 0,0 0 2 16,-23-3-10-16,2 0 59 0,1 0-57 16,-27 0 62-16,24 0-51 0,-6 0 4 15,-38-20 44-15,49 10-50 0,7 0-1 16,-7 0-7-16,3-7 22 15,10 9-28-15,5 0-7 0,0 0-12 16,0 2-8-16,0-4 0 0,25 4-2 16,-1 3 9-16,4-2 4 0,1 2-8 0,7 1 7 15,36-3-20-15,-28 2 24 0,-2 1-3 16,-1 1-1-16,-4 1 4 16,40-2-14-16,-43 2 12 0,-6-2-6 0,1 1 6 15,2 1 6-15,28-3-1 0,-33 1-6 16,3-1-7-16,-1 0 5 0,34-8 41 15,-49 7-29-15,-2 0 0 16,4-8-27-16,-10 8 4 0,-5-1 3 16,0-1 0-16,0 1-5 0,0 0 4 15,0-5-23-15,-20 7 26 0,1-2 3 0,9 4-3 16,-8-1-1-16,-5 2-10 16,15 0 16-16,0 0 2 0,-5 0-3 0,13 0-7 15,-5 0-14-15,5 9 20 0,0-9 2 16,0 9 2-16,0 15 19 15,0-17-12-15,18 2 13 0,26 10 58 16,-21-8-32-16,1 1 20 16,2 0-14-16,-3-1 14 0,0 2 0 0,24 10-5 15,-26-14-46-15,-9 2-4 0,-1-2 8 16,-6-2-4-16,0 5 3 0,-5-8-28 16,0-1 16-16,0 1-104 0,-23-3-110 0,2 2-70 15,-41-3-765-15,18 0 121 16,-3 0-34-16,3 0 204 0</inkml:trace>
          <inkml:trace contextRef="#ctx0" brushRef="#br0" timeOffset="12370.9003">13441 1343 3721 0,'46'7'58'16,"11"-7"134"-16,-39 0-53 0,-7 0-64 0,-6 0-36 15,0 0-7-15,3 0-307 16,-8 0-22-16,0 0-674 15,-31 0 84-15,0 0 124 0,-5 0 189 16</inkml:trace>
        </inkml:traceGroup>
      </inkml:traceGroup>
    </inkml:traceGroup>
    <inkml:traceGroup>
      <inkml:annotationXML>
        <emma:emma xmlns:emma="http://www.w3.org/2003/04/emma" version="1.0">
          <emma:interpretation id="{EB2EEB95-EE7E-4157-9C50-848FF3B93E11}" emma:medium="tactile" emma:mode="ink">
            <msink:context xmlns:msink="http://schemas.microsoft.com/ink/2010/main" type="paragraph" rotatedBoundingBox="441,2706 32708,2532 32712,3400 446,35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0694FA-4ECA-4F42-8C82-D3E2E3EDB3B2}" emma:medium="tactile" emma:mode="ink">
              <msink:context xmlns:msink="http://schemas.microsoft.com/ink/2010/main" type="line" rotatedBoundingBox="441,2706 32708,2532 32712,3400 446,3574"/>
            </emma:interpretation>
          </emma:emma>
        </inkml:annotationXML>
        <inkml:traceGroup>
          <inkml:annotationXML>
            <emma:emma xmlns:emma="http://www.w3.org/2003/04/emma" version="1.0">
              <emma:interpretation id="{44668BEC-BB71-4413-9765-F86D1216DE22}" emma:medium="tactile" emma:mode="ink">
                <msink:context xmlns:msink="http://schemas.microsoft.com/ink/2010/main" type="inkWord" rotatedBoundingBox="442,2779 4048,2759 4050,3150 444,316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3895.7128">841 2356 2887 0,'-19'-4'117'15,"19"1"54"-15,-15 1 31 0,15 1-43 0,0 1-86 16,0 0-63-16,0 0 34 15,0 0-1-15,0 13 16 0,0 1 9 16,34 20 1-16,-16-14-33 0,0 4 2 16,2 0-8-16,1 2 0 0,23 25 5 15,-26-27-22-15,0-1-5 0,3 0-6 16,-5-2 9-16,-1-2-8 0,11 12-8 16,-13-19 4-16,-5-2 3 0,0-1-1 0,-6-4 23 0,3 1 33 15,-5-6 31-15,0 0 51 16,0 0-1-16,0 0-37 0,0 0-41 15,0-18-52-15,0 7-2 0,0-2-4 16,-18-2-15-16,18-4 5 0,-13-25-7 16,13 16 11-16,0 3-11 0,0 3 4 15,0 3-19-15,24-8 0 0,-1 20 6 16,36 3-12-16,-38 15 37 16,2-3-6-16,1 3-1 0,-4 1 7 0,22 16-11 15,-24-13-5-15,0 2 5 0,-5 1-25 16,3-2-46-16,-4 0-19 0,4 12-172 15,-8-15 121-15,-6-2-60 0,4-2-95 16,-4 0-108-16,3 2-596 0,-5-8 334 16,3-3 131-16</inkml:trace>
          <inkml:trace contextRef="#ctx0" brushRef="#br0" timeOffset="13451.0671">-128 2534 2629 0,'0'0'34'0,"0"-1"60"16,0 0 79-16,0-2 265 0,0 3-279 15,0-1-63-15,0 1-44 0,0-2-37 16,0 2-9-16,0 0-15 0,0 0 12 16,0 10 2-16,0 0-2 0,0 0 1 15,0 19 5-15,0-13-10 0,0 1-4 16,0 0 5-16,0 0 2 0,42 14 22 16,-21-21-26-16,-1 2 9 0,6-2-5 0,0-1-7 0,18 1 9 15,-23-7 3-15,2-3 5 16,0 0-7-16,1 0 16 0,-4 0-15 15,9 0 4-15,-8-13-18 16,-6 13 13-16,-2-10 2 0,-5 2-14 0,2 2 12 0,-10 6-20 16,3-7 8-16,2 7-24 15,-5 0 31-15,0 0 0 16,5 0-4-16,5 0 9 0,6 0-4 16,-1 0 14-16,1 9-4 0,0-1-20 0,30-8-5 15,-20 0 13-15,5 0 4 0,-5 0 12 16,8-10-16-16,30-12 10 0,-30 10 4 15,-6 1 7-15,1-1 17 0,-6-1 3 16,-5 1-7-16,6-10 15 0,-17 12-30 16,-4 0-11-16,-3 2-4 0,0 1 0 0,0-8-23 15,-26 10 10-15,5 1-20 16,-2 1-35-16,2 1-55 0,-25 0-347 16,20 2 140-16,0 0-59 0,-5 0-127 15,3 10-198-15</inkml:trace>
          <inkml:trace contextRef="#ctx0" brushRef="#br0" timeOffset="14308.4975">1459 2564 2180 0,'0'0'98'0,"0"0"29"0,0 0 157 0,0 9-153 0,16-2-1 16,-1-1-24-16,-4 0 33 15,25 6 89-15,-18-4-131 0,0-4-29 16,3 2-3-16,2-3 0 0,24 2 52 16,-24-5-86-16,0 0-9 0,1 0-2 15,-1 0 8-15,-2 0 9 0,12-11 12 0,-20 1-34 16,-3 0-3-16,1 1 13 15,-3 3-2-15,-6-10 17 0,-2 7-28 16,0 2-1-16,0-3-13 0,0 1 9 16,-21 0-15-16,6-7-19 0,-8 10 16 15,2 0 10-15,3 0 4 0,2 3 26 16,-17 2-37-16,12 1 0 0,0 0 4 0,1 0 10 16,-4 8-9-16,1 0 10 0,-21 11-15 0,26-8-2 15,2 1 12-15,3 0 8 16,3 1-8-16,2 17 1 0,8-15-3 15,0 1 9-15,0 0-1 0,18-1 4 16,29 11-8-16,-24-15-2 0,11-1-6 16,2-3 24-16,11-1-42 0,2-3-35 15,52-3-214-15,-47 0 31 0,3 0-108 0,-3-9-85 16,-2-1-108-16,41-14-862 16,-54 14 890-16</inkml:trace>
          <inkml:trace contextRef="#ctx0" brushRef="#br0" timeOffset="14671.1209">2277 2494 2423 0,'0'-4'42'0,"0"-2"165"16,0 3-62-16,0 0-33 0,0 2-35 16,0 1 3-16,0-3 89 0,0 3-74 15,23 0-4-15,1 0-23 0,2 0 9 0,2 0-7 16,39 20 56-16,-30-9-69 0,1 0-10 15,-1 1 3-15,-1 0-17 16,31 10 13-16,-38-10-40 0,-3-1 0 0,-6 0 4 16,-4-3-8-16,-6 1 25 0,3 5 45 15,-13-9-11-15,0 0 6 0,0-1 18 16,0 1 15-16,-23-1 121 0,2-2-79 16,3-2 45-16,18 0 10 0,-21 0-15 15,-20 0 48-15,25 0-191 0,-4-11-19 16,4 0-9-16,1 0-19 0,-6-2-1 0,-8-17-153 15,24 15-25-15,5 0-86 16,0 1-32-16,0 0 13 0,23-10-147 16,1 16 224-16,4-1-61 0,-4 2-77 0,7 1-59 15,2 0-39-15,35-5-774 0,-35 6 700 16,-2 0 122-16</inkml:trace>
          <inkml:trace contextRef="#ctx0" brushRef="#br0" timeOffset="15062.097">3046 2443 1951 0,'5'8'49'15,"-5"0"50"-15,8 10 252 16,-6-10-163-16,-2 1-21 0,3-1-19 0,2 0 18 16,11 15 194-1,-11-16-278-15,13 5 71 0,-10-8-83 0,-1 1-16 16,4-2-4-16,-1 1 1 0,13-1 19 16,-10-2-40-16,0-1-1 0,0 0-5 15,0 0-2-15,3 0-11 0,12 0 11 16,-17-10-2-16,-1 10 4 0,0-10-4 15,1 2 5-15,7-18 12 16,-18 18-33-16,0-8 11 0,0 11-8 16,0-2-11-16,0 0-9 0,-18 2-5 0,-16-6 5 15,19 8 8-15,-1 2-1 16,-46-4 13-16,39 5-5 16,-1 0-9-16,1 0 0 0,-29 20 3 15,29-13 7-15,2 2-6 0,8 1 1 0,-2-1 4 16,2 14 3-16,8-11-6 15,5 1 11-15,0-1-5 0,0 0-4 0,0 1 3 16,38 10-4-16,-19-12 0 0,1-2 3 16,4 1 5-16,1-1-14 0,43 2-91 15,-35-8 2-15,4 1-57 0,-1-4-73 16,3 0-127-16,0 0-89 0,30 0-733 16,-32-11 516-16,-9 2 125 0</inkml:trace>
        </inkml:traceGroup>
        <inkml:traceGroup>
          <inkml:annotationXML>
            <emma:emma xmlns:emma="http://www.w3.org/2003/04/emma" version="1.0">
              <emma:interpretation id="{A56A688D-EA54-42E4-A1EC-772197189DCD}" emma:medium="tactile" emma:mode="ink">
                <msink:context xmlns:msink="http://schemas.microsoft.com/ink/2010/main" type="inkWord" rotatedBoundingBox="4462,2684 7503,2668 7508,3536 4467,355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6043.571">4451 2502 2654 0,'13'-3'86'16,"-2"1"54"-16,-1-1 23 0,-2 2 10 0,0-1-65 15,7 2 88-15,-7 0-83 0,2 10-3 16,3 1-24-16,0 2-14 16,28 24 52-16,-20-13-74 0,5 2-10 0,0 5-9 15,0 2-9-15,20 37-14 0,-25-32-3 16,-3-2-3-16,3 3 3 0,-6-4-2 15,1 0-7-15,7 28-44 0,3 11-221 16,-18-43-32 0,-5-19 116-16,-3-7-51 0,0 0-52 15,0-5-437-15,0 0 206 0,0-12-59 0,0 1 100 16</inkml:trace>
          <inkml:trace contextRef="#ctx0" brushRef="#br0" timeOffset="16285.8133">4526 2499 2106 0,'0'-18'66'0,"0"12"16"0,0 4 34 15,21-1 21-15,0 0 7 0,25 1 129 16,-15 2-142-16,3 0-4 0,0 0-3 16,5 13-4-16,38 19 79 0,-46-16-123 0,0 4-12 15,-7 1-11-15,-6 1-1 16,-8 1-17-16,-10 20 14 0,0-21-46 0,0-2 9 15,-21-1-7-15,6-1 4 16,-21 10-22-16,18-18-30 0,-32 13-381 16,35-19 133-16,-1-1-71 0,1-3-73 15,2 0-255-15,-13 0-525 0</inkml:trace>
          <inkml:trace contextRef="#ctx0" brushRef="#br0" timeOffset="15796.0777">4247 2410 2336 0,'-18'-15'83'15,"18"7"43"-15,-13 1 51 0,13 1-15 16,-36-8 133-16,25 12-271 16,1 0-33-16,-21 2 8 0,13 0 1 0,-3 0 3 15,-5 8-1-15,-2 1-1 0,-27 10 6 16,29-8-6-16,6 0 0 0,2 2-6 15,5 0 10-15,2 12-6 0,11-12 13 16,0 0-12-16,0 1 6 0,31-1 5 16,3 1-14-16,49 10 9 0,-31-12-3 15,7 0 2-15,6-2-3 0,-3 3 7 16,62 3 14-16,-67-7-6 0,-5 0 0 16,-16-2 2-16,0 1 0 0,-7-2 8 0,7 5 26 15,-28-7-22-15,-8 0-10 0,0 0 2 16,0-1-18-16,-49 6 12 15,12-4-13-15,-1-1-2 0,-9-1-6 0,-5 1-4 16,-2-3-38-16,-55 2-208 0,55-3 26 16,-1 0-53-16,9 0-27 0,2 0-89 15,-23-11-782-15,41 2 706 0</inkml:trace>
          <inkml:trace contextRef="#ctx0" brushRef="#br0" timeOffset="16679.9731">4985 2540 2059 0,'7'0'28'0,"1"0"47"0,8 0 201 0,-6 9-131 15,0-2 1-15,1-1-20 16,2-6-7-16,0 9-4 0,23 5 72 0,-18-9-93 16,3 1-3-16,2-4-12 0,0 3-10 15,26-4 25-15,-25-1-59 0,-1 0-7 16,0 0 10-16,-5 0-9 0,-2 0-4 15,12-19 29-15,-17 11-25 0,-3 0-1 16,-6 0-6-16,1-1-18 0,-3-9-4 16,0 8 2-16,0 2-4 0,-21-1 0 15,3 1-1-15,-16-2-15 0,16 6 16 0,-5 4 9 16,0 0-3-16,-1 0-8 0,1 0 5 16,-29 27-7-16,26-14 3 0,3 2 1 15,5-2-2-15,2 1-4 0,1 14 1 16,10-14 13-16,5-7-2 0,0 5 20 15,0-1-11-15,41 13-11 0,-18-13-21 16,8-1 15-16,3-1 10 0,5 0-9 16,0-1 5-16,49 1-84 0,-42-7-36 0,3-2-98 15,-5 0-89-15,0 0-52 16,34-11-386-16,-44 1 352 0,38-21-1044 16</inkml:trace>
          <inkml:trace contextRef="#ctx0" brushRef="#br0" timeOffset="17069.0419">5676 2540 1840 0,'0'-11'32'0,"-18"-5"107"0,5 11-15 16,13 2 7-16,0-3 5 0,0 4-11 16,0-4 24-16,0 5-125 0,0 0-4 15,0 1 13-15,0 0 13 0,36 0 71 16,-18 0-68-16,5 0 12 0,1 0-2 16,-1 0 12-16,0 10-1 0,26 9 39 0,-25-9-52 15,-1 2-16-15,0-2 17 0,-5 1-14 16,11 9 30-16,-19-11-62 15,-2 2 8-15,0-2 1 0,-3 0-8 16,-3-3 6-16,-2 4 11 0,0-7-8 0,0 0 12 16,0-1-2-16,0-1 8 0,-18-1 32 15,18 0-40-15,-15 0-7 0,15 0-14 16,-18 0 9-16,5-9-6 0,-11-10-2 16,17 9-11-16,-1-1-9 0,0-4 19 0,3 0-5 15,5-16-15-15,0 15 1 16,0 0 0-16,0 3 2 0,26-1 6 15,-5 4-11-15,23-4 2 0,-24 12 2 16,4 2 3-16,-1 0 8 0,0 0-3 0,26 21-3 16,-25-9 5-16,-1 0-5 15,-2 1-3-15,-1 1-9 0,-2-1-37 0,19 15-146 16,-22-15 13-16,-2 0-81 0,-2-3-83 16,-1 1-87-16,-2 5-898 0,-3-11 765 15</inkml:trace>
          <inkml:trace contextRef="#ctx0" brushRef="#br0" timeOffset="17527.2505">6610 2242 2529 0,'0'0'26'0,"-15"0"61"16,15 0 59-16,0 8 131 0,0 3-69 15,0 10 99-15,0-7-294 0,0 2 61 16,15 3-15-16,-15 2 2 0,29 27 52 16,-17-24-67-16,1 2-3 0,0-2-23 15,-2 0-1-15,12 16-17 0,-10-23 3 16,-3-3 2-16,-2 0 0 0,2-5-3 16,-2-2 6-16,8 4 7 0,-14-9 1 0,3-2-3 15,1 0 4-15,-6 0 18 0,2 0 13 16,6 0-37-16,-8 0-10 0,0-9-3 15,0 9-2-15,0-27-2 16,0 15 3-16,-21 0-5 0,-2-2-7 0,2 2 7 16,1 2-6-16,-14-8 13 0,13 13-16 0,-7 1 16 15,2 4 1-15,5 0-10 16,-23 0 11-16,26 9-12 0,-3 0 13 16,3 2-9-16,18-1-1 0,0 2 12 15,0 13 0-15,-28-10-3 0,28 0-3 16,0-1-1-16,0-1-1 0,0 14 1 15,0-14 6-15,108 25 11 16,-84-32-69-16,46 9-195 16,-29-12-32-16,3-3-118 0,0 0-134 15,3 0-321-15,54-10-503 0</inkml:trace>
        </inkml:traceGroup>
        <inkml:traceGroup>
          <inkml:annotationXML>
            <emma:emma xmlns:emma="http://www.w3.org/2003/04/emma" version="1.0">
              <emma:interpretation id="{EE7B36B6-F0FE-449D-8161-18B607B8BEC0}" emma:medium="tactile" emma:mode="ink">
                <msink:context xmlns:msink="http://schemas.microsoft.com/ink/2010/main" type="inkWord" rotatedBoundingBox="7914,2703 11240,2685 11243,3162 7917,317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9326.9784">9903 2267 2563 0,'-3'-1'58'16,"-2"0"61"-16,5-1 57 0,0 1 32 16,0 1 105-16,0 0-236 0,0 0-30 0,0 0-25 15,0 0 10-15,0 0 97 0,0 15-38 16,18-3-22-16,31 39 96 15,-33-31-114-15,-6 2 1 0,5 3-1 16,17 27 52-16,-20-25-81 0,-1 0-6 16,4 1-9-16,-2-1-3 15,13 24 14-15,-15-27-17 0,-4-4-18 0,1-2-34 16,0-2-47-16,0-3-30 0,-3 1-240 16,-3-9 103-16,4 0-115 0,-6-5-153 15,0 0-325-15</inkml:trace>
          <inkml:trace contextRef="#ctx0" brushRef="#br0" timeOffset="19700.7568">10531 2449 2040 0,'8'9'28'0,"3"-3"46"15,-4 5 138-15,-7-7-98 0,0 1-16 16,0 0 16-16,0-1 17 0,-18 2 77 16,18-3-149-16,-23 0-14 0,-3 2 103 15,0-2-118-15,-33 2 8 0,28-2-145 0,-3-2 104 16,-2 1 8-16,5 0 9 16,5 0 4-16,-21 2 39 0,29-3-28 0,3 0 2 15,4-1-17-15,3 2-4 0,3-1 22 16,5 2-1-16,0-2 14 0,0 4-4 15,0 1 13-15,34 7 57 0,-13-3-63 16,-1 0-11-16,6 1-20 0,0 0-4 16,31 12-5-16,-23-9 3 0,-3-3-4 15,2 3 2-15,1-2-8 0,-6-1-69 16,29 7-93-16,-31-11-26 0,-5 0-24 16,-3-3-115-16,-2-2-85 0,15 2-837 0,-21-4 664 15,-5 0 136-15</inkml:trace>
          <inkml:trace contextRef="#ctx0" brushRef="#br0" timeOffset="17716.7217">7345 2696 2812 0,'0'2'44'0,"0"0"29"15,0-1 123-15,0-1 69 0,0 0-232 16,0 0-24-16,21 0-9 16,18 0-232-16,-13 0 153 0,-3 0-79 0,47-8-711 15,-50 2 422-15,1 6-114 16,0-6 64-16</inkml:trace>
          <inkml:trace contextRef="#ctx0" brushRef="#br0" timeOffset="18947.0756">7827 2427 2572 0,'0'-3'88'0,"0"3"60"0,0 0 47 16,0 0-8-16,0 0-25 0,0 0 3 16,0 0-124-16,0 0-27 0,0 0-8 15,0 0 3-15,0 0 16 0,23 0-3 16,-2 10-1-16,4-10 12 0,7 12 8 15,40 9 37-15,-31-11-49 0,1 2-1 0,2 1-3 16,2 3-4-16,1-2-16 0,33 15 15 16,-49-15-11-16,3 1 11 0,-8-1-8 15,-8-2-8-15,5 13 7 0,-20-3 15 16,-3-5 27-16,0-11-30 16,-23-2-8-16,4-1-8 0,1 1 1 15,-26-1 21-15,21-3-1 0,5 0 0 0,-5 0-8 16,-1 0 1-16,-20-20-5 15,26 11-10-15,5-3-5 0,-2 2-16 16,7-1-25-16,3-13-86 0,5 13 47 16,0-2-22-16,65-21-403 0,-40 24 256 15,6 1-24-15,6 0-24 0,48-9-258 16,-41 10 319-16,-2 0 17 0,2 3-40 16,-6-3-30-16,30-3-95 0,-45 6 338 0,0 2 164 15,-2 0 98-15,-8 0 61 16,2 2 10-16,1 1 42 0,-13 0-235 15,-3 0 4-15,0 0-2 0,0 0 42 16,0 0 89-16,0 10-127 0,-24-1-23 16,9 0 7-16,15 1 1 0,-31 10 83 15,20-8-93-15,11 0-26 0,-10 0 14 0,10 0 5 16,-10 1-1-16,10 12 82 0,0-12-107 16,0-2-20-16,0 1-12 0,0-1 12 15,18 6-6-15,15-4 6 16,6-8 12-16,-16-3-33 0,1-2-3 15,2 0 9-15,-6 0 24 0,19 0 69 16,-21-12-42-16,16-7 39 16,-29 10-82-16,-5 1-7 0,0-1 4 0,0 1-9 15,0-9 4-15,0 9-9 16,-21 2 4-16,21-1 2 0,-18 2 2 16,3-2-17-16,15 7-2 0,-16 0-1 15,6 0 15-15,0 0 2 0,2 0 0 16,8 8-15-16,-5-8 7 0,5 10 6 0,0-3-10 15,0 1-57-15,0 9 75 0,0-9-5 16,18 1 68-16,-3-1-84 0,6 1 9 16,23 6 2-16,-21-7 2 0,1-2-3 15,4 0-2-15,-2-3-22 0,28 3-17 16,8-5-54-16,-31-1 80 16,-12 0 3-16,-12-8 4 0,-4 8-5 15,2-10 24-15,-5 0-12 0,5 0 2 16,-5-10-6-16,0 11 3 15,0-3 1-15,0-2 2 0,0 0 4 16,0-12 9-16,0 14-21 0,0 0 3 0,0 1 0 16,0 3-2-16,0-8-4 0,16 12 12 15,-1 2-9-15,-4 2 4 0,2 0-4 16,13 0 1-16,-14 0 13 0,1 11 0 16,3 0-10-16,-1-4 3 0,-2 3-1 0,16 11 12 15,-16-11-13-15,0 1 4 16,-3 1-8-16,-2 0-1 0,7 8 12 15,-9-11 0-15,-6 1 6 0,2-3-7 16,-2 2 6-16,0 3-19 0,0 0 7 16,0-8 18-1,-15-4-2-15,15 0 36 0,0 0-40 0,-13 0 8 16,2 0-10-16,11-11-45 0,0-7 58 16,0 9-6-16,0-3-2 0,0-2-20 15,0 0 2-15,0-16-10 0,0 15 17 16,0 0-3-16,29 0-5 0,-6 4 1 15,29-5 0-15,-26 11 10 16,46 2-7-16,-48 3-7 0,-1 0 51 16,-2 0-52-16,-1 9 7 0,19 9-23 0,-21-8 36 15,0 1-17-15,-2 1-3 0,-3 0-32 16,0 1-58-16,2 12-328 16,-10-14 110-16,-2-1-57 0,0 1-110 0,-1-3-211 0</inkml:trace>
        </inkml:traceGroup>
        <inkml:traceGroup>
          <inkml:annotationXML>
            <emma:emma xmlns:emma="http://www.w3.org/2003/04/emma" version="1.0">
              <emma:interpretation id="{5EAA52A6-51B6-4996-B63B-5DF5C02B6163}" emma:medium="tactile" emma:mode="ink">
                <msink:context xmlns:msink="http://schemas.microsoft.com/ink/2010/main" type="inkWord" rotatedBoundingBox="11684,2710 14351,2695 14353,3131 11686,314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437.6806">11694 2446 2432 0,'5'0'49'15,"5"0"49"-15,-5 0 47 0,3 0 43 16,-3 0 105-16,-5 0-182 0,0 0-37 16,0 0-13-16,0 0-15 0,0 0 15 0,0 0-17 15,0 0 16-15,0 0-6 16,-18 0 12-16,-18 0 18 0,13 5-60 16,-6 2-11-16,-4-3-4 0,-4 1 1 0,-2 1 10 15,-41 5-11-15,36-6-7 0,3 0-11 16,5 0 13-16,-6 1-37 0,-20 3 32 15,36-5 5-15,5 1 42 16,3 2-47-16,5-1 16 0,0-1-14 0,11-4 7 16,2 1-16-16,0-2 16 0,0 0-12 15,0 0 10-15,0 0-58 0,0 0 72 16,0 0 1-16,13 0 61 0,0 0-59 16,18 8 26-16,-10-2-15 0,4 1 20 0,1 2-11 15,8 0 2-15,33 9 45 0,-31-9-48 16,1 0-7-16,2 2-1 0,2-3-7 15,39 9 25-15,-38-8-48 16,-6-2 7-16,0 0-16 0,-2-1-6 16,-3-1-1-16,23 4-15 0,-33-6-42 0,-6 1-29 15,1-1-49-15,-8-1-21 0,5 2-258 16,-13-4 61-16,0 0-109 0,0 0-245 16,0 0-83-16</inkml:trace>
          <inkml:trace contextRef="#ctx0" brushRef="#br0" timeOffset="20679.7773">12028 2465 2625 0,'0'0'36'16,"0"0"50"-16,0 0 37 0,0 0 180 15,0 0-41-15,18 0-227 16,2 0-36-16,1 0 7 0,-3 0-1 16,6 8-2-16,30-8-18 0,-33 4-76 0,2-4-92 15,0 5-80-15,-7-5-83 16,10 7-521-16,-21-6 260 0,0 0 102 16</inkml:trace>
          <inkml:trace contextRef="#ctx0" brushRef="#br0" timeOffset="20827.7531">12082 2558 2014 0,'0'6'20'0,"0"1"131"15,0-4-49-15,26-3-17 0,-3 0-47 16,0 0-23-16,6 0-11 0,20 0-14 16,-15 0-31-16,-3 0-92 0,0 0-130 0,0 0-286 15,34 0-488-15</inkml:trace>
          <inkml:trace contextRef="#ctx0" brushRef="#br0" timeOffset="21126.9949">12610 2316 2442 0,'0'-9'50'0,"0"3"73"0,0 1 46 15,0-6 39-15,0 0 100 0,0 11-233 16,13 0 183-16,2 0-143 16,-4 18-23-16,-1-3-13 15,13 14 67-15,-7-13-81 0,-3 0-5 0,2 3 3 16,-2 2-2-16,0-1-18 0,13 22-5 16,-15-22-25-16,2 0-9 0,-6-1 0 15,4-1-9-15,9 14-141 0,-14-19 39 0,1-1-43 16,-2 0-41-16,1-2-61 15,20 2-553-15,-19-6 304 0,-7-3-242 16,5-1 133-16,-5-2 82 0</inkml:trace>
          <inkml:trace contextRef="#ctx0" brushRef="#br0" timeOffset="21492.1976">13099 2443 2540 0,'0'-1'53'0,"0"-2"58"0,0 3 45 16,0 0 36-16,0 0 70 0,0 0-177 16,0 0-12-16,0 0-3 0,0 0 26 15,0 11-18-15,0-2 51 0,0 2-85 0,0 1 2 16,0 0-11-16,0 1 7 16,13 13 24-16,8-14-23 0,-3 4-7 0,3-2-4 15,7-3 21-15,29 7 41 0,-28-12-49 16,4-6-14-16,6 0-12 15,-3 0-13-15,42 0 42 0,-39 0-14 0,0 0 36 16,-1 0 5-16,-1 0 25 0,-6 0 18 16,26-22 120-16,-39 13-141 0,-3-3-27 15,-2-2-42-15,-2 1-11 0,-1-17-33 16,-10 13 3-16,0-1-1 0,0 2 0 16,0 0 0-16,-39-8-123 0,18 13 9 15,3 3-64-15,-5 2-12 0,0 0-8 16,-29 0-150-16,26 4 165 0,-8 2-74 0,-4 0-90 15,1 0-97-15,1 0-144 0,-39 0-772 16</inkml:trace>
        </inkml:traceGroup>
        <inkml:traceGroup>
          <inkml:annotationXML>
            <emma:emma xmlns:emma="http://www.w3.org/2003/04/emma" version="1.0">
              <emma:interpretation id="{FA84C016-6DDF-4379-9561-7B6DE1C25D3D}" emma:medium="tactile" emma:mode="ink">
                <msink:context xmlns:msink="http://schemas.microsoft.com/ink/2010/main" type="inkWord" rotatedBoundingBox="15390,2686 16106,2682 16108,3030 15392,303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1" timeOffset="41040.0729">15079 2282 2468 0,'0'-5'53'16,"0"-1"51"-16,0 1 49 0,0 1 42 15,0 1 105-15,-20 2-217 0,20 0-30 16,-13 1-25-16,13 0 7 0,-24 0 55 0,9 10-32 16,-1-3-11-16,3 4-2 0,-7 2-6 15,2 1-9-15,-34 19 24 16,28-14-29-16,9-1-11 0,-3 1-2 0,7 1-12 15,11 17-2-15,0-20 5 0,0 1-3 16,34-3 9-16,62 27-43 16,-55-31-54-16,8-1-99 0,52 7-475 15,-49-10 199-15,3-4-276 0,7 0 71 16,-5-1 92-16</inkml:trace>
          <inkml:trace contextRef="#ctx0" brushRef="#br1" timeOffset="40767.7347">15535 2374 2468 0,'0'0'68'15,"0"0"60"-15,0 0 258 0,0 0-195 16,0 0-38-16,0 0-25 0,0 0-37 16,0 0-37-16,-23 0-19 0,-3 0-26 15,2 0-10-15,-9 0 6 0,4 0 0 16,-54 16-3-16,47-16-2 0,-3 7-13 15,1-1-20-15,-1-2-61 0,-23 3-322 16,33-4 103-16,6-1-42 0,2 1-71 16,8-2-256-16,3-1 97 0</inkml:trace>
        </inkml:traceGroup>
        <inkml:traceGroup>
          <inkml:annotationXML>
            <emma:emma xmlns:emma="http://www.w3.org/2003/04/emma" version="1.0">
              <emma:interpretation id="{8B8A68FD-728F-48F8-9D95-067C0FEC55F0}" emma:medium="tactile" emma:mode="ink">
                <msink:context xmlns:msink="http://schemas.microsoft.com/ink/2010/main" type="inkWord" rotatedBoundingBox="17023,2618 19149,2606 19154,3455 17027,346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1" timeOffset="41894.3911">16656 2544 2202 0,'-13'8'105'0,"8"-7"30"16,5 4 68-16,0-2 0 0,0 0-16 15,0 0-28-15,0 1 113 0,0-2-131 16,0 0-18-16,18-1-23 0,-3 0-8 15,14-1 64-15,-14 0-80 0,3 0-3 0,6 0-13 16,-4 0 28-16,17-10 58 16,-17-2-73-16,-2 3-7 0,-2-1 2 15,2 0-11-15,-2-11 10 0,-11 9-55 16,-5-4-20-16,0 1 0 0,0-1-8 16,0 1 16-16,0-12-10 0,0 15 13 15,0 4-31-15,0 3-4 0,0 0 7 16,0 5-34-16,0 0 59 0,0 0 0 15,0 14-7-15,0 1 3 0,23 25 3 16,-23-16 7-16,28 5-2 0,-4 3-11 0,4 1 10 16,-2 4-136-16,26 42 140 15,-37-38-8-15,22 1 135 0,-17-2-133 0,-2-1 1 16,-7 31 8-16,-11-41 10 0,0-2 18 16,0-4 27-16,0-6 54 0,-29 7 155 15,1-18-173-15,-1-6-52 0,-2 0-32 16,-5 0-5-16,-52-12 7 0,36-3-95 15,1-3-116-15,-4-4-120 0,-2-4-54 0,-44-37-461 16,50 27 333-16,1-4-156 16,12-3-216-16,-1-4 122 0</inkml:trace>
          <inkml:trace contextRef="#ctx0" brushRef="#br1" timeOffset="42040.259">16676 2223 3551 0,'18'-7'64'0,"-2"-3"138"0,-16 6-97 0,5 1-62 16,-2-2-25-16,-3 3-15 0,0-1-38 16,5 3-29-16,5 0-67 0,-5 0-104 15,8 0-123-15,13 22-584 0,-8-10 193 0,6-1 138 16</inkml:trace>
          <inkml:trace contextRef="#ctx0" brushRef="#br1" timeOffset="42637.959">17122 2411 2595 0,'0'0'35'0,"0"0"20"15,0 0 39-15,5 0 55 0,-5 0 16 16,0 10 150-16,0-1-215 0,5 3-34 0,3 1-8 16,2 2-7-16,6 16 27 0,-4-14-61 15,-1-2-23-15,-1-1 21 16,8 0 0-16,11 9 28 0,-14-17-38 15,-2 0 7-15,8 1 25 0,-8-6 10 0,13-1 65 16,-13 0-77-16,-3 0-13 0,3 0 4 16,3-12 0-16,-4 0-8 0,14-13 6 15,-18 11-34-15,2 1 7 0,-4-2 7 16,-6 3-6-16,0-10 11 0,0 16-15 16,0 0 3-16,0 1-9 0,0 4-3 15,0 1-22-15,0 0 23 0,0 0 2 0,0 0 9 16,0 9 0-16,0 5 2 15,0-14-5-15,0 9 12 0,0-4-7 0,0-5-9 16,18 4 9-16,-3 1 3 16,-15-5 10-16,11 0-5 0,2 0-11 0,-8 0 4 15,16 0-20-15,-19 0 18 16,8-9-3-16,1 9 4 0,-3-11-11 16,-3-6-19-16,0 9 3 0,-5-3-9 0,10 3-9 15,-10-2-7-15,5 0-2 0,14-9-61 16,-14 13 72-16,5 0 9 0,8 4 2 15,-2 0 2-15,25 2-20 0,-15 0 34 16,3 0 14-16,-1 13 3 0,6 0-2 16,28 13 5-16,-34-11-6 0,1 0 8 15,-1 0 28-15,-2-1 12 0,5 16 86 16,-21-17-77-16,1-2-5 0,-11 0 0 0,0-2 4 0,0-2-3 16,-21 8 13-16,3-12-51 15,-5 2-14-15,-1-4 7 0,-1-1-10 16,-27 2 5-16,23-2-18 0,3 0-36 15,3 0-80-15,-5 0-110 0,-24 0-531 0,31-10 292 16,3 2-245-16,3 0 103 16,7 0 84-16</inkml:trace>
          <inkml:trace contextRef="#ctx0" brushRef="#br1" timeOffset="42867.0752">18095 2242 3076 0,'5'-8'135'0,"8"0"46"0,-3 1 8 0,1 3-48 16,4 3-60-16,16 1 1 0,-15 0-54 16,7 12-37-16,0 4 25 0,-2 1 5 15,26 24 30-15,-27-19-43 0,-2 2-13 16,-2 1-2-16,-3 1 15 0,18 24 2 16,-23-27-26-16,2-2-47 0,-5 0-72 0,6-4-122 15,-9 0-89-15,3 8-500 16,-5-16 329-16,0-1-116 0,0-3 112 0</inkml:trace>
          <inkml:trace contextRef="#ctx0" brushRef="#br1" timeOffset="42998.2182">18196 2494 2603 0,'0'-7'88'16,"-5"2"29"-16,5 0 9 0,0 1-22 0,0-4-58 15,20 4-44-15,4-1-13 16,-1 0-23-16,10 0-69 0,1-1-91 15,52-7-434-15,-32 7 33 0,3-1 16 16,0 0 98-16</inkml:trace>
        </inkml:traceGroup>
        <inkml:traceGroup>
          <inkml:annotationXML>
            <emma:emma xmlns:emma="http://www.w3.org/2003/04/emma" version="1.0">
              <emma:interpretation id="{038A6B9C-8444-4972-AF67-3052C63DA31A}" emma:medium="tactile" emma:mode="ink">
                <msink:context xmlns:msink="http://schemas.microsoft.com/ink/2010/main" type="inkWord" rotatedBoundingBox="19850,2633 20673,2628 20675,2957 19852,296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1" timeOffset="43553.7043">19314 2218 2671 0,'0'-7'61'0,"-21"4"53"0,21 0 30 15,0 3 9-15,0 0-23 0,0 0-91 0,0 0 24 16,0 0 21-16,0 13 17 16,39 18 27-16,-26-13-79 0,2 1 1 0,-4 4-5 15,2 1-10-15,-3 0-7 16,11 25-14-16,-13-28 0 0,-8 1-8 0,5-4 8 16,-5-1-5-16,0 6-13 0,0-16 6 15,0 0 18-15,0-5 10 16,0 0 15-16,-16-2-8 0,-7 0-37 0,0 0-8 15,7 0 8-15,-2-11 7 0,-10-5 1 16,12 7-6-16,16 1 2 0,-8-2-20 16,8 1 13-16,0-2-13 0,0-6-38 15,18 10 22-15,6-3-15 0,4 1-2 16,3 2 5-16,34-7-6 0,-31 10 49 16,-3 0-8-16,-3 1-7 0,-5 3-7 0,19 0-33 15,-32 0 47-15,1 0 5 0,4 9 7 16,-7 0 0-16,2-2-8 0,11 9-10 15,-13-6 16-15,7-1-25 0,-2 2 22 0,5 1 6 16,16 11 12-16,-19-12-6 16,9-2-7-16,-1-1 6 0,-2 0-3 15,28 2 22-15,-26-8-15 0,0-2 22 16,-2 0-4-16,-3 0 75 0,26-9-10 16,-31 1-58-16,5 0-65 0,-2-1 57 15,-3 0 10-15,-5-1-13 0,-1-8 9 16,-7 8-34-16,0-1-3 0,0 1-1 15,0 1-3-15,-46-9-2 0,25 12 1 16,-2 1-20-16,2 0-17 0,-5 2-31 0,-28 1-171 16,31 2 69-16,2 0-60 15,-2 0-47-15,-1 0-67 0,9 0-43 0,-14 8-761 16,16 1 628-16,3-2 109 0</inkml:trace>
        </inkml:traceGroup>
        <inkml:traceGroup>
          <inkml:annotationXML>
            <emma:emma xmlns:emma="http://www.w3.org/2003/04/emma" version="1.0">
              <emma:interpretation id="{98258F13-5CD4-4132-B986-94FD6328B08E}" emma:medium="tactile" emma:mode="ink">
                <msink:context xmlns:msink="http://schemas.microsoft.com/ink/2010/main" type="inkWord" rotatedBoundingBox="21230,2603 24024,2588 24027,3018 21232,303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1" timeOffset="44789.9436">22689 2383 1970 0,'-15'-23'71'0,"2"16"6"15,13 2 32-15,0 1 1 16,-34 4 113-16,24 0-129 0,-3 0 2 0,-3 0 10 16,6 9 21-16,-16 12 153 0,16-8-161 15,-8 28 146-15,15-26-219 16,3 1-17-16,0 27-7 15,0-31-9-15,21 2-6 0,-3-2 3 16,18 7-71-16,-15-11 59 0,-1-2-39 16,9 0 7-16,-6 1-183 15,47-3-824-15,-47-4 594 0,16-10-726 0,-23-2 703 16</inkml:trace>
          <inkml:trace contextRef="#ctx0" brushRef="#br1" timeOffset="45006.0372">22780 2222 2378 0,'-11'-17'51'16,"1"3"69"-16,10 3 48 16,0 4 26-16,0 0 9 0,0 5-150 0,0 2 33 15,0 0 43-15,0 11 12 16,16 16 53-16,2-9-144 0,-3 4-2 16,1 2-15-16,-3 2-1 0,5 2-19 15,41 28 0-15,-38-28-7 0,-5-1 6 16,-1 0-9-16,1-3-17 0,7 17-212 0,-23-24-48 15,0-4-82-15,0 1-54 0,0-5-89 16,0 2-810-16,0-11 817 0</inkml:trace>
          <inkml:trace contextRef="#ctx0" brushRef="#br1" timeOffset="45257.8989">23196 2355 2163 0,'8'-2'60'0,"0"2"52"0,-3 0 51 0,8 0 570 16,-13 0-634-16,0 0 12 16,0 0-300-16,-36 0 205 15,0 0 29-15,15 9-19 16,3-9 27-16,-5 11-9 0,2-2-4 16,3 1 7-16,-11 8-6 0,19-9-20 15,5 20-13-15,5-19-13 16,0-1 10-16,28 1-15 0,27 7-88 15,-24-6-134-15,7-3-82 0,120 13-1376 16,-93-15 1118-16,2-2 137 0</inkml:trace>
          <inkml:trace contextRef="#ctx0" brushRef="#br1" timeOffset="43806.8466">20802 2376 2558 0,'11'-3'64'0,"-1"-2"78"16,-5-5 401-16,-5 5-420 0,0 4-99 0,0 1-8 16,0 0-9-16,-21 0 17 0,3 0 25 0,-21 12 86 15,21-3-65-15,3 3-9 16,-3 1-24-16,5 2 1 0,-8 15 7 15,21-15-26-15,-5 0-14 0,5 1-5 16,0-3 15-16,21 13-13 0,-3-14 1 16,10-3-9-16,1-2 6 0,15 1-27 15,98-1-486-15,-93-7 174 16,68 0-480-16,-66 0 140 0,-1-13 53 16,-9 1 125-16</inkml:trace>
          <inkml:trace contextRef="#ctx0" brushRef="#br1" timeOffset="44217.1207">21157 2226 2334 0,'-13'-8'52'15,"5"0"70"-15,3 0 67 0,0-2 241 16,5 7-284-16,-5 0-69 0,5 0-39 0,0 3-18 16,0-1-21-16,0 1 29 0,0 0 20 15,0 12 22-15,0 2 5 16,18 1 0-16,0 21 22 0,-5-15-57 15,0 0-14-15,2 2-21 0,-2 0 24 0,13 22 13 16,-18-26 8-16,7 1-38 0,-7-1 7 16,2-4-7-16,3 9-7 15,-7-15-7-15,-4-2 16 0,-2-2 20 0,0-2 30 16,0-3 32-16,0 1 173 0,0-1-159 16,0 0-28-16,0 0-57 0,0-9-17 15,0-10 4-15,0 7-23 0,0-1 11 0,0-3-15 16,21-35-14-1,-6 36 10-15,1 1-11 0,-3-5 6 0,-3 14 9 16,8 5 7-16,-7 0-6 16,7 0 13-16,10 24 2 0,-7-10 2 0,-3-1-2 15,3 3-1-15,-6 0 2 0,22 18-8 16,-19-19-20-16,-3-1-61 16,-4 1-52-16,4-3-34 0,-2-1-44 0,8 6-340 15,-8-10 176-15,-3-3-76 0,0-1-204 16,3-3-54-16</inkml:trace>
          <inkml:trace contextRef="#ctx0" brushRef="#br1" timeOffset="44567.7353">21871 2376 2337 0,'0'0'99'0,"0"12"41"0,18-1 35 0,-18-2-4 15,21 10 102-15,-5-11-154 0,-1 0-12 16,-5-2-11-16,-10 0-9 0,19 0-11 15,9 0 49-15,-15-2-78 0,3-4-14 0,2 0-6 16,-3 0-6-16,19 0 12 16,-19 0-25-16,-2-9 13 0,5 9-5 15,-5-11 5-15,5-6 5 0,-12 10-16 16,-1-1-7-16,-5-1-4 0,0 0-4 16,0 2 5-16,0-7-10 0,-26 8-68 15,10 3 75-15,-4 3 2 0,2 0 3 16,-29 0 69-16,24 13-74 0,-1-2-1 0,1 0 2 15,2 0 8-15,-17 12-3 0,30-12-5 16,3 2-2-16,5-3-2 0,0 2 13 16,0 12 9-16,18-13-16 0,2 1-14 15,4 0-19-15,-1-2-32 0,6 0-42 16,51 8-308-16,-39-12 102 0,6-2-53 0,-1-1-21 16,9-3-131-16,53 0-660 15</inkml:trace>
        </inkml:traceGroup>
        <inkml:traceGroup>
          <inkml:annotationXML>
            <emma:emma xmlns:emma="http://www.w3.org/2003/04/emma" version="1.0">
              <emma:interpretation id="{8F3544EC-1CDC-4DE9-95D1-D22B8F11AFB2}" emma:medium="tactile" emma:mode="ink">
                <msink:context xmlns:msink="http://schemas.microsoft.com/ink/2010/main" type="inkWord" rotatedBoundingBox="24637,2832 26324,2823 26326,3019 24638,3029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1" timeOffset="46557.6727">24760 2431 2420 0,'8'-4'51'0,"-6"0"42"16,3 2 25-16,-2 0 5 16,5 2-29-16,-6 0-79 0,1 0 12 15,0 0 20-15,9 26 57 16,-6-16-86-16,-1 0 0 0,8 15 35 16,-8-13-37-16,0-1-4 0,3-1 7 0,-3 0 0 15,0-1-3-15,13 5 28 16,-7-9-31-16,-4-1 2 0,4-1-14 15,2 0 6-15,10-2 8 0,-13-1-8 0,6 0-8 16,2 0 4-16,-5 0-3 0,3-10-4 16,12 10-4-16,-15-9 7 0,-3 9-12 15,1-6-12-15,-4 6-19 0,12 0-74 16,-12 0 76-16,1 0 11 0,5 0-158 16,-3 0 181-16,24 0 7 0,-16 0 182 0,5 0-180 15,1 0-4-15,4 0-5 16,-2 0-4-16,0 0 18 0,-26 0 7 15,26 0 0-15,-26 0-12 0,23 0 7 0,-23-19-6 16,0 12 1-16,23-1-7 16,-23 0-1-16,0 1 3 0,0-2-2 0,0-13 13 15,0 10-4-15,0 2-3 16,0-1-1-16,0 1-1 0,21-3 39 16,-21 8-41-16,0 2-5 0,0-1-43 0,0 3 47 15,0 0-4-15,0 1 7 0,23 0-3 16,-2 0-1-16,-3 0 7 0,0 0 10 15,24 22 43-15,-21-13-21 0,-6 2-4 16,-2 1-17-16,0 1 2 0,10 12-12 16,-12-12 4-16,-1-1-11 0,0 2 0 15,1-2 9-15,15 10-56 0,-16-13-72 0,0-1-105 16,3-2-117-16,3-2-280 16,2-1-58-16</inkml:trace>
          <inkml:trace contextRef="#ctx0" brushRef="#br1" timeOffset="45998.2005">24219 2435 2493 0,'3'-5'52'15,"2"2"54"-15,-5-2 61 0,0 2 38 16,0-2 101-16,0 4-234 0,0-1-41 0,0 2-32 16,0 0-19-16,-37 0 22 15,22 0-3-15,-1 12 28 0,1-1-26 0,-1 1 1 16,-2 0 6-16,-8 14-13 0,19-12 1 0,-4 0 7 16,11-1 3-16,0 2 3 15,0 9 110-15,0-15-109 0,21 1 10 16,2-3-98-16,0-1 93 0,34-3 18 15,-25-3-8-15,4 0-4 0,0 0 4 0,0-9 1 16,-2 0-12-16,28-10 22 16,-34 10-2-16,-9-2 6 0,1 1 3 0,-7-1-3 15,0-11 9-15,-13 10-38 16,0 0-1-16,0 1-8 0,0 1 0 0,0-1 3 16,-41-5-13-16,17 10-3 15,-4 1-9-15,-57 2-126 0,51 3 37 16,3 0-45-16,0 0-57 0,-29 17-366 15,32-10 245-15,4 1-56 0,4-2-204 16,2 1 24-16</inkml:trace>
        </inkml:traceGroup>
        <inkml:traceGroup>
          <inkml:annotationXML>
            <emma:emma xmlns:emma="http://www.w3.org/2003/04/emma" version="1.0">
              <emma:interpretation id="{0B2AB476-A23D-4F4E-8317-8AC0021C3D81}" emma:medium="tactile" emma:mode="ink">
                <msink:context xmlns:msink="http://schemas.microsoft.com/ink/2010/main" type="inkWord" rotatedBoundingBox="27069,2765 29324,2753 29327,3300 27072,3312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1" timeOffset="47380.3393">26706 2408 2418 0,'16'-7'64'0,"-11"1"79"16,8-2 72-16,5-5 292 15,-13 7-324-15,-2 0-48 0,12 0-58 16,-15 1-31-16,0-5-15 0,0 9-34 15,0-2-2-15,0 2-3 0,-23 1 1 0,-11 0 12 16,-22 12-9-16,-22 24 12 16,34-6-7-16,26-13-9 15,5-1 3-15,2 1-6 16,6 13 3-16,5-17 7 0,0 1 7 0,0-3-13 16,0-2 18-16,31 5 3 0,-5-8-6 15,-2-6-14-15,-1 0 0 0,0 0 6 16,0 0 13-16,40-12 8 0,-40 1-12 15,0 1-17-15,-7 0 8 0,-1-3 6 16,6-13-5-16,-16 14 1 0,-2-1 1 16,-3-2 0-16,0 3 2 0,0 1-5 15,0-5-25-15,0 12 18 0,0 4-1 16,0 0 8-16,0 11 2 0,0 19-7 16,0-8 7-16,0 3-6 0,0 4 8 0,0 3-4 15,0 2 0-15,0 34 5 0,18-34 1 16,-3 0-3-16,3-3 0 0,3 0-33 15,15 18-285-15,-18-29 9 0,1-4-76 0,1-4-67 16,-2-4-272-16,3-8 68 16</inkml:trace>
          <inkml:trace contextRef="#ctx0" brushRef="#br1" timeOffset="47756.8502">27180 2344 2447 0,'-15'-10'37'0,"15"10"-21"0,-13 0 3 16,13 0-15-16,0 0 13 15,0 11 74-15,0 1-35 0,0 2 4 0,0-1-11 16,0 4 6-16,0 1-1 0,20 18 45 16,-4-20-57-16,-1-3 5 0,1-1 5 15,-3-3 11-15,13 7 81 0,-11-11-48 16,-4-2 13-16,2 0-4 0,-3-1-11 15,11-2-4-15,-11 0-67 0,0-9-4 0,1 0-8 16,-1-2 4-16,0-1-8 16,3-16 13-16,-5 14-22 0,-5 2 11 0,2 0-17 15,-5 2 11-15,2-4-21 16,-2 14 14-16,0 0-6 0,0 0 12 0,0 0-7 16,0 11 3-16,0 12 2 0,0-10 6 15,0 1-16-15,16-1-27 0,-16 1-44 16,23 0-54-16,13 5-208 0,-17-11 136 15,1-2-44-15,6-3-41 0,3-3-59 16,28 0-606-16,-26 0 448 0,0 0 98 16</inkml:trace>
          <inkml:trace contextRef="#ctx0" brushRef="#br1" timeOffset="48091.7873">27858 2413 1515 0,'-23'-5'33'0,"23"1"23"0,0 4 26 15,-18 0 29-15,18 0 80 0,-16 0-114 16,16 0-8-16,0 10-7 0,-10-2-4 15,10 1 67-15,0-3-38 0,0-6-2 0,0 6 10 16,0-6 25-16,21 5-22 16,7-5 89-16,-12 0-129 0,2 0-18 15,-3 0-10-15,1 0 2 0,12-10 34 16,-12 2-29-16,-8 0 77 0,2 0-68 16,-5 2-6-16,-2-2-9 0,-3-7-77 0,0 9 45 15,0-2-3-15,0 1-4 16,-55-5-14-16,37 12 20 15,-5 0-3-15,-24 0-2 0,24 12 5 0,0-3-5 16,2 3-2-16,0 1 6 0,-2 16 5 16,23-16 4-16,0 2-4 15,0 0 18-15,0-2-12 0,0 1 1 0,41 10-1 16,-12-7-11-16,5-3 6 0,7-5-6 0,8-2-4 16,37 2-234-16,-42-6-26 15,10-3-94-15,3 0-38 0,-3 0-229 0,3-15 24 16</inkml:trace>
          <inkml:trace contextRef="#ctx0" brushRef="#br1" timeOffset="48395.4742">28399 2368 1715 0,'0'-3'130'0,"0"3"-46"16,0-1-10-16,0 1-30 0,0 0 6 15,0 0-1-15,36 0 28 0,-20 0-26 16,2 9 1-16,5-2 37 0,1 3-23 15,2-1 13-15,28 13 80 0,-23-12-104 16,-16 2-21-16,6 0-17 0,2 0-4 16,11 10 31-16,-26-13-17 0,2-2 18 15,-5 1 2-15,6-3 11 0,-11 1 1 16,0 0 55-16,0-3-53 0,-21-2 9 16,-15-1 10-16,10 0-2 0,-15 0 65 0,22 0-98 15,4-10-11-15,-1 0-20 0,3 1-8 16,13-2-7-16,0-13-35 0,0 9-22 15,0-1-49-15,0 1-55 0,0-1-74 0,52-12-347 16,-23 16 238-16,-3 0-146 16,5 1-107-16,-3 0 66 0</inkml:trace>
        </inkml:traceGroup>
        <inkml:traceGroup>
          <inkml:annotationXML>
            <emma:emma xmlns:emma="http://www.w3.org/2003/04/emma" version="1.0">
              <emma:interpretation id="{63205E18-B2A4-4E2A-B008-9989A518FE2F}" emma:medium="tactile" emma:mode="ink">
                <msink:context xmlns:msink="http://schemas.microsoft.com/ink/2010/main" type="inkWord" rotatedBoundingBox="29579,2606 32708,2589 32712,3312 29583,3329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1" timeOffset="50012.1445">31409 2270 2246 0,'0'-3'41'0,"0"-1"32"0,0 2 127 16,0 2-124-16,0 0-15 0,0 0-4 15,0 0-8-15,0 8-12 0,-36 8-12 16,21-5-20-16,-3-1 4 0,-3 1-10 15,5 2-53-15,1-3-69 0,-6 14-328 16,13-15 138-16,-2 0-203 0,-3 0-4 16,8-3 51-16</inkml:trace>
          <inkml:trace contextRef="#ctx0" brushRef="#br1" timeOffset="48909.3306">29031 2306 1818 0,'0'11'90'0,"-13"-3"1"16,13 0 27-16,0 2-21 0,0 0-15 16,0 2-15-16,0 14 45 0,0-14-49 15,0 2 0-15,0 0-4 0,0 0-3 16,15 5 36-16,3-10-50 0,-2-1 0 16,2 0-7-16,-2-3 6 0,-3 0 2 0,10 1 103 15,-10 1-73-15,-3-7-8 16,1 0-25-16,-1 0-5 0,11 0 29 15,-1-21-3-15,-15 13-36 0,3-10 27 16,-5 8-38-16,-3 0-2 0,0-1-5 16,0-1-5-16,0-12 31 0,0 13-13 15,0 0-4-15,-16 3-9 16,16 4-6-16,0-2-16 0,0 1-9 0,-15 5 17 16,15 0 4-16,0 0 5 0,0 0-3 0,0 34 1 15,0-21 1 1,0 18 1-16,18-12-2 0,5 1 0 15,0 1 13-15,3 4-13 0,3 0 3 16,33 30-70-16,-26-24 57 0,-2 0 12 16,-6 0 57-16,1 4-62 0,-1-2 9 0,14 24 5 15,-32-35 1-15,-10 0 1 16,0-5 3-16,0-3 17 0,-26-14 46 16,-15 10-6-16,17-10-18 0,-4 0-33 15,-6 0-9-15,1 0 1 0,-6-12-3 16,0 0-9-16,-46-19 6 0,46 15-11 15,0-4 4-15,3-1-33 0,5 2-21 0,2-3-40 16,-10-15-259-16,26 18 62 16,3 3-77-16,10-1-94 0,0-1-279 0,23-14-458 15</inkml:trace>
          <inkml:trace contextRef="#ctx0" brushRef="#br1" timeOffset="49377.1842">29856 2353 2205 0,'0'-1'49'15,"0"1"-13"-15,0 0 48 0,0 0 35 16,0 0-15-16,0 21 159 0,0-12-153 0,0 1-14 16,0 2-10-16,0 0-9 0,19 10 30 15,-1-11-53-15,-3-1 27 0,1-2-35 16,-1 0 16-16,-2-1-22 15,16-3 14-15,-16-4-19 0,0 0 1 0,2 0 3 0,-5 0 2 16,-2 0-10-16,16 0 6 16,-12 0-22-16,-4 0-10 0,0-9 0 15,-3-1 2-15,3 5-24 16,-5-2 3-16,-3 1-13 0,0 6-20 0,0 0 6 16,0 0-2-16,0 0 7 15,0 0 31-15,0 0 4 0,0 12 0 0,0-3 4 16,0-2 3-16,33 1 2 0,-17-2-8 15,-1-6 1-15,3 5 11 0,3-5-3 16,-3 0 15-16,29 0 17 0,-19 0-19 0,-4 0-9 16,-6-10-6-16,5 10 8 15,8-19-2-15,-18 11 1 0,-3 0-9 16,-2 2 3-16,-3-2-4 0,0 2-8 0,-5-8-56 16,0 8-22-16,0-1-58 0,0 2-71 15,0 0-73-15,0 1-50 0,0-6-439 16,0 6 184-16,0 1 32 0,0-2 111 15</inkml:trace>
          <inkml:trace contextRef="#ctx0" brushRef="#br1" timeOffset="49705.8628">30612 2373 1935 0,'0'0'37'16,"16"11"42"-16,-16-1 29 0,20-10 35 0,-20 13 1 15,13 4 148-15,0-8-148 0,-2-2-7 16,2 1-12-16,-3-1 5 0,13 0 88 15,-7-7-141-15,-3 3-10 0,2-1-21 16,1-2-2-16,-3 0-17 0,13 0 33 16,-13 0-34-16,0 0 9 0,-3 0-13 15,-2-9-5-15,-1 1-6 0,-1-7-9 16,-6 7 5-16,0 2-4 0,0-4 4 16,0 2-9-16,-19-12 10 0,-6 10-8 0,4 2-5 15,-2 1 7-15,2 1-22 0,-2 5 15 16,-29 1 1-16,26 0 0 15,0 0 0-15,3 11-4 0,-1 0 8 0,4 0 1 0,-9 13 1 16,19-10-1-16,5-2 3 16,0 1-3-16,5 1-4 0,0-2 3 15,23 14-4-15,0-15 5 0,3 1-2 16,3 0 9-16,4-1-11 0,45 6-151 16,-34-11-68-16,2 0-133 0,4-1-88 0,1-5-189 15,1 0-126-15</inkml:trace>
          <inkml:trace contextRef="#ctx0" brushRef="#br1" timeOffset="50261.9221">31705 2175 2489 0,'10'-7'48'15,"-2"3"23"-15,2 4 34 0,0 0 59 16,11 0 164-16,-16 12-181 0,0 0-44 0,3 3-38 16,0 3-19-16,-3 3-17 0,11 22-4 15,-9-20 88-15,4 2-109 16,-3-1-1-16,2-1 1 0,18 21-160 15,-15-23 34-15,3-4-99 0,-3-1-81 0,2-1-50 16,-2-3-23-16,5 4-764 0,-7-13 625 16</inkml:trace>
          <inkml:trace contextRef="#ctx0" brushRef="#br1" timeOffset="50453.6717">32028 2243 2584 0,'0'-31'121'0,"21"31"-45"0,-21 0 38 16,0 0 40-16,0 10 29 16,0 2-30-16,0 24 2 0,0-14-119 0,0 3-2 15,0 3-19-15,0 1-9 16,18 3 2-16,3 27-13 0,-21-28-96 0,18-3-162 16,2 0-139-16,-20-1-186 0,13 19-873 15</inkml:trace>
        </inkml:traceGroup>
      </inkml:traceGroup>
    </inkml:traceGroup>
    <inkml:traceGroup>
      <inkml:annotationXML>
        <emma:emma xmlns:emma="http://www.w3.org/2003/04/emma" version="1.0">
          <emma:interpretation id="{C8B63DEB-330F-40B1-8ED9-A05B770D13CC}" emma:medium="tactile" emma:mode="ink">
            <msink:context xmlns:msink="http://schemas.microsoft.com/ink/2010/main" type="paragraph" rotatedBoundingBox="589,3702 32892,3827 32884,5968 580,5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5EA66A-4C78-44C1-AEF4-D2D155F63014}" emma:medium="tactile" emma:mode="ink">
              <msink:context xmlns:msink="http://schemas.microsoft.com/ink/2010/main" type="line" rotatedBoundingBox="589,3702 32892,3827 32888,4904 584,4778"/>
            </emma:interpretation>
          </emma:emma>
        </inkml:annotationXML>
        <inkml:traceGroup>
          <inkml:annotationXML>
            <emma:emma xmlns:emma="http://www.w3.org/2003/04/emma" version="1.0">
              <emma:interpretation id="{2E3321F0-8336-4055-B824-DDAFD3490C29}" emma:medium="tactile" emma:mode="ink">
                <msink:context xmlns:msink="http://schemas.microsoft.com/ink/2010/main" type="inkWord" rotatedBoundingBox="588,3861 3820,3873 3818,4445 586,4433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3306.8358">558 3791 2391 0,'6'-4'49'0,"-6"-2"36"0,5 2 34 0,0 1 30 16,13 2 76-16,-8 1-132 0,6 0-1 15,2 0-3-15,5 0-6 0,37 11 46 16,-26-2-90-16,4 1-4 0,1 0-14 16,0 2 3-16,-3 1-22 0,29 13 36 15,-39-14-29-15,-5 1 27 0,-6 0-9 16,-5-3-8-16,-2 10 48 0,-8-12-29 16,0-2 8-16,0 0 5 0,-46 8 111 15,27-13-105-15,-1 1 0 0,-19-2 94 16,18 0-75-16,3 0-9 15,-5-14-17-15,5 1-22 0,-19-14-1 16,25 11-25-16,-1-3-8 0,5 0-42 0,5-2-19 16,3-22-176-16,0 22 105 15,26-1-26-15,0 1-70 0,2-2-127 0,6-1-100 16,44-23-838-16,-34 25 638 0,5-1 141 16</inkml:trace>
          <inkml:trace contextRef="#ctx0" brushRef="#br0" timeOffset="22978.3493">248 3740 2589 0,'-18'-6'65'0,"2"0"73"16,16 0 62-16,-28-2 235 0,15 4-298 0,2 0-53 15,-2 2-40-15,6 1-21 16,-9-1-12-16,6 2-14 0,-3 0 9 0,0 11-4 16,-3 2-9-16,1 1 11 15,-8 21-8-15,10-12 10 0,5-1-8 0,8 1-1 16,0 0 14-16,0 24-5 0,23-27 3 16,0-2-10-16,1-1 11 0,2-3-1 15,36 6 16-15,-29-17-1 0,4-1 17 16,1-2-2-16,-1 0 16 0,2 0-16 15,33-24 36-15,-41 11-27 0,-5 0 25 16,-3 1 25-16,-7-2 7 0,-1-17 63 16,-15 19-118-16,0-4-25 0,0 1 0 0,0-2-23 15,-57-17-6-15,34 18-13 0,-8 0 9 16,0 1-10-16,2 3-9 16,-33-6-142-16,34 12 37 0,-1 4-65 0,3 2 57 0,6 0-30 15,2 0-62-15,-13 25-398 16,20-12 208-16,3 2-72 0,3-1-165 15,5 2 76-15</inkml:trace>
          <inkml:trace contextRef="#ctx0" brushRef="#br0" timeOffset="23718.6294">1475 3440 2416 0,'0'-1'144'0,"0"1"-57"0,0 0 214 15,0 0-124-15,18 12 1 0,-5-3-19 16,0 2-14-16,18 20 35 0,-13-14-117 16,0 4-23-16,3 2-10 0,-3-1 1 15,23 24 7-15,-20-24-23 0,-6-1-18 16,4 1 12-16,-1-2-2 15,26 28 14-15,-31-38-26 0,0 8-5 16,-8-13 1-16,3 0 41 16,-6-5-6-16,-2 0 6 0,0 0-2 15,0 0-5-15,0 0-13 0,0-10-11 0,0 2-7 16,-21-2 2-16,3 1-2 16,-18-15 15-16,18 13-6 0,-3-3-6 0,-2 2-11 15,0 2 14-15,-19-7-4 0,19 11 5 16,2 2-3-16,-2 1-1 0,5 3 1 15,0 0-2-15,-16 10-17 0,16-1 16 16,2 2 5-16,6 1 12 0,-3 2-5 16,3 17-10-16,10-14-10 0,0 2 8 15,0-2 4-15,0 0 7 0,41 15 5 16,-20-18-12-16,5-1 2 0,0-2-2 16,5-3-78-16,0 0 11 0,39 0-274 0,-34-8 63 15,0 0-112-15,6 0-67 0,-1 0-223 16,39-13-574-16</inkml:trace>
          <inkml:trace contextRef="#ctx0" brushRef="#br0" timeOffset="24110.1805">2140 3736 2398 0,'0'-3'52'16,"-13"1"18"-16,13 2 147 0,0 0-126 15,0 0 17-15,0 0 1 0,15 16 57 16,1-9-107-16,0 0-10 15,-1-1-12-15,-5 0 10 0,22 6 73 16,-12-6-52-16,-2-3-1 0,6 0-21 16,4-2-5-16,24-1 1 0,-24 0-24 0,-4 0-11 15,2 0 13-15,-3-9 21 16,13-1 56-16,-13 4-11 0,-15-10-37 16,-8 9-44-16,0 0-2 0,0 0-13 0,-23 1 10 15,-13-12-10-15,10 12 8 16,0-1-8-16,0 0 9 0,3 3 1 0,-1 1-2 15,-12 3 4-15,18 0-5 16,0 0 6-16,2 11-8 0,1-1 6 16,-11 9-4-16,13-7-7 0,3 0 11 15,2 1-6-15,8-1 11 0,0 16 3 0,0-15 16 16,0 1-24-16,26 0 14 0,-3-1-19 16,29 10-19-16,-19-12-3 0,-1-2-25 15,4 0-41-15,0-2-83 0,3-2-99 16,36-2-499-16,-39-3 283 0,-5 0-212 15,0 0 98-15,0 0 85 0</inkml:trace>
          <inkml:trace contextRef="#ctx0" brushRef="#br0" timeOffset="24487.6677">2709 3708 2098 0,'0'0'65'15,"21"-7"32"-15,-5-3 27 0,-6 10-5 16,18-8 99-16,-12 8-117 0,-1 0 12 16,1 0-2-16,5 0 12 0,5 0-5 15,25 9 71-15,-20 0-131 0,-2-2 0 16,5 2-23-16,-3 0-2 0,26 14 28 16,-32-11-29-16,-1 0-4 0,-4 0-9 0,-4 0 14 15,12 8-13-15,-20-10-11 0,-5 0-1 16,2-1 6-16,-5-2 15 0,0-1 6 15,0 3 15-15,0-4-21 16,-23-2-4-16,7-1 11 0,16-2 14 0,-36 0 35 16,20 0-18-16,1 0-23 0,-1 0 17 15,3-13-33-15,-13-11 5 0,14 12-31 16,1-4-4-16,6 0-14 0,0-2-13 16,5-16-83-16,0 19 31 0,0-1-9 15,21 3-15-15,-3 0-28 0,0 1-71 16,21-7-420-16,-16 11 217 0,0-1-60 15,6 2-230-15,2 2 73 0</inkml:trace>
        </inkml:traceGroup>
        <inkml:traceGroup>
          <inkml:annotationXML>
            <emma:emma xmlns:emma="http://www.w3.org/2003/04/emma" version="1.0">
              <emma:interpretation id="{1AA36E1D-0916-4843-8A27-8F7662934237}" emma:medium="tactile" emma:mode="ink">
                <msink:context xmlns:msink="http://schemas.microsoft.com/ink/2010/main" type="inkWord" rotatedBoundingBox="4306,3812 5725,3818 5721,4798 4302,4793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5056.7276">3734 3411 3015 0,'0'-10'69'15,"16"3"51"-15,-16-1 150 0,10 7-205 0,-10 1-44 16,0 0 21-16,11 0 23 0,7 22 105 15,-5-6-105-15,0 1-14 0,2 6 47 16,1 2-51-16,2 4-1 0,15 33-28 16,-20-30 5-16,3 0-13 0,-6-1 2 15,1-3-13-15,4 24 16 0,-10-27-4 16,0-4-7-16,1-5 3 0,-6-1 5 16,0 6 59-16,0-17 2 0,0-1 62 0,0-3 40 15,0 0 44-15,0 0-23 0,-16 0 71 16,16 0-207-16,-13 0-7 0,13-14-29 15,-15-1-9-15,7-18-6 0,8 15-20 16,0-3-4-16,0-4 3 0,0 2-20 16,0-16-16-16,28 23 25 0,-4 4 13 15,4 2-9-15,1 5 4 0,35 0-30 16,-25 5 36-16,-3 0 9 0,3 0 0 16,-3 14 5-16,-4-1-14 0,19 11-26 0,-35-10 16 15,-1-1 15-15,-7 0 7 0,-8 3 8 16,0 11 36-16,0-16-22 15,-28 2 0-15,2-1-9 0,-3-2 4 16,-30 8 0-16,28-12-10 0,0-2-10 0,-6 0-66 16,4-2-83-16,-24 2-407 15,31-4 268-15,-34 0-433 0,45 0 365 16,2 0-84-16,3-10-123 0,2 3-238 16</inkml:trace>
          <inkml:trace contextRef="#ctx0" brushRef="#br0" timeOffset="25610.3057">4387 3617 2503 0,'5'0'48'0,"-5"0"58"15,2 0 59-15,1 0 35 0,2 0 155 16,-2 11-231-16,5-2-44 16,-1 2-8-16,1 2-27 0,21 17 0 0,-17-14-36 15,4 1 5-15,0 0 2 0,-1 0-6 16,6-1-1-16,18 12-47 0,-21-17 48 15,0-3 3-15,3 0 4 0,2-5 63 16,13 2-19-16,-18-5-29 0,-2 0-20 0,2 0 1 16,0-12 13-1,26-16 65-15,-36 18-65 0,7-13 14 0,-15 10-23 16,0-1-8-16,0-1-8 16,0-3 13-16,-26-17-16 0,6 18 7 0,20 2-38 15,-21 3 42-15,21 1-14 0,-18-3 36 16,5 14-41-16,13 0 7 0,0 0 2 15,-10 0-5-15,10 13 4 0,0 11 1 16,0-10 1-16,0-1 0 0,0 3-25 16,0 6 15-16,0 28 31 0,25-21 25 15,-4 3-10-15,8 4-2 0,2 0 7 16,33 41-1-16,-30-36-30 0,2-1-5 16,-2-2-1-16,2-1-1 0,-7-1-13 15,22 30 9-15,-32-36 14 0,-7-4 15 16,-4-4-14-16,-8-1 34 0,0 6 230 15,0-17-34-15,-26-3 22 0,3 0-25 16,-8-7-9-16,-42 0 59 0,-59-26-131 16,81 12-133-16,2-3-14 0,-3-4 2 15,3-2-5-15,2-1-12 0,-38-34-6 16,46 29 7-16,5 2-15 0,8 0-49 16,6 3-98-16,-6-15-477 0,26 24 246 0,0 2 18 15,0 3 47-15,0-1-27 0,0-12-539 16,0 12 353-16,28 0-306 15,8-1 175-15,3-1 109 0</inkml:trace>
        </inkml:traceGroup>
        <inkml:traceGroup>
          <inkml:annotationXML>
            <emma:emma xmlns:emma="http://www.w3.org/2003/04/emma" version="1.0">
              <emma:interpretation id="{A1F5E8A4-0FA6-47EB-909B-8B53DC0CF715}" emma:medium="tactile" emma:mode="ink">
                <msink:context xmlns:msink="http://schemas.microsoft.com/ink/2010/main" type="inkWord" rotatedBoundingBox="6365,3825 9628,3838 9624,4723 6362,4710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6348.027">6483 3650 3134 0,'3'-3'127'0,"-3"-1"28"0,2 3 14 0,4-1-50 16,4 1-31-16,-7 1-25 0,4 0 23 0,4 12 31 15,2 1 8-15,2 3 0 16,27 32 166-16,-17-18-142 0,6 3-13 16,1 5-53-16,-1-2-24 0,20 41-29 15,-27-39-12-15,-4 1-5 0,1-3-1 0,-5 1 0 16,17 26-190-16,-20-35-27 0,-2-2-56 16,1-4 22-16,-4-3-29 0,5 6-307 15,-8-18 197-15,-5-2-65 0,0-5-225 16,0 0-53-16,0 0 125 0</inkml:trace>
          <inkml:trace contextRef="#ctx0" brushRef="#br0" timeOffset="26624.0582">6522 3824 2149 0,'0'-20'26'0,"0"0"47"0,0 0 51 0,0-1 26 16,52-16 124-16,-29 19-188 0,8 1 8 15,5 5-8-15,3 0 22 0,0 4 12 16,41-3 93-16,-33 11-115 0,-3 0-20 16,0 0-17-16,0 0-8 0,36 25 29 15,-46-11-45-15,-6 1 7 0,-4 2-5 16,-6 1 0-16,-8 19 37 0,-10-17-58 16,0-1-12-16,0-1 3 0,0 0-19 0,-26-2 14 15,-15 14-4-15,20-24-32 0,3 3-37 16,0-3-53-16,2 2-83 0,1 0-434 15,-1-8 232-15,3 0-75 0,3 0-200 16,2 0 58-16</inkml:trace>
          <inkml:trace contextRef="#ctx0" brushRef="#br0" timeOffset="26006.0024">6064 3532 2888 0,'0'-5'123'16,"-13"-1"42"-16,13 2 32 0,-13 1-32 15,-10 0-8-15,12 3-123 0,-2 0-11 0,-2 0-8 16,-1 0-7-16,-2 11-5 16,-28 13-11-16,22-13 16 0,4 2-3 0,2 3-1 15,-1-1 0-15,-1 18-1 0,20-17-6 16,0 1 5-16,0-2-1 0,0-1-1 15,36 14 15-15,-15-15-2 0,7 0-12 16,6-1-3-16,2 0-3 0,44 11-5 16,-41-12 12-16,3 2 8 0,-4-3-5 15,-4 2 16-15,-6-2 6 0,19 8 27 16,-34-6-29-16,-5-5 44 0,-6-2-41 16,-2-1-3-16,0-1-31 0,-23-1 10 0,0 1-2 15,-6-3 1-15,-4 1-9 16,-42-1-44-16,31 0-17 0,0 0-60 0,0 0-97 15,2 0-92-15,-33-9-530 16,47 9 275-16,-1 0-91 0</inkml:trace>
          <inkml:trace contextRef="#ctx0" brushRef="#br0" timeOffset="27013.0725">7242 3688 2351 0,'5'-5'90'0,"3"2"-14"16,-3 3 36-16,3 0 23 15,-6 0 31-15,11 0 161 0,-3 10-210 16,3-10-13-16,3 11-19 0,2-4-8 0,0 1-4 16,29 6 23-16,-19-10-54 15,-2 1-16-15,3-5-17 0,-4 0 19 0,30 0-5 16,-32 0-1-16,-2 0-9 0,-1 0 23 16,-7 0 11-16,6-9 36 0,-14 9-61 15,-3 0-9-15,-2-14-9 0,0 4-4 16,0-8-12-16,-23 9-1 0,5 1 5 15,-3 0 4-15,-2 8 11 0,2-8-3 16,-25 8-18-16,22 0 4 0,1 0 7 16,2 0 6-16,3 0 3 0,-18 19 0 0,26-10-3 15,2 4-7-15,0-1 1 16,3 2 19-16,5 13 18 0,0-14-30 16,0 2-8-16,26 0-2 0,-3 0-7 0,31 15 15 0,-20-18 11 15,0-2-14-15,5 2-8 16,-6-3-28-16,6-1-40 0,36 0-229 15,-41-5 54-15,-3-3-86 16,-5 0-31-16,-3 0-52 0,13-11-592 0,-23 1 473 16,-5 0 98-16</inkml:trace>
          <inkml:trace contextRef="#ctx0" brushRef="#br0" timeOffset="27360.1141">7793 3674 1841 0,'0'-10'90'0,"0"10"-5"16,0 0 33-16,18 0-12 0,0 0-4 15,18 0 75-15,-15 7-92 0,0-7 1 16,2 12-59-16,0 1 65 0,1-3 2 16,22 17 149-16,-22-8-165 0,-1-3-7 15,-5 3-12-15,34 25 94 16,-39-30-114-16,2 5-1 0,-10-13-19 0,-5 2-3 16,0-3-7-16,0-1 22 0,0-2 0 15,0-1 57-15,0-1-44 0,0 0 6 16,-18 0-4-16,18-12-31 15,-28-7 44-15,28 9-44 0,-10-2 14 16,-1-1-31-16,6-4 0 0,5-20 0 0,0 17 10 16,0 0-10-16,0 2 1 0,16 4 3 15,2 1-12-15,15-1-45 0,-15 14 45 16,3 0 0-16,5 0 57 0,0 9-55 16,20 17 10-16,-22-12 0 0,-1 0 3 15,0 3-9-15,-2-1-52 0,15 14-167 0,-20-16-8 16,-1-1-86-16,-4-2-81 15,2-2-161-15,5 5-834 0</inkml:trace>
          <inkml:trace contextRef="#ctx0" brushRef="#br0" timeOffset="27804.4293">8582 3433 2635 0,'8'-10'11'15,"-3"0"5"-15,3 6 33 0,0 4 60 16,5 0 218-16,-8 15-163 0,3 2-40 16,2 2-40-16,0 4-9 0,16 28 0 15,-13-25-41-15,0 3-3 0,3-1-13 16,-1 0 37-16,14 23-41 0,-14-30-12 16,-2 0-8-16,0-2 4 0,3-6 5 0,-3-2 1 15,5 5 11-15,-10-11-22 0,-3-2 13 16,-3-3 1-16,1 0-1 0,-1 0 12 15,-2 0-13-15,0 0-3 0,0-9 1 16,0 0-3-16,0-14-14 0,0 9 1 16,-20-2 12-16,2-1-7 0,-3 1-4 15,-28-18 4-15,25 18 14 0,1 4 1 16,0 1-9-16,5 3 1 0,-3 2-8 16,-20 6 2-16,25 0 8 0,-5 0 18 0,-2 0-2 15,0 9 21-15,-21 17 14 16,26-11-24-16,2 7-10 0,8-2 7 0,3-1-10 15,5 18-11-15,0-18-12 16,0 2 13-16,34-2 1 0,-3-2 1 0,-5 1-8 16,41 10 3-16,-28-16-3 0,2-1-31 15,6-2-60-15,2-3-146 0,57-2-602 16,-51-4 240-16,2 0-174 0,0 0 152 16</inkml:trace>
        </inkml:traceGroup>
        <inkml:traceGroup>
          <inkml:annotationXML>
            <emma:emma xmlns:emma="http://www.w3.org/2003/04/emma" version="1.0">
              <emma:interpretation id="{7D002491-7C21-4A74-BC94-FCD38E70D4BD}" emma:medium="tactile" emma:mode="ink">
                <msink:context xmlns:msink="http://schemas.microsoft.com/ink/2010/main" type="inkWord" rotatedBoundingBox="10009,4298 10254,4299 10253,4312 10008,4311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7987.8774">9437 3876 2900 0,'0'4'59'0,"0"-4"152"0,0 4-68 0,0-4-56 16,0 0-33-16,0 0-42 0,0 0-12 0,38 0-8 15,-19 0-38-15,1 0-108 16,4-6-92-16,1 6-105 0,32-7-615 0,-28 7 347 15,4 0 104-15</inkml:trace>
        </inkml:traceGroup>
        <inkml:traceGroup>
          <inkml:annotationXML>
            <emma:emma xmlns:emma="http://www.w3.org/2003/04/emma" version="1.0">
              <emma:interpretation id="{8015CB89-D3D2-40A5-A823-92AF974118AB}" emma:medium="tactile" emma:mode="ink">
                <msink:context xmlns:msink="http://schemas.microsoft.com/ink/2010/main" type="inkWord" rotatedBoundingBox="10786,3741 14072,3754 14069,4584 10783,4571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1716.0244">10213 3737 2651 0,'0'-1'68'0,"0"-1"37"15,0-1 23-15,21 2 30 0,10-7 19 16,-8 6-118-16,6-1-16 0,4 2-2 16,6 1-15-16,52 0-4 0,-42 0-26 15,-3 14 5-15,-4-3 0 0,-3 2 5 0,18 14 122 16,-42-12-130-16,1-1 13 0,-9 1 9 0,-7-1-126 16,0 12 175-1,-25-4 9-15,-27-5-4 0,26-9-28 16,0-4 6-16,3-4-2 0,-1 0 15 15,-25 0 25-15,26 0-57 0,2-9-12 0,-2-3-12 16,5 0-8-16,2-1 4 16,-7-18 12-16,15 13 32 0,8 1-73 0,0 0-18 15,0-2-30-15,44-13-165 16,-15 18 95-16,7 0-53 0,3 2-60 0,2 1-57 16,55-7-290-16,-49 11 334 0,10 0-12 15,-3 2-132-15,0 0-65 16,55-1-264-16</inkml:trace>
          <inkml:trace contextRef="#ctx0" brushRef="#br0" timeOffset="33089.9712">11210 3631 1820 0,'2'0'19'0,"-2"0"30"16,0 0 39-16,0 8 170 0,0 0-128 15,0-8-3-15,-18 8-13 0,18-2-12 16,-31 4 67-16,31-2-114 0,-13-2 0 16,-2 1-22-16,4 2-9 0,1 0 12 0,-8 11 44 15,10-8-30-15,5 0-15 0,3 2-5 16,0-1 11-16,0 11-6 0,0-12-28 15,19-2-11-15,-1 0 18 0,0-2 8 0,13 3 50 16,-16-5-28-16,3-3 11 16,-2-1-2-16,0-1-10 0,15-1 27 15,-16 0-32-15,-5 0 4 0,3-9-2 16,-5 1 5-16,0 8-9 0,5-22 32 16,-8 12-38-16,-5-1-1 0,5 1-4 0,-5 1-2 15,0-12 59-15,0 12-27 16,0 1 0-16,0 0-24 0,0 2 5 15,-20-7-38-15,20 11-10 16,-13 2-13-16,13 0 11 0,0 0 18 16,0 8-4-16,0 0-1 15,0 0-7-15,0 3-2 0,0 11-8 16,0-9 28-16,0 0-11 0,0 3-2 0,0-4 0 16,36 13-9-16,-10-15 21 0,-11 1-11 15,6-1 7-15,2-3-8 0,32 9 11 16,-40-16-2-16,14 0-10 15,-19 0 10-15,0 0 2 0,3-10 5 16,-5 2-10-16,8-11-3 0,-11 8-4 16,-3-1 14-16,6-1-5 0,-5 1-2 0,4-18-18 15,-1 17 7-15,-1-1 13 16,0 2-9-16,3 0 7 0,-1 2-8 16,9-4-73-16,-8 8 73 0,0 2 0 0,-1 3 0 15,1 1 56-15,18 0-65 0,-11 0 14 16,1 11-9-16,2-3 4 0,-5 2 2 15,26 15-4-15,-24-13 10 0,1 2-5 16,-3-2 11-16,0 1-3 0,-3-2-2 16,3 14 2-16,-8-16-2 15,-5-5 1-15,0-2 128 0,0-2-47 16,0 0 40-16,0 0 35 0,0 0-75 16,0 0-26-16,0-9 2 0,0 0 17 0,-15 0-34 15,2-15-9-15,13 10-52 0,0-1 5 16,0-2-5-16,0 1-6 0,0-14-62 15,0 18 44-15,0 2-38 0,21 4 9 0,-6 1-32 16,16 2-70-16,-15 3 108 16,-1 0 31-16,3 0 6 0,-2 13-1 15,43 23 7-15,-38-23 22 16,15 14-7-16,-12-13 5 0,-4-2 2 16,1 0-5-16,-5 0-7 0,22 10-21 15,-17-15 9-15,-5 1-2 0,-3-4 7 16,-3 1 20-16,0-2 6 0,6-3 0 15,-8 0-14-15,2 0 0 0,-5-11 5 0,5 2 3 16,14-14 6-16,-14 11-4 0,0-2-9 16,3-1 8-16,-7-1-6 15,12-21 15-15,-18 15-16 0,5 1 6 0,-5-6-11 16,0 0 2-16,0-33 2 0,0 27 3 16,0 1 4-16,-29-1 10 0,11 1 37 15,18 4 26-15,-15-19 139 0,-3 30-142 0,18 3-15 16,-13 3-41-16,13 5-24 15,0-1-10-15,0 7-4 0,0 0 9 16,0 0-12-16,0 0 12 0,0 13 1 16,0 0 8-16,0 2 7 0,0 3-11 0,0 5 20 15,0 1-9-15,18 33 7 16,3-28-27-16,-1 3 14 0,-9-2 7 16,7 0-15-16,2 29 18 0,-7-33-6 0,3-1 9 0,-8-2-12 15,2-1 4-15,8 11-15 16,-13-20 12-16,6-4 8 0,-11-1 9 15,0-2 16-15,5 1 192 0,-5-6-38 16,0-1 38-16,0 0-3 0,0 0-11 0,0 0-6 16,0 0 43-16,0 0-195 15,0-9-45-15,0 1-11 0,0-8 3 16,-21-8-8-16,3-6 1 16,18 12 4-16,-10-3 9 0,10-1-13 0,0-3-2 15,0-1 1-15,0-25-26 0,0 27 21 16,0 3-4-16,0 3 3 0,0 4 0 15,51-2-14-15,-25 16 15 0,3 0 2 0,4 0-3 16,1 0 6-16,33 30-5 16,-33-15 2-16,-5-1-5 0,-6-1 9 15,-5 2-10-15,8 8 4 0,-26-12 6 16,0-4 4-16,0-1 34 0,0 1-24 0,0 2 9 16,0-5-31-16,0-1 19 0,-23 0 4 15,-1-2-11-15,-25 3-4 0,21-3 6 16,2 0-3-16,-3-1 2 15,3 1-6-15,6-1-2 0,-11 1-29 0,23 0 16 16,3 1-5-16,-1-1 14 0,6 2 0 16,0 9 0-16,0-3 1 0,0 2 8 15,24 0 12-15,-4 5-9 0,22 12 5 16,-11-15-15-16,-3 1-76 0,1-1-122 16,5-1-109-16,28 7-399 0,-29-11 400 15,-4-4-17-15,2 0-175 0,0-4-93 0,41 0-1161 16</inkml:trace>
          <inkml:trace contextRef="#ctx0" brushRef="#br0" timeOffset="37387.5952">13420 3856 3298 0,'8'3'77'0,"0"3"47"16,5 0 213-16,-8-1-202 0,0-2-28 15,0 2-2-15,3 2-9 0,7 10 84 16,-7-5-110-16,-5 2-25 0,-3 2-14 15,0 3-30-15,0 2-5 0,-83 26-245 0,26-21-44 16,-10 3-275-16,-11 1-378 16,-13 3-57-16</inkml:trace>
          <inkml:trace contextRef="#ctx0" brushRef="#br0" timeOffset="37151.3253">13239 3606 2726 0,'0'0'399'16,"0"12"334"-16,0-12-563 15,0 0 271-15,0 0-91 0,0 0 96 16,0 0 1-16,0 0 1 0,0 0 181 16,0 0-395-16,0 0-14 0,0 0-17 15,0 0 9-15,0 0 125 0,0 0-231 16,0 0-47-16,0 0-33 0,0 0-21 0,0 0-5 16,0 0 0-16,0 0 0 15,0 0 0-15,-16 0 0 0,16 0 0 0,0 0 0 16,0 0-145-1,0 0-39-15,0 0-100 0,0 0-59 0,0 0-91 16,0 0-755-16,0 0 532 16,0 0 5-16,0 0-30 0,0 0-45 0,0 0-1138 15</inkml:trace>
        </inkml:traceGroup>
        <inkml:traceGroup>
          <inkml:annotationXML>
            <emma:emma xmlns:emma="http://www.w3.org/2003/04/emma" version="1.0">
              <emma:interpretation id="{E7A3DE29-C519-42B6-819A-BD155245D378}" emma:medium="tactile" emma:mode="ink">
                <msink:context xmlns:msink="http://schemas.microsoft.com/ink/2010/main" type="inkWord" rotatedBoundingBox="16626,3774 18237,3780 18233,4695 16622,4688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1" timeOffset="52351.8944">17269 3724 2445 0,'-23'-4'44'0,"23"0"50"0,0 0 48 0,0 2 166 16,0 0-214-16,0 1-52 16,0 0-24-16,0 1-10 0,0 0 15 0,23 0 10 15,3 0 15-15,2 11 6 0,-4-3-34 16,38 10 73-16,-29-7-60 0,1 0 35 16,-5 0-59-16,4 2 0 0,-9 0-4 15,20 12 15-15,-21-13-8 0,-8-2 12 16,-4-1-16-16,-3 0 13 0,-8 2 127 15,0-6-112-15,0-1-2 0,-24-1-97 16,6-1 96-16,-21 0 44 0,19-2-38 16,-9 0 7-16,6 0-21 0,-6 0 22 15,6 0-24-15,-16-23 15 0,24 11-35 16,2 1 2-16,2-2-9 0,6-1-12 0,5-11-39 0,0 12-7 16,0 0-45-16,23 1-84 15,9 0-93-15,35-10-489 0,-31 12 320 16,3 2-228-16,5 0 81 0,-5 1 80 15</inkml:trace>
          <inkml:trace contextRef="#ctx0" brushRef="#br1" timeOffset="51977.9344">16053 3741 2520 0,'0'0'53'0,"0"6"76"0,0-6 62 0,0 0 250 16,0 0-287-16,0 0-58 0,0 0-36 15,0-13-1-15,18 3-24 0,15-12 37 16,-17 10-55-16,-6-2 18 0,8-1 3 16,-7-1 4-16,12-17 15 0,-13 15-45 15,-2 0-6-15,-8-2 9 0,0-2-6 16,0-26 35-16,0 23-36 0,0 1 2 0,0 0 4 16,-18 4-25-16,18 3 16 0,-16-6 9 15,3 17-21-15,13 6-7 0,0 0 15 16,0 19-41-16,19 38 41 15,1-20-3-15,-2 6 2 0,6 8-5 16,2 4 12-16,25 64-12 0,-22-60 22 0,-1 0-8 16,1-1 6-16,4-3 6 0,30 44-12 15,-35-57-8-15,3-5-2 0,-8-5-6 16,1-5 3-16,-14-6 2 0,13 7 18 16,-23-19-9-16,0-3 5 0,0-3-3 15,0-3-23-15,-38 0 8 0,14 0 11 16,-4-13 5-16,-6-2-8 0,-5 1-3 15,-41-22-9-15,41 15 7 0,-5 0-11 16,11-4-4-16,-1 1 2 0,11-27-12 0,23 27 7 16,0-2 1-16,0 0-15 0,0 1-16 15,23-1 2-15,44-22-66 0,-44 26 93 16,16 3-8-16,0 0 3 0,8 2-1 16,54-12-29-16,-47 19 46 0,-2 0-3 15,-8 2 2-15,2 4-8 0,32 0-49 16,-49 4 33-16,-6 0 6 0,-2 0 16 15,-3 0 8-15,-8 11-3 0,3-2 14 0,-13 2-14 16,0-11 11-16,0 7 0 16,0-3 3-16,0 1-12 0,0-5 12 15,-18 6-1-15,18-4 6 0,-23-2-3 16,7 0 2-16,-2 0 10 0,-21 0 15 16,24 0-7-16,-4 0-18 0,4 0-2 15,2 0-4-15,-16 0-7 0,19 0 0 16,0 0 5-16,2 0-7 0,3 0 4 15,-6 0 3-15,6 0 0 0,0 0-7 16,-3 0-5-16,3 10 11 0,5 1 0 16,-5 8 7-16,5-8-2 0,0 1-5 15,0 0 2-15,0 0-4 0,44 22 6 0,-31-20 5 16,8 0-4-16,-3-3-10 16,5-2 20-16,26 7-9 0,-15-16 5 0,-6 0-2 15,1 0-9-15,-1 0 0 0,29-10 10 16,-31 10 6-16,-3-14 13 15,-4 2 11-15,-4 1 0 0,-5-1 12 0,14-11 7 0,-24 10-37 16,0 1-12-16,0-1 5 16,0 0 1-16,0-12-3 0,0 13-17 15,0 0 9-15,0 1-5 0,0 0 10 16,-44-5-15-16,26 11 13 16,-55 2-43-16,55 3-21 0,-3 0-38 15,-2 0-64-15,0 8-89 0,-16 4-378 16,16-5 276-16,7 1-87 0,6 0-180 15,-3-1 62-15</inkml:trace>
        </inkml:traceGroup>
        <inkml:traceGroup>
          <inkml:annotationXML>
            <emma:emma xmlns:emma="http://www.w3.org/2003/04/emma" version="1.0">
              <emma:interpretation id="{1C1F1611-F48B-48BA-B65D-ABED68923BD7}" emma:medium="tactile" emma:mode="ink">
                <msink:context xmlns:msink="http://schemas.microsoft.com/ink/2010/main" type="inkWord" rotatedBoundingBox="18807,4149 20455,4156 20454,4381 18806,4374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1" timeOffset="52762.0261">18235 3722 2555 0,'0'0'175'0,"0"0"52"15,0 0-145-15,0 0-7 0,0 0 12 16,18 0 2-16,10 0 42 0,-12 8-86 16,7 1-15-16,-5 1 5 0,3 2 1 15,-3 0-13-15,16 18 39 0,-19-14-25 16,-5 0-2-16,-2 0-21 0,3 0 0 0,-6 11 20 16,0-17-28-16,-5 1 20 0,0-4-7 15,0 1 18-15,0-2 78 16,0-2-55-16,0-4-5 0,0 0-2 15,0 0 12-15,-21 0 23 0,8-12-40 0,13 3-10 0,-15-2 126 16,10 2-134-16,-8-3-25 16,7-16-153-16,6 12 144 0,0 0-1 15,0-1 2-15,0-1-10 16,24-12-18-16,-9 19 10 0,3 2 5 0,3 3-5 16,-3 1-12-16,21 5-47 0,-21 0 23 0,5 0 14 15,-2 12-8-15,2-1-4 16,-4 0-6-16,19 12-113 0,-17-7 45 15,-8-4-59-15,8 1-58 0,-8-4-62 16,18 6-368-16,-18-7 233 0,2-2-152 0,-2-6 89 16</inkml:trace>
          <inkml:trace contextRef="#ctx0" brushRef="#br1" timeOffset="53084.0614">18993 3785 2129 0,'-26'-8'31'16,"-8"1"28"-16,16 2 22 0,8 2 91 15,10 3-99-15,-10 0 0 0,-3 0-1 0,2 0 13 16,-2 25 56-16,8-14-78 16,0 2 20-16,5 3 21 0,0-2 8 0,0 1-12 15,18 13 31-15,-2-16-74 16,7 0 14-16,-2-1 2 0,2 4 19 0,24-2 38 16,-24-10-89-16,3-3-16 0,-3 0 5 15,0 0 18-15,26-12 43 16,-25 1-45-16,-1 2-20 0,-7-2 1 0,-3 0 17 15,-3-7 22-15,-10 7-47 0,0 0-14 16,0-1 1-16,0 1-17 0,0-1 9 16,0-7-10-16,0 9-2 0,-29 3-4 15,1 1-21-15,7 0-24 0,-49 0-81 16,42 4 45-16,-1 2-6 0,4 0-49 16,1 0-87-16,-15 0-383 0,21 0 257 0,3 0-33 15,-3 14-1299-15</inkml:trace>
          <inkml:trace contextRef="#ctx0" brushRef="#br1" timeOffset="53553.2681">19153 3789 2831 0,'16'-5'168'0,"-11"5"-18"0,3 0 28 15,-3-5-48-15,0 5-28 0,0 0-19 16,6 0-80-16,-11 0 9 0,10 0 69 15,-5 9-74-15,3 0 9 0,15 15-69 16,-12-12 58-16,-1 3 3 0,0-1-8 0,-2 2 14 16,18 8 27-16,-13-14-17 0,-3 1 2 15,-2-2 13-15,2-1 11 0,1-1 57 16,-6-4-47-16,-5-3 4 0,0 0 2 16,8 0-10-16,7 0-5 0,-10-10-51 15,8 0 0-15,-2 0-1 0,-1 2-4 0,1-2 10 16,7-7-12-16,-18 10 1 15,0 2-19-15,0 5-11 0,0 0 16 0,7 0-35 16,-4 0 47-16,-3 0-13 16,8 11 23-16,-3-3-13 0,21 7 6 15,-18-7 1-15,15-1 10 0,-8 1-9 0,9-8 6 16,-6 4-2-16,26-4 71 0,-13 0-79 16,-8 0 15-16,0 0-51 0,1-12 50 15,25-4 46-15,-31 6-37 0,-2 3 19 16,-3-2-18-16,5 0-5 0,-3-9-9 15,-10 10-5-15,-5 0 2 0,0-2-4 16,0 2-2-16,0-9-38 0,-15 7-9 16,-3 2-18-16,18 0-27 0,-21 2-47 15,3 1-37-15,-11-2-385 0,22 3 224 0,-9 1-40 16,1 1-32-16,2-1-244 0</inkml:trace>
        </inkml:traceGroup>
        <inkml:traceGroup>
          <inkml:annotationXML>
            <emma:emma xmlns:emma="http://www.w3.org/2003/04/emma" version="1.0">
              <emma:interpretation id="{547E8831-9AC5-4C04-813C-A2F27D683FD7}" emma:medium="tactile" emma:mode="ink">
                <msink:context xmlns:msink="http://schemas.microsoft.com/ink/2010/main" type="inkWord" rotatedBoundingBox="21396,3861 24724,3874 24722,4464 21393,4452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1" timeOffset="55233.9529">20875 3833 2316 0,'0'-6'46'0,"-18"-5"222"15,18 5-37-15,0 0 8 16,0 0-13-16,-8 0-19 0,0-5 72 0,0 4-196 16,3 3-15-16,5-1-20 0,0 2-20 15,-5-1 3-15,5 3-29 16,0 1-2-16,0 0-14 0,0 0 14 0,0 8 2 15,0 3 6-15,13 2-14 0,-13 3 0 16,15 0 0-16,4 5 4 0,1 22 4 16,-7-21 1-16,-2-5-5 0,-1 1 11 15,5-2-11-15,4 10-1 0,-7-17 2 16,-1-1 28-16,4-5 21 0,-2 2 18 0,39-5 90 16,-36 0-79-16,-6 0-9 0,3 0-10 15,-3-11 0-15,-5 3-25 0,1-13 2 16,-6 10-45-16,0 0 7 0,0 0 0 15,0 1-1-15,0-4-33 0,0 9 11 0,0 2-15 16,0 1 9-16,0 2 28 16,0 0-43-16,0 0 24 0,0 10 13 15,0-10 11-15,0 10 0 0,33 9 1 16,-9-13-3-16,1-1 99 0,1-5-92 0,-5 0-1 16,7 0 1-16,35 0-105 15,-30-10 105-15,-15-2 0 16,-10 1 9-16,0 4-16 0,7-3 2 15,-9 2-6-15,-6-11-12 0,0 9 4 16,0 1 3-16,0-3-7 0,0 0-8 0,0-10-18 16,-29 10 21-16,29 2 5 0,-26 1 2 15,26 0-15-15,-15-3-39 16,15 8 18-16,0 2 22 0,0 1 0 0,0 1 11 16,0 0 61-16,28 10-38 15,21 6 9-15,-15-6-67 0,5 0 47 16,-5 0-3-16,7 4 1 0,34 10-3 15,-41-11 19-15,-1 0 4 0,-4 0-13 0,-6-2 6 16,-7 0-8-16,-1 6-1 16,-12-9 3-16,-3 1-2 0,0-5 2 0,0 2 2 15,-44 2 19-15,15-4-15 0,1 0-4 16,-71 1 6-16,58-5-4 16,7 0-11-16,1 0-26 0,-29-9-128 15,41 9-4-15,-2-12-93 0,-1 3-84 16,9-1-74-16,-3-9-619 0,18 11 419 15,0-2 105-15</inkml:trace>
          <inkml:trace contextRef="#ctx0" brushRef="#br1" timeOffset="55629.7049">22071 3741 2168 0,'0'0'171'0,"0"0"-29"0,0 9 40 16,0-1-47-16,0-1 2 15,0 11 113-15,0-8-138 0,0 1-10 0,0 0-14 16,0-2-13-16,18-1 1 0,15 8 32 16,-17-8-54-16,-6-3-11 0,6 1-8 15,-3-2 3-15,13 3-20 0,-14-5-8 16,1-1-6-16,-2-1 10 0,-1 0 5 16,8 0 10-16,-10 0-12 0,-3 0-12 15,0-10 17-15,-5 3-11 0,6-8 14 16,-6 6-21-16,0-1-5 0,0 1-5 15,0 1-4-15,-21-1 3 0,-13-7 2 16,16 11 2-16,0 1-4 0,-5-1 0 0,-6 4 5 16,-25 1-1-16,25 0 4 15,1 10 0-15,-1-1-8 0,4 2 3 16,-17 13 2-16,27-9 3 0,2 1 2 0,5 1-5 16,0-1-7-16,8 0 20 0,0 17-18 15,29-18 10-15,-4-1-5 0,9-1 17 16,2-2 5-16,114 15-94 15,-28-17-322-15,-62-7 36 0,2-2-103 0,0 0-145 16,0 0-169-16,0 0 143 16</inkml:trace>
          <inkml:trace contextRef="#ctx0" brushRef="#br1" timeOffset="56226.7388">23080 3531 2153 0,'-16'0'26'0,"1"0"34"16,-8 0 142-16,15 11-94 0,0-4-11 16,3 2 0-16,0 0-4 0,5 1 9 0,0 7 119 15,0-9-95-15,18 0 15 16,-3-2-6-16,4-1-2 0,22-3 64 15,-20-2-138-15,2 0-11 0,-2 0-9 0,-1 0-7 16,14 0 56-16,-21 0-53 16,0-13-4-16,-5 2-13 0,-8 11-3 0,0-13 1 15,0-4-27-15,0 5 3 0,0 3 186 16,-29 3-185-16,8 6-14 0,-23-6-302 16,21 6 223-16,0 0-17 0,0 0-32 15,4 0-77-15,-22 10-398 0,28-2 249 16,-2 1-81-16,2 1-193 0,2-1 55 15</inkml:trace>
          <inkml:trace contextRef="#ctx0" brushRef="#br1" timeOffset="55921.656">23305 3738 2727 0,'-5'-2'96'0,"0"0"23"16,2 2 17-16,3 0-3 0,0 0 0 0,0 8 146 15,0 2-160-15,0 0-61 0,0 2-20 16,0 2-7-16,39 22 3 0,-39-17-28 15,18 3-7-15,-18-3 8 0,16 3 1 0,-1 16-8 16,1-21 16-16,-8-1-31 16,-1-3-50-16,1 0-84 0,8 3-423 15,-16-13 238-15,0 0-45 0,0-3-177 16,7 0-116-16,1 0 94 0</inkml:trace>
          <inkml:trace contextRef="#ctx0" brushRef="#br1" timeOffset="56741.2568">23621 3696 3424 0,'-18'-2'64'0,"2"2"24"16,9-2 11-16,1 1 64 0,6 0-129 16,0-1-15-16,31 0-15 0,3-1 1 0,44 0-37 15,-32 0-84-15,4 2-68 16,4-1-106-16,-2-1-82 0,46 0-481 15,-51 2 186-15,-1 1 90 0,-4-2 126 16</inkml:trace>
          <inkml:trace contextRef="#ctx0" brushRef="#br1" timeOffset="56536.9504">23706 3506 3287 0,'13'-23'191'15,"-5"13"-41"-15,0 3 28 0,0 1-70 0,-3 1-16 16,5-3 2-16,-5 6-64 16,-5 2-23-16,0 0-13 0,0 0 6 0,0 0 3 15,0 18 21-15,0-5 14 16,0 2 6-16,0 3 43 0,0 4 4 0,21 33 102 16,-21-26-104-16,0 3-1 15,0 1-14-15,18 1 6 0,-2 35 18 16,-16-39-75-16,15 0-7 0,1-2-16 0,-3 0 18 15,-3-4 17-15,16 18-39 0,-11-25-86 16,1-3-97-16,-3-1-51 0,0-3-13 16,8 1-244-16,-14-8 182 0,1-3-127 15,-5 0-129-15,-3 0-308 0</inkml:trace>
        </inkml:traceGroup>
        <inkml:traceGroup>
          <inkml:annotationXML>
            <emma:emma xmlns:emma="http://www.w3.org/2003/04/emma" version="1.0">
              <emma:interpretation id="{78446108-1259-405C-9DE7-F1AE7B7905D9}" emma:medium="tactile" emma:mode="ink">
                <msink:context xmlns:msink="http://schemas.microsoft.com/ink/2010/main" type="inkWord" rotatedBoundingBox="25446,3881 27770,3890 27766,4777 25442,4767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1" timeOffset="58782.4703">25526 3542 2802 0,'-15'0'160'15,"15"0"32"-15,0 40 114 0,23-17-249 16,-23 3-31-16,21 5-8 0,-21 3-31 15,41 46 21-15,-26-39 5 0,9 1 25 16,-4-2-36-16,4 1-76 0,25 30-396 16,-26-41 117-16,47 37-962 15,-52-51 774-15,-2-3 102 0</inkml:trace>
          <inkml:trace contextRef="#ctx0" brushRef="#br1" timeOffset="59060.1956">25671 3959 2272 0,'-41'-60'146'0,"35"28"145"16,6 32-60-16,0-11-183 0,0 11-19 15,19-13 10-15,-19 13-8 0,31-8 6 16,44 8 44-16,-34 0-32 0,6 0 9 0,4 0-10 16,1 9 13-16,54 23 12 0,-62-12-44 15,-2 3-6-15,-9-1 18 16,-2 0 17-16,21 26 61 0,-41-28-71 15,-11-2-6-15,0 1-15 0,0-2 5 16,-19-1-4-16,-37 11-18 0,24-15-6 0,4-2-10 16,-1-1 7-16,-4 0-4 15,-32-3-156-15,34-5-8 0,0-1-99 0,-3 0-58 16,3 0-33-16,-18-7-577 0,31-5 311 0,5 1 110 16</inkml:trace>
          <inkml:trace contextRef="#ctx0" brushRef="#br1" timeOffset="58546.8418">25107 4101 3337 0,'0'0'46'16,"0"-7"3"-16,-21 7 4 0,21 0-14 15,-16 0 80-15,4 10-55 0,-1 1-15 16,-3 2-35-16,1 4-10 0,-24 24-8 16,21-19-1-16,-1 1-37 0,-1-2-113 15,4-2-152-15,3-1-136 0,-5 12-989 16,18-17 798-16,0-5 142 0</inkml:trace>
          <inkml:trace contextRef="#ctx0" brushRef="#br1" timeOffset="59686.8401">26230 3876 2479 0,'5'-5'28'16,"-2"2"-4"-16,2 3-4 0,-2 0-1 0,-3 0-2 16,18 21 101-16,2 2-75 15,-9-7-31-15,2 2 11 0,2-2 9 16,-4 1 3-16,4-3 16 15,19 13 44-15,-16-14-46 0,0 0-11 0,3-2-10 16,-3-2-2-16,13 5 61 0,-16-9-20 16,-7 2 34-16,18-7 207 15,-21 0-251-15,-2 0-11 0,2 0-42 16,-2-21 32-16,-1 13-26 0,1 0-1 16,-3 0-10-16,2 2-12 0,-2-5-10 0,0 11 19 15,0 0 2-15,0 0-7 0,3 0 5 16,2 0 13-16,-5 0 4 15,0 0-13-15,0 0-11 0,0 0-3 0,0 16-68 0,21-9 72 16,0 0 8 0,56 6 72-16,-53-8-73 0,-1-5-6 15,0 0 6-15,24 0-2 0,-27 0 0 16,-1 0 0-16,-1-9 17 0,0 9 2 16,8-20-5-16,-16 11-22 0,0-3-4 15,3 0 15-15,-5-1 4 0,0-4 3 16,-3-29 8-16,-5 21 1 0,0-3-6 15,0-3 9-15,0 2-3 0,-44-40 27 0,26 35-31 16,2 1 20-16,-2-2-6 0,0 2 5 16,-16-25 44-16,22 35-44 0,-1 0 3 15,2 6 2-15,3 2-16 16,3 4 3-16,0-1-20 0,5 9-13 16,0 3 5-16,0 0-3 0,0 0 4 0,0 10 1 15,0 3 6-15,0 3-4 0,0 3 10 16,16 8-12-16,15 37 2 0,-16-29-7 15,3 6 12-15,0 1 2 0,6 0-10 0,17 40 6 16,-20-44 9-16,0-5 19 16,-1-1-15-16,4-3 2 0,-6-7-38 15,15 15-132-15,-15-23-1 0,-2-3-91 0,2-3-104 16,-2-3-120-16,12-1-967 0,-5-4 799 16,-4 0 159-16</inkml:trace>
          <inkml:trace contextRef="#ctx0" brushRef="#br1" timeOffset="59867.5688">26812 3803 2605 0,'-15'-5'80'16,"5"3"39"-16,-1 2 12 0,11 0-30 16,0 0-49-16,18 0-66 0,8 0-35 0,10-11-48 15,6 2-60-15,15 9-80 0,96-18-415 16,-65 11 59-16</inkml:trace>
        </inkml:traceGroup>
        <inkml:traceGroup>
          <inkml:annotationXML>
            <emma:emma xmlns:emma="http://www.w3.org/2003/04/emma" version="1.0">
              <emma:interpretation id="{C1224DC4-3542-4917-804B-5CC378A82F2D}" emma:medium="tactile" emma:mode="ink">
                <msink:context xmlns:msink="http://schemas.microsoft.com/ink/2010/main" type="inkWord" rotatedBoundingBox="28818,4095 32891,4111 32890,4496 28816,4480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1" timeOffset="61047.7915">29613 3881 2000 0,'-15'-10'61'0,"2"3"41"0,13-1 38 15,-11 1 24-15,11-5 122 0,0 6-179 0,0 4-43 0,0-2-23 16,0 0-14-16,0 4-10 16,0 0 26-16,16 0 0 0,2 0 8 15,0 0-3-15,3 10 8 0,28 11 55 16,-23-11-49-16,0 1-7 0,-3 0-14 0,-5 0-17 16,-2 2-17-16,20 13 26 15,-26-13-24-15,1-2 9 0,4 0-1 16,-7-4-10-16,5-1 47 0,-8-6-15 15,-5 0 17-15,0 0 3 0,0 0 1 16,0 0 17-16,0 0-66 0,0-11-13 16,0 2 6-16,0-3 2 15,0 2-3-15,0-4-5 0,0-16-99 16,0-8 94-16,0 19 99 16,16 13-96-16,-16 3 2 0,15 3-3 15,11 0-69-15,-10 0 68 0,-9 0 4 16,9 0 1-16,-6 10 77 0,3-10-67 15,10 16-4-15,-15-8-12 0,-5-8 2 0,5 4 0 16,-3-4 7-16,-5 5 4 16,2-5-54-16,1 0 59 0,-1 0-10 15,1 0 9-15,-3 0 47 0,0 0-49 0,0-9-6 16,3 1-6-16,-1-2 5 0,1 2-5 16,12-6 0-16,3 0-3 15,6 4-4-15,-11 7 7 0,0 3 1 16,0 0-6-16,5 0 10 15,23 0 1-15,-18 13 8 0,1-2-9 0,-1 3-7 16,0 0 10-16,24 15-21 0,-26-8-19 0,-1-1-85 16,-2-5-90-16,1-2-66 15,-1-2-74-15,8 4-441 0,-14-11 143 16,4-4 44-16,-3 0 114 0</inkml:trace>
          <inkml:trace contextRef="#ctx0" brushRef="#br1" timeOffset="60511.7611">28257 3724 2139 0,'0'0'16'0,"-11"0"37"0,11 0 45 15,0 0 175-15,0 10-133 0,26-1-9 16,3 0 5-16,4 0 0 0,45 14 76 16,-34-10-150-16,3 3 3 0,-1 0-19 15,1 3 7-15,36 17-5 0,-50-21-37 16,-2 1-13-16,-10-1 4 0,-5-1 17 0,-6-3 7 16,-10 8 41-16,0-11-43 0,0-1-7 15,-31-3 10-15,2 1 2 16,-25-2 14-16,26-3-34 0,-1 0-7 15,-2 0-4-15,5 0 16 0,-20-25-13 0,28 12 3 16,-1 0-18-16,4-1-17 0,5-2-32 16,2-20-156-16,8 19 63 0,0-1-34 15,23-1-19-15,0 2-18 0,3 1 11 16,44-10-133-16,-34 16 219 0,3 1 48 16,-3 2 40-16,1 2 22 0,25 2 6 0,-36 3-2 15,-8 0 16-15,-5 0 0 16,0 0 20-16,-3 24 69 0,-10-14-29 15,5 0-9-15,-2 1-2 0,2 1-3 16,-2 0-8-16,9 12 27 0,-1-12-32 16,-3 0 14-16,5-1 1 0,-1-1 3 0,20 9 43 15,-12-11-40-15,-2-2 15 16,1-2 3-16,-1 1 10 0,15-2 61 0,-15-3-68 16,-2 0-18-16,-3 0-4 0,0 0 1 15,10-15 20-15,-15 2-27 0,0 5-10 16,-6-2-8-16,1 1-4 0,-3-1-19 15,0-13 7-15,0 16-10 0,-21-4-32 0,0 0 31 16,3 0-3-16,-15-12 26 16,12 15-34-16,3 2-1 0,0 3 5 15,-6 3-5-15,-17 0 5 0,20 11 0 16,1 1 14-16,-1 0-9 0,3 1 1 16,2 4 9-16,3 14-7 0,13-14 4 15,0-1-4-15,0 0 2 0,24-1 1 0,35 13 5 16,-25-17-5-16,7 1 1 15,6-1-36-15,5-3-64 0,54 3-349 16,-52-5 135-16,0-3-18 0,1-3-63 0,2 0-214 16,44 0-405-16</inkml:trace>
          <inkml:trace contextRef="#ctx0" brushRef="#br1" timeOffset="61360.1082">30651 3824 2324 0,'0'-11'34'0,"0"2"17"16,-13 3 19-16,13 6 112 0,0 0-89 15,0 0 3-15,0 10-9 0,0 3 2 16,-18 14 66-16,18-14-87 0,0 2-3 0,-21 0-14 16,21 6 23-16,0-6-9 15,0 11 46-15,0-16-59 0,21 0 10 16,39 3 109-16,-40-13-132 15,4 0-12-15,-1 0 3 0,31-12 42 0,-28 1-33 16,-3 3-11-16,-5-1-4 0,1-1 1 16,4-4 8-16,-18 4-21 15,-5 2-4-15,0-2-2 0,0 0-4 0,0 1-5 16,-18-10-15-16,0 12-11 0,-3 1-30 0,3 2-26 16,-3 0-39-16,-46-2-430 15,39 4 287-15,-16 2-337 16,20 0 239-16,6 0-138 0,3 0-69 15</inkml:trace>
          <inkml:trace contextRef="#ctx0" brushRef="#br1" timeOffset="61671.4956">30827 3773 2217 0,'16'-5'46'0,"4"2"57"0,19 0 212 16,-16 3 23-16,1 0-186 0,-1 0-3 15,0 0 1-15,37 19-96 0,-29-7 38 16,3 0-14-16,-3 4-10 0,2 0-9 0,-2-1-22 16,26 17 14-16,-31-17-30 15,-5-2 148-15,0 1-147 0,-8-4-4 16,10 4-102-16,-15-9 134 0,-3-2 29 16,-3 1 5-16,1-4 34 0,0 0 37 0,4 0 180 15,-7 0-207-15,0 0-58 0,0 0-52 16,0 0-8-16,0-21-16 15,0 10-3-15,0-1-33 0,-18-2-57 0,18-2-65 0,0-2-42 16,0-23-191-16,0 17 232 16,0 3-35-16,0-1-88 0,0 2-85 15,29-11-517-15,-6 19 286 0,5 3-12 16,1-1 125-16</inkml:trace>
          <inkml:trace contextRef="#ctx0" brushRef="#br1" timeOffset="62032.3075">31800 3736 1962 0,'13'9'21'0,"-2"-1"44"0,-4 1 38 16,4 2 29-16,4 12 122 0,-10-12-145 15,3-1 11-15,-8 2-7 0,0 2 13 16,0-1-13-16,24 6 68 0,-6-13-93 16,8 1 0-16,-8-1 1 0,-18-4-7 15,15-2 52-15,-2 0-79 0,-13 0-2 16,0 0-23-16,0 0 2 0,0 0-15 15,0 0 8-15,0-13-6 0,0 1-9 0,0 0-8 16,0 4-6-16,0-3 0 16,0-18 5-16,0 20 3 0,0-2-5 0,0 1-8 15,-21 3 4-15,3-6-3 0,-2 13 13 16,-4 0-7-16,4 0-5 0,-1 0 6 16,0 7-2-16,-25 18 3 0,22-10 3 15,4 1 2-15,4 0-6 0,3 0-2 16,3 4 1-16,10 16-1 0,0-16 9 15,0-2-5-15,28-1 23 0,6-2-7 16,2-1 7-16,55 9-107 0,-40-12-69 0,9-1-142 16,2-3-102-16,0-1-124 15,60 6-977-15,-60-9 904 0</inkml:trace>
        </inkml:traceGroup>
      </inkml:traceGroup>
      <inkml:traceGroup>
        <inkml:annotationXML>
          <emma:emma xmlns:emma="http://www.w3.org/2003/04/emma" version="1.0">
            <emma:interpretation id="{89923B88-F81B-480F-9302-3F4A45921DBF}" emma:medium="tactile" emma:mode="ink">
              <msink:context xmlns:msink="http://schemas.microsoft.com/ink/2010/main" type="line" rotatedBoundingBox="17090,5074 32549,5132 32546,5966 17087,5908"/>
            </emma:interpretation>
          </emma:emma>
        </inkml:annotationXML>
        <inkml:traceGroup>
          <inkml:annotationXML>
            <emma:emma xmlns:emma="http://www.w3.org/2003/04/emma" version="1.0">
              <emma:interpretation id="{988E193D-C2DD-49CB-869A-EFC0B62A20E5}" emma:medium="tactile" emma:mode="ink">
                <msink:context xmlns:msink="http://schemas.microsoft.com/ink/2010/main" type="inkWord" rotatedBoundingBox="17090,5138 17779,5141 17777,5632 17088,5629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1" timeOffset="63196.732">16676 4809 2386 0,'-20'-9'38'0,"7"5"35"16,2-1 33-16,-7 3 17 0,-2 2 73 16,12 0-121-16,3 0 1 0,-6 0-12 15,6 9 0-15,-5-2-17 0,7 0 10 16,3-1-29-16,0-6 13 0,0 6 27 16,0-6 28-16,0 4 124 0,0-4-124 15,0 0-16-15,13 0-19 0,-13 0-6 16,16 0 29-16,-3-10-46 0,2 10-12 15,-15-9-15-15,0 4-5 0,0-1-4 0,0 0-3 16,0 2 0-16,0 1-3 16,0 0 4-16,0 3-11 0,0 0-26 0,0 0-16 15,-23 0-24-15,23 0-47 0,-16 0-54 16,-7 0-393-16,18 0 215 0,-6 7-27 16,1-7-26-16,7 7-228 0,3 5-389 15</inkml:trace>
          <inkml:trace contextRef="#ctx0" brushRef="#br1" timeOffset="62872.5626">16700 4955 2662 0,'0'-4'50'0,"0"-1"11"0,-16 5 17 16,16 0 11-16,0 0 128 0,0 11-115 16,0-1-31-16,0 3-42 0,0 2-15 0,0 17 0 15,0-17-6-15,0 0-13 0,0 2-1 16,16-4-52-16,-1 0-77 15,8 6-322-15,-10-8 148 0,3-6-105 0,-3 2-233 0,2-4 69 16</inkml:trace>
          <inkml:trace contextRef="#ctx0" brushRef="#br1" timeOffset="63445.8246">16907 4739 2814 0,'0'-13'185'0,"0"8"9"0,0 0 35 0,0 4-34 0,0 0-43 16,0-1-13-16,0 2-124 15,0 0 44-15,0 0-65 0,0 0 2 16,0 22-25-16,18-8 50 15,0 4 7-15,-18 2-15 0,21 5 8 0,-3 2-7 0,10 33-15 16,-12-28-2-16,2-2-5 16,-3 1 9-16,-2-2-3 0,18 25 17 15,-18-30-35-15,3-4-57 0,-3-1-94 16,-3 0-80-16,8 6-399 0,-7-14 311 16,-11-3-37-16,0-4-218 0,10-4-7 15</inkml:trace>
          <inkml:trace contextRef="#ctx0" brushRef="#br1" timeOffset="63608.5882">16834 5012 2346 0,'-5'-10'68'0,"-5"-1"47"16,5-1 174-16,5 7-203 0,0 1-46 0,0-2-28 16,0 6-16-16,59 0 7 15,-25 0-16-15,-1-11-51 0,14 11-83 16,-3-10-91-16,47 2-532 0,-53 8 179 15,9 0 89-15</inkml:trace>
        </inkml:traceGroup>
        <inkml:traceGroup>
          <inkml:annotationXML>
            <emma:emma xmlns:emma="http://www.w3.org/2003/04/emma" version="1.0">
              <emma:interpretation id="{5D6355CE-1853-4D04-8D76-39E7FAFF7328}" emma:medium="tactile" emma:mode="ink">
                <msink:context xmlns:msink="http://schemas.microsoft.com/ink/2010/main" type="inkWord" rotatedBoundingBox="18717,5102 21414,5112 21412,5644 18715,5634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1" timeOffset="69175.8853">18871 4739 2677 0,'0'-13'140'0,"0"2"66"0,0-16 370 15,0 22-524-15,-18 0-39 0,18 4-6 16,0 1-24-16,0 0 37 16,0 9 17-16,0 2 25 0,0 6 14 15,0-1-18-15,52 32 5 0,-29-20-51 16,-2 3-2-16,2 0 1 0,1 3 4 16,14 32 12-16,-14-35-17 0,-4-2-12 0,-2-1 0 15,-2 0-1-15,28 34 4 16,-36-46-1-16,2 7 5 0,0-17 36 0,-10-1 31 15,0-5 27 1,0 0 185-16,0 0-249 0,0 0-25 0,0-38 4 16,0 10-2-1,0 7-4-15,0-3-11 0,0 2-11 16,0-4 2-16,0 4-3 0,0-25 0 0,0 27 8 16,0 2-11-16,0 5 2 0,0 2 7 15,52 5-10-15,-52 6 8 0,29 0 3 16,-6 9 17-16,3 6-2 0,26 14-17 15,-29-11-6-15,0 2 11 0,-2-1-3 0,-3-1-13 16,16 15-58-16,-24-20-28 16,-5-2-54-16,8 0-22 0,-8-5-156 15,16 1-30-15,-3 2-517 0,-13-7 187 16,8-2 69-16,-2 0 125 0</inkml:trace>
          <inkml:trace contextRef="#ctx0" brushRef="#br1" timeOffset="68740.5255">18144 5083 2559 0,'0'-14'63'0,"0"-1"100"0,0-1 79 0,0-10 304 16,0 14-377-16,0 1-52 16,0 1-27-16,0 2-21 0,0-2 1 15,0-1 0-15,0 7-64 0,0 2-22 16,0 2 9-16,0 0 6 0,0 0 11 16,0 0-15-16,0 10 0 0,0 4 5 15,0-1-11-15,13 24 8 0,2-20 9 0,-15 4-12 16,13-2 4-16,-13 0-7 15,16 13 13-15,-3-22 5 0,-3 0-11 0,0-2 5 16,0-2 2-16,-2-1-12 0,15 1 30 16,-12-6-6-16,-1 0 3 0,0 0-9 15,-2 0-5-15,15 0-12 0,-12-11 10 16,-1 5-7-16,0 6-6 0,-2-8 4 16,2 8-13-16,-5 0 12 0,1 0 8 0,4 0 6 15,-2 0-9-15,17 23 6 0,-12-14 99 16,5 0-102-16,3 1-4 0,-3-4 5 15,3-1-112-15,20-5 112 0,-15 0-1 16,-3 0 3-16,5 0-9 0,1 0 4 16,27-29-7-16,-30 15 7 0,-3 2 7 15,0-5-8-15,-2 1 12 0,7-13 21 16,-15 13-27-16,-7-1-3 0,-6 1-13 0,5-3 14 16,-5-15-2-16,0 20-10 0,0 0 4 15,0 2-24-15,0 4-21 16,-16 0-54-16,-2 1-343 0,18 3 96 0,-15 4-88 15,15 0-35-15,-24 0-244 0,-4 0-437 16</inkml:trace>
          <inkml:trace contextRef="#ctx0" brushRef="#br1" timeOffset="69552.8753">19570 4960 2054 0,'0'0'109'0,"0"0"-11"0,0 8 31 15,0 0-29-15,0-1 12 0,0 6 100 16,0-5-81-16,16-2 3 0,2 1 2 16,41 7 204-16,-41-11-257 15,3-3-3-15,13 0 36 0,-16 0-66 16,3 0-22-16,-8 0-8 0,5 0-4 0,-3-11-6 15,19-6 29-15,-16 10-20 16,16-24 10-16,-29 21-19 16,5 1 2-16,-10 0-2 0,0-10 1 0,0 10-11 15,0 0-5-15,-26 3 8 16,-33-12-4-16,38 17 0 0,3 1-7 16,-26 0 1-16,26 0 4 0,-8 11 7 15,3 2 0-15,-1 2-7 0,4 0 1 16,-14 16-2-16,16-15 1 0,13 1 0 0,5 2 7 15,0-1-12-15,0 16 14 16,88 10 6-16,-57-30-9 16,5-4-2-16,5 0-13 0,6-3-27 15,2-3-69-15,57 0-452 0,-49-4 141 16,-5 0-103-16,-3 0-208 0,0-11 34 0</inkml:trace>
          <inkml:trace contextRef="#ctx0" brushRef="#br1" timeOffset="69968.0133">20204 4967 2336 0,'0'-3'46'0,"0"-1"35"0,0 2 23 16,21 1-6-16,-8-3 66 0,10 3-109 15,-7-2-15-15,7 2-18 16,-5 1 3-16,50 0 45 0,-48 0-42 0,24 16 30 15,-26-9-48-15,3 2 13 16,-8-1 6-16,5 3-4 0,5 8 56 16,-12-9-53-16,-6-1 5 0,5-1-8 15,-10 0 3-15,5-1 7 0,-2 0 42 0,2-3-51 16,-5-4 21-16,0 0 22 16,0 0-8-16,0 0 140 0,0 0-127 0,0 0-28 15,0 0-27-15,0 0-22 16,0-21 8-16,0 10-7 0,0-1 16 15,0-3-8-15,0 2-15 0,0-15-8 0,0 17 5 16,0 3 10-16,0 0 3 0,16 4-12 16,-16 4 4-16,33 0 5 0,-20 0 1 15,-2 9 5-15,4 2-2 16,-2 3-12-16,13 15 8 0,-16-17-39 0,27 29-385 16,-22-30 177-16,-2-1-55 0,-3 0-53 15,3-2-136-15,21-1-836 16</inkml:trace>
        </inkml:traceGroup>
        <inkml:traceGroup>
          <inkml:annotationXML>
            <emma:emma xmlns:emma="http://www.w3.org/2003/04/emma" version="1.0">
              <emma:interpretation id="{0F947D77-0BDB-4DF2-99A4-FBAC930FBA07}" emma:medium="tactile" emma:mode="ink">
                <msink:context xmlns:msink="http://schemas.microsoft.com/ink/2010/main" type="inkWord" rotatedBoundingBox="21845,5092 23231,5097 23229,5564 21844,5559"/>
              </emma:interpretation>
              <emma:one-of disjunction-type="recognition" id="oneOf28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1" timeOffset="70436.2397">21273 4909 2413 0,'0'-1'32'0,"0"1"11"16,0 0-69-16,0 0 74 0,0 0-53 15,0 0 80-15,0 0-52 0,16 10 25 0,-1 8 94 16,-15-9-60-16,16 1-8 16,-6 2 1-16,1-1 0 0,4 14 72 15,-15-17-91-15,16 10 74 16,-14-11-80-16,-2-1-3 0,0-1 7 0,0-2 21 16,0 0 94-16,0-3-95 15,0 0-11-15,0 0-13 0,0 0-17 0,0 0-22 16,0 0-13-16,0 0-3 0,26-10 0 0,-26 10 11 15,0-9-5 1,0 2-3-16,21 7-9 0,-21 0 1 0,0 0 1 16,13 0 6-16,5 9-2 0,-5 0 6 15,2 2-1-15,1 1 5 0,-3-1 0 0,28 12 3 16,-20-15-16-16,7 0 6 16,-4-1 6-16,-1-2 6 0,-2-2 12 0,28-3 12 15,-26 0-21-15,-5 0 2 0,0 0-11 16,-2-13 5-16,10-5 1 0,-16 11 4 15,1-3-15-15,-1-1 1 0,-5 3 6 0,-5-13-11 16,0 9-15-16,0-1-20 16,0 2-18-16,-23-2-49 0,-13-8-206 15,36 13 68-15,-26-2-47 0,10 5-30 16,-7-1-38-16,10 4-8 0,-3-2-732 16,-7 0 630-16</inkml:trace>
          <inkml:trace contextRef="#ctx0" brushRef="#br1" timeOffset="70671.4953">21783 4681 2306 0,'0'-8'30'0,"0"5"19"0,0 0 26 16,0 2 62-16,0 1-89 0,0 0-24 15,0 0-8-15,0 0-4 0,0 0-9 16,0 0 17-16,0 0-6 0,0 0 4 15,0 0-4-15,0 7-2 0,0-7-1 0,0 5-13 16,-15-5 2-16,15 0 4 16,0 5-4-16,0-5-6 0,0 0-31 0,0 5-55 15,0-4-67-15,0 1-94 0,0 1-183 16,0 2-703-16</inkml:trace>
          <inkml:trace contextRef="#ctx0" brushRef="#br1" timeOffset="71486.8327">22047 4846 2258 0,'-15'0'37'0,"4"0"45"0,11 0 38 15,-10 0 192-15,10 0-186 0,-5 0-25 16,5 0-39-16,0 0-26 0,0 0-28 16,0 0-11-16,0 0 15 0,0 0 24 15,0 0 16-15,0 0 22 0,15 11 113 16,1-3-82-16,-6-8 1 0,3 11-7 15,0-3-23-15,23-3 27 0,-15-5-77 16,2 0-2-16,1 0-17 0,-1 0 1 0,29 0 12 16,-8 0 17-1,-13-8 0-15,-21 0-21 0,1-1-7 0,-6-1-4 16,0 2-5-16,-5 2-5 0,0-9 22 16,0 8-16-16,0 1 20 0,0-1-21 15,0 3 4-15,-21-1-19 0,3 3 4 16,3 2 7-16,-6 0 10 0,-3 0-9 15,-25 12 13-15,21-1-18 0,-1 0 6 0,-2 2-6 16,8 1 15-16,-21 17 12 16,31-15-11-16,3 1-8 0,-1 0 5 0,11-1-6 15,0 2 10-15,0 15-3 16,0-16 14-16,34-3-13 0,-6-1 3 16,6 0-4-16,44 6-6 0,-34-14-29 15,0-2-40-15,2 0-54 0,1-3-93 16,46 0-492-16,-51 0 228 0,7 0-238 15,0 0 2-15,0-13 99 0</inkml:trace>
        </inkml:traceGroup>
        <inkml:traceGroup>
          <inkml:annotationXML>
            <emma:emma xmlns:emma="http://www.w3.org/2003/04/emma" version="1.0">
              <emma:interpretation id="{2FEB8D8F-C329-4FA6-B77F-0B01986D59D0}" emma:medium="tactile" emma:mode="ink">
                <msink:context xmlns:msink="http://schemas.microsoft.com/ink/2010/main" type="inkWord" rotatedBoundingBox="24157,5259 25477,5264 25476,5633 24156,5628"/>
              </emma:interpretation>
              <emma:one-of disjunction-type="recognition" id="oneOf29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1" timeOffset="72538.9491">23642 4967 2582 0,'-16'-7'34'15,"16"2"78"-15,-15 2 59 0,7-4 236 16,3 7-281-16,-3 0-58 0,3 0-48 0,5 0-11 16,0 0 3-16,0 0 16 15,0 10 2-15,0-2 3 0,0-1-1 0,20-1 59 16,-20 1-29-16,24 0-1 0,-1-2 1 0,-5-1-6 16,31-4 25-16,-25 0-54 15,-1 0 4-15,0 0-2 0,6 0 3 16,-6 0 0-16,13-13 28 0,-20 1-30 15,12-19 17-15,-28 21-32 0,0-2-3 16,0 0-3-16,0-11-20 16,0 10 6-16,-33 3-3 0,9-1 7 15,1 4 9-15,0 0-7 0,2 1-26 0,-10 6 15 16,5 0-1-16,0 0 5 16,0 13 9-16,-18 15-2 0,26-12 3 0,0 4 1 15,8 1 3-15,10 1-7 0,0 21-16 16,0-23 6-16,26 1 2 0,5-2 15 0,2-3-1 15,60 13 20-15,-41-18-41 16,8-4-53-16,2 0-40 0,0-2-69 0,-2-5-96 16,59 0-494-16,-65 0 315 15,-2-12-88-15,-6 12-128 0,-2-12 86 16</inkml:trace>
          <inkml:trace contextRef="#ctx0" brushRef="#br1" timeOffset="72876.6727">24385 4894 2110 0,'0'-5'7'0,"-16"0"6"0,6 5 34 16,10 0 132-16,0 0-68 0,0 11-18 16,0 0-33-16,18 0-14 0,31 15-12 15,-26-14-24-15,1 3-4 0,7-2 1 16,-3 3-3-16,37 8-2 0,-34-13-2 0,0-3-18 16,-3 0-39-16,1-3-56 15,-6-3-59-15,26-2-293 0,-28 0 200 16,-3 0-22-16,3-10-25 0,-6 0 35 15,11-9 117-15,-15 8 410 0,-6-1 76 0,-5-3-1 16,0 2-57-16,0-19 64 0,0 18-159 16,0-1-5-16,-16 4-32 0,16 2-35 15,-33-4-21-15,20 13-49 0,0 0 42 16,-3 0 35-16,-2 16 12 0,-3-2-28 16,-28 27-18-16,23-18-68 0,0 1 9 15,3 0-11-15,0 2-7 0,-13 20-26 16,25-26-61-16,4-1-90 0,-1-3-85 15,5 27-723-15,3-32 461 0,0-3 55 16</inkml:trace>
        </inkml:traceGroup>
        <inkml:traceGroup>
          <inkml:annotationXML>
            <emma:emma xmlns:emma="http://www.w3.org/2003/04/emma" version="1.0">
              <emma:interpretation id="{7B797D5C-4488-4C31-90B3-CC2BC670D19D}" emma:medium="tactile" emma:mode="ink">
                <msink:context xmlns:msink="http://schemas.microsoft.com/ink/2010/main" type="inkWord" rotatedBoundingBox="25791,5124 28032,5133 28029,5949 25788,5941"/>
              </emma:interpretation>
              <emma:one-of disjunction-type="recognition" id="oneOf30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1" timeOffset="74302.3069">26898 4991 2766 0,'-26'-8'203'16,"18"8"-19"-16,3-7 42 0,5 7-62 15,0 0-130-15,0 0 45 0,0 0-71 16,26 0 79-16,0-12-86 0,2 3 11 0,6 9-19 16,49-15-46-16,-34 7-65 15,0 1-98-15,0 7-109 0,1 0-86 16,50-8-773-16,-50 3 580 0,7 1 117 16</inkml:trace>
          <inkml:trace contextRef="#ctx0" brushRef="#br1" timeOffset="74137.8869">27118 4714 2438 0,'0'-4'56'0,"0"1"61"0,0 0 251 16,0 3-205-16,0 0-54 0,0 0-58 0,0 0-16 16,0 0 27-16,0 0 163 15,0 11-86-15,0 3-37 0,0 0-23 0,0 4-28 16,0 25 30-16,15-20-68 0,1 1-1 16,20 50-10-16,-25-51 43 15,-1 0-47-15,3-1 8 0,2 16-46 16,-7-22 14-16,0-2-23 0,10 12-438 15,-10-22 217-15,-8-2-22 16,0 0-39-16,0-1-696 0,0-1 404 16,0 0 95-16</inkml:trace>
          <inkml:trace contextRef="#ctx0" brushRef="#br1" timeOffset="73320.7952">25218 5028 2755 0,'0'0'32'0,"0"0"61"0,0 0 40 16,0 19 223-16,0-5-216 0,0 2-40 0,0 3-39 16,0 4 0-16,47 32 25 15,-32-25-55-15,6 3-12 0,-3 0-12 0,0 3 2 16,18 23 2-16,26 19-11 16,-51-59-10-16,2-3 8 0,-5-4 4 15,-3-3 13-15,-5-2-5 0,0 1 2 16,0-8-15-16,0 0 2 0,-21 0 7 15,21 0-7-15,-52-28-23 0,32 12 31 0,-1-2-3 16,5-4 24-16,-4-4-37 16,-19-37-23-16,23 28 38 0,1-4-13 15,15-1 5-15,0 1 14 0,0 0-17 16,23-26 12-16,3 36-3 0,-5 7-5 0,-1 4-5 16,-20 6-1-16,26-3-15 0,5 15 12 15,0 0-7-15,6 0 8 16,-1 0-4-16,28 27 8 0,-35-13 11 0,-8-1 4 0,-21 1 4 15,18 1-7-15,-18 14 1 16,0-15-6-16,0-1 2 0,0 0-5 16,0 0 3-16,0 2-7 0,-47 13-44 15,32-19-49-15,-3-3-66 0,2-2-74 0,-12-4-74 16,9 0-339-16,1-15 325 0,18 6-96 16,-15-4-111-16,15 0 48 0</inkml:trace>
          <inkml:trace contextRef="#ctx0" brushRef="#br1" timeOffset="73597.9765">25648 5023 2445 0,'0'-1'69'16,"0"1"7"-16,0 0-12 0,0 0-53 0,0 0 25 15,0 0 22-15,0 9 3 16,0 1 2-16,0 7 39 0,26-4-29 0,-6-2 2 16,-2 0 1-16,6 2 17 0,17 8 80 15,-20-11-132-15,2-1 38 0,0-2-9 16,1-2 12-16,25-2 82 0,-26-3-114 0,3 0-12 15,0 0 1-15,0-12 7 16,15-7 22-16,-25 7-45 0,-1 3 0 16,-7-1-77-16,0-2 62 0,-8-9-10 15,0-3 67-15,-26 4-75 16,3 13-11-16,2 2-19 0,0 2-62 0,1 3-4 16,-32 0-213-16,26 0 123 0,3 0-92 15,-3 0-35-15,2 0-37 0,1 0-35 16,8 16-746-16,-1-16 663 0</inkml:trace>
          <inkml:trace contextRef="#ctx0" brushRef="#br1" timeOffset="73920.6871">26222 4958 2450 0,'21'-5'104'16,"0"3"53"-16,2-3 52 0,0 5-3 15,29 0 84-15,-21 0-192 0,0 0-32 0,3 18-12 16,-3-4-3-16,41 14 38 0,-41-14-33 0,3 0-18 15,-3 2-8-15,0 2-8 16,21 7 4-16,-34-9-16 0,-5 0 4 16,3-2 1-16,-9 0 7 0,-4-2-1 15,-3 8 14-15,0-11-31 0,0-1 13 16,0-3 12-16,-23-2-1 0,5 0 57 16,-8-3-46-16,2 0 1 0,4 0-7 15,-4 0 10-15,-22-27 2 0,28 14-24 16,-6-2-21-16,6-3 2 0,0 0 11 0,-5-22-18 15,18 19-5-15,5 2-22 0,0 0-10 16,0 2-29-16,0 1-23 0,51-14-189 16,-27 16 39-16,4 1-105 0,3-1-72 15,3 0-71-15,36-17-836 0,-29 17 786 16,3-3 123-16</inkml:trace>
        </inkml:traceGroup>
        <inkml:traceGroup>
          <inkml:annotationXML>
            <emma:emma xmlns:emma="http://www.w3.org/2003/04/emma" version="1.0">
              <emma:interpretation id="{406F2717-8C14-42DE-A792-20814EE98F76}" emma:medium="tactile" emma:mode="ink">
                <msink:context xmlns:msink="http://schemas.microsoft.com/ink/2010/main" type="inkWord" rotatedBoundingBox="28544,5189 29992,5194 29990,5551 28543,5546"/>
              </emma:interpretation>
              <emma:one-of disjunction-type="recognition" id="oneOf31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1" timeOffset="75570.7637">28029 4870 2473 0,'-10'-6'51'0,"10"-4"103"0,-11-3 71 0,4-10 327 15,27 13-357-15,-20-2-37 0,0 2-44 16,0 2-27-16,0-4-20 0,0 9-76 15,0 3 1-15,0 0-4 0,0 0 2 0,0 9-51 16,47 20 64-16,-26-9 0 16,4 4 62-16,1 1-70 0,-2 5 18 15,20 27-11-15,-26-28 6 0,-3-4-15 16,-2-2 3-16,-5-2 15 0,0-5-7 0,-3 8 10 16,-5-17-9-16,0 0 2 15,0-2 11-15,0-1-23 0,0-3 5 16,-26-1-1-16,3 0 13 0,23 0 2 0,-29 0-9 15,-64-21-13-15,65 10 6 16,-22-10-4-16,14 8-2 0,18 2 0 16,18-2-3-16,0 4-15 0,0-1-12 15,0-9-55-15,0 11 48 0,23 0 13 0,1 0 9 16,7 1-13-16,41-9 11 16,-36 8 14-16,3 0 15 0,67-18 8 15,-80 16-7-15,3 2 6 16,-11-3-8-16,13-7 4 0,-23 9 12 15,-1 1 6-15,-7-2-2 0,0 0 8 0,0 1-17 16,0-8 17-16,0 8-22 16,0 3 1-16,0 0-14 0,0 2-3 0,-12 0-9 15,12 4 9-15,0 0 1 0,0 0 0 0,0 12 6 16,0 1 0-16,0 19 5 16,12-12-9-16,4 1 13 0,-3 4-6 0,0 1 8 15,13 29 18-15,-13-32-27 16,-3-2 5-16,0-1-8 0,1-1 4 0,-3-3 2 15,4 3 6-15,-6-14-2 16,-4 0 22-16,1-4 12 0,-3 1 10 0,0-2 56 16,0 0-78-16,0 0-12 0,0 0-12 15,0-10-3-15,0 1 1 0,0-13-6 16,0 10 1-16,0-2-3 0,0 3-11 16,0-2 0-16,0 0-23 0,0 13 35 15,0 0-2-15,21 0-2 0,-3 0 7 16,57 34-9-16,-49-23 9 15,7 0 4-15,27 10-10 0,-27-13 3 0,-4-8-4 16,2 6 8-16,0-6 4 16,23 0 3-16,-28 0-8 0,3 0 6 15,-3 0 5-15,-3 0-6 0,-2 0-8 16,15-27-8-16,-23 14 7 0,-3 1 10 16,-5-3-5-16,-2 0-1 0,-3-14 8 15,0 15-8-15,0 0-8 0,-18 4 6 16,18-1-11-16,-21 5 1 0,6 3-8 0,-4 3 3 15,4 0 17-15,-3 9 2 0,0 2-2 16,-11 16 5-16,16-12-7 0,5 0 1 16,1 1-8-16,7-2 1 0,0 0 3 15,20 12-56-15,1-15-8 0,5-1-78 16,8-1-96-16,5-2-137 0,59 2-629 0,-39-7 241 16,6-2 131-16,5 0 134 0</inkml:trace>
        </inkml:traceGroup>
        <inkml:traceGroup>
          <inkml:annotationXML>
            <emma:emma xmlns:emma="http://www.w3.org/2003/04/emma" version="1.0">
              <emma:interpretation id="{EEFC93D1-D29A-4863-9987-F705F80064E9}" emma:medium="tactile" emma:mode="ink">
                <msink:context xmlns:msink="http://schemas.microsoft.com/ink/2010/main" type="inkWord" rotatedBoundingBox="30406,5156 32549,5164 32548,5602 30404,5593"/>
              </emma:interpretation>
              <emma:one-of disjunction-type="recognition" id="oneOf32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1" timeOffset="76005.9327">29952 4753 2548 0,'0'-8'61'0,"0"-5"197"16,0 10-100-16,0 3-64 0,0 0-50 0,0 0 24 15,0 0 113-15,0 14-76 16,0-2-29-16,0 4-11 0,26 1-4 0,-5 4-9 15,44 24 19-15,-42-20-57 16,-5 1-1-16,0-2-1 0,-5 0-7 0,0-1 5 16,0 16 0-1,-13 1-6-15,0-29 2 16,0-9 1-16,0-1 5 0,0-1 42 16,0 0-34-16,0 0-13 0,0-17-2 15,0 7-5-15,0 1 7 0,0-2 12 16,0-2-20-16,-39-16-9 0,18 16-8 15,1 1 17-15,-1 1-6 0,-2 2 3 16,-45-2 6-16,50 11 0 16,-41 0-11-16,46 12 14 0,-16 12 6 15,21-13-6-15,1 1-1 16,4 4 2-16,3-1 4 16,0 27-79-16,0-29 69 0,0 11 8 15,0-15 72-15,23-1-78 0,3 0-4 0,3-1 5 16,4-2-42-16,55-1-260 0,-38-4-2 0,4 0-79 15,6 0-49 1,121-20-1526-16,-122 20 1484 0</inkml:trace>
          <inkml:trace contextRef="#ctx0" brushRef="#br1" timeOffset="76983.1373">30768 4976 2221 0,'0'-9'35'0,"-21"0"61"0,21 6 43 15,-16-3 24-15,-12-1 79 16,15 5-181-16,3-2-10 0,-3 4-11 0,2 0 6 15,-2 0 5-15,-10 0-13 0,10 13 19 16,3 1-3-16,-6-1 58 0,8 5-76 16,-10 16 3-16,13-19-24 0,3 0-1 15,-6-2-3-15,8-4-6 0,0 1 7 16,0 0 2-16,0-6 2 0,0-1 18 16,46 0 121-16,-33-3-122 0,-2 0-7 15,-1 0 8-15,16 0 17 16,-16 0-39-16,1-8-4 0,-1 8-6 15,-2-9 1-15,2 9-5 0,0-8-35 0,-7 2 24 16,2 6 5-16,0 0 12 0,1 0 9 16,12 11 1-16,-5-1-17 15,0 0-1-15,2 0 4 0,1 0-3 16,46 18-13-16,-39-22 5 0,24-2-8 16,-21-4-1-16,-1 0 7 0,-1 0 6 15,-1 0 4-15,0-12-9 0,11-9 19 16,-16 11-1-16,-5-1 17 0,-5-1-19 15,0 0 3-15,-8-15-6 0,0 9 10 0,0 0-4 16,0-6-3-16,0-1-8 16,-42-64-11-16,16 59 40 15,8 3 6-15,-16-22 55 0,24 32-71 0,-3 4-8 16,13 3-16-16,-8 6-1 0,-2 4-1 16,5 0 20-16,5 9-5 0,0 4 8 15,0 3-9-15,0 3-8 0,0 28 0 16,18-17 2-16,0-1 8 0,-2 1-8 15,-3 1 6-15,2-4-2 0,14 17 2 16,-19-25-3-16,3-3 8 0,-3-5-11 0,-5-3 1 16,3-3 8-16,-8 0 11 15,0-3-9-15,0-2 0 0,0 0-8 16,0 0 3-16,-39 0-4 0,16-10-2 0,0 2-4 0,-6-3 12 16,3 1-4-16,1-1 7 15,-22-10-15-15,29 12 7 0,5 1-4 16,5 2 2-16,8 2-6 0,0 1-6 15,0 3-3-15,18-4 8 0,5 3 0 16,6-2 2-16,2 0-14 0,44-2 33 16,-33 2-24-16,2-1 10 0,-3 0-23 15,-2 2 21-15,-3-1 5 0,34-4 5 16,-42 4-5-16,32 1 6 0,-21-1-10 0,-13 3 7 16,-11-1-5-16,3-1-61 15,-18 2 54-15,0 0 0 0,-33 0 57 16,33 0-58-16,-21 0 3 0,21 8-3 15,-13-8 12-15,-5 13 5 0,18-3-7 0,-16 1 15 16,3 18-12-16,13-15 3 0,-10 1-4 16,10-1-1-16,0 0 14 0,0 0-12 15,0 12 8-15,0-16-8 0,23 0 2 16,-23-1-1-16,0-2 1 0,24 4 13 0,-24-10 1 16,25 2-8-16,-4-3 12 15,-5 0-3-15,7 0 8 0,18-12 33 16,-25 1-36-16,-1 1-13 0,1 0 1 15,15-28 10-15,-31 25-26 0,8 0 6 16,31 1-5-16,-39-14 22 16,0 15-22-16,0 5 6 0,0 2-17 0,0 1-7 15,0 3 10-15,0 0 1 16,0 11 15-16,0 26 4 0,0-27-20 16,0 4 8-16,0-3-2 0,0 0-12 15,41 10-136-15,-12-11-4 0,4 0-140 16,3 2-139-16,3-2-105 0,42 2-1078 15,-43-6 1036-15</inkml:trace>
        </inkml:traceGroup>
      </inkml:traceGroup>
    </inkml:traceGroup>
    <inkml:traceGroup>
      <inkml:annotationXML>
        <emma:emma xmlns:emma="http://www.w3.org/2003/04/emma" version="1.0">
          <emma:interpretation id="{6352BAF6-9E34-49F1-8603-90E99141A6CD}" emma:medium="tactile" emma:mode="ink">
            <msink:context xmlns:msink="http://schemas.microsoft.com/ink/2010/main" type="paragraph" rotatedBoundingBox="17197,6211 32400,6165 32403,7245 17200,72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C52C4FF-47D2-49E0-9342-F612811BB919}" emma:medium="tactile" emma:mode="ink">
              <msink:context xmlns:msink="http://schemas.microsoft.com/ink/2010/main" type="line" rotatedBoundingBox="17197,6211 32400,6165 32403,7245 17200,7292"/>
            </emma:interpretation>
          </emma:emma>
        </inkml:annotationXML>
        <inkml:traceGroup>
          <inkml:annotationXML>
            <emma:emma xmlns:emma="http://www.w3.org/2003/04/emma" version="1.0">
              <emma:interpretation id="{8863F45A-A151-4F99-8AC3-5CB2DB23D5E3}" emma:medium="tactile" emma:mode="ink">
                <msink:context xmlns:msink="http://schemas.microsoft.com/ink/2010/main" type="inkWord" rotatedBoundingBox="17197,6211 18975,6206 18977,7042 17200,7047"/>
              </emma:interpretation>
              <emma:one-of disjunction-type="recognition" id="oneOf33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1" timeOffset="78337.926">16643 6283 2232 0,'-5'0'62'0,"-1"4"48"16,1-4 45-16,5 0 26 0,0 0 142 0,0 0-213 15,0 0-27-15,0 0-3 16,0-12 10-16,0 4 10 0,16-14 87 16,-16 9-123-16,18 2-15 0,-8-3-4 15,-10-3-3-15,39-26 29 0,-26 20-51 0,2 1 1 16,-2-5-12-16,-2-1 4 0,7-34 11 16,8 31 4-16,-13 0 4 15,-13 1-3-15,0 0-1 0,0-16 50 16,0 32-84-16,0 2 4 0,0 4-64 0,0 8 60 15,0 0-4-15,0 14 4 0,0 6-2 16,0 6 9-16,26 7-2 0,2 8 4 16,42 54 6-16,-31-43-6 0,0 2-2 15,80 103 11-15,-81-112-13 16,-4-2 4-16,0-3-1 0,28 28-15 0,-34-40 8 16,-12-3-11-16,-6-3 20 15,-10-4-3-15,0 11 0 0,0-20 0 16,0-1 6-16,-26-3-7 0,26-3 2 0,-75-1 0 15,42-1 8-15,4 0-7 16,-4-13-7-16,-6 2 1 0,10-2-4 0,-38-19-8 16,38 14 9-16,1-1-3 15,2-3-2-15,8 0 4 0,8-23-23 0,10 25 5 16,0-1-17-16,0 0-18 0,38 2 9 16,35-17-27-16,-34 19 63 0,2 1 7 15,-2 0 8-15,5 4-3 0,36-12 4 16,-41 16-5-16,-10 2 2 0,-1 1-4 15,-12 3-5-15,17 2-26 0,-33 0 34 16,13 26 16 0,-8-12-10-16,11 18 6 0,-11-15-9 15,3 2-1-15,2-1 7 0,0 1-5 16,19 13-3-16,-13-16-52 0,2-3 63 0,0-2-6 16,2 0 6-16,32-2 53 0,-31-7-42 15,-3-2 5-15,5 0 11 0,-2 0 3 16,15-18 27-16,-20 7-48 0,-1 0 1 0,-2-1 1 15,-2 0 0-15,-6-2-2 16,-5-13 18-16,0 13-34 0,0 2 5 16,0-2-9-16,-29 1-3 0,-15-6 5 15,24 12-10-15,-4 1-9 0,1 3-24 16,0 2-37-16,-16 1-203 0,16 0 51 16,2 0-49-16,3 0-52 0,-3 10-22 15,8 5-399-15,-2-15 231 0,9 9 26 0,6-4 99 16</inkml:trace>
          <inkml:trace contextRef="#ctx0" brushRef="#br1" timeOffset="78636.7709">17751 6241 2165 0,'18'-6'31'15,"10"-4"130"-15,-12 6-33 0,-3-3-25 16,-3 4-11-16,5-2-7 0,-2 1-15 16,21 3 106-16,-11 1-104 0,8 0-20 15,0 12-22-15,3 0-9 0,44 12 52 16,-39-9-39-16,-1 1 16 0,4 0-26 15,-9 0-6-15,30 18 11 0,-35-19 3 0,-7-1 0 16,-3-2 22-16,-8 0 8 0,8 3 52 16,-18-8-63-16,0-5 25 0,0 2-2 15,0-3 12-15,0 0-17 0,-28-1 11 0,5 0-43 16,4 0-8-16,-1-8 4 16,-4-3-8-16,-22-14-9 0,25 11-23 15,8-3 6-15,-2 0 6 0,-1-2-12 16,16-20-12-16,0 20-17 0,0 0-29 15,0 3-28-15,26 2-71 0,3-2-79 0,33-4-453 16,-34 12 297-16,6 3-82 16</inkml:trace>
        </inkml:traceGroup>
        <inkml:traceGroup>
          <inkml:annotationXML>
            <emma:emma xmlns:emma="http://www.w3.org/2003/04/emma" version="1.0">
              <emma:interpretation id="{67FEDB71-E20B-4B72-9FE3-E52E1411CE88}" emma:medium="tactile" emma:mode="ink">
                <msink:context xmlns:msink="http://schemas.microsoft.com/ink/2010/main" type="inkWord" rotatedBoundingBox="19975,6576 23208,6566 23210,7165 19977,7175"/>
              </emma:interpretation>
              <emma:one-of disjunction-type="recognition" id="oneOf34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1" timeOffset="79887.7068">20323 6257 2293 0,'6'-4'80'0,"-1"3"-10"0,0 1 17 16,-5 0-27-16,0 0-25 0,0 0-24 0,0 0-5 15,0 0 34-15,0 10 18 0,0 0 14 16,0 1 0-16,0 14 2 0,0-12-51 16,0 2-4-16,0 0 18 0,0 0 16 15,34 12 91-15,-19-16-60 0,-2 2 2 16,3-3 1-16,2-4-1 0,15 4 41 16,-12-8-88-16,-3-2-3 0,5 0-13 15,1-10 15-15,4 10 1 0,16-26 48 16,-28 16-50-16,-3-2-10 0,18-18 6 15,-29 19-30-15,-2-1 6 16,0-14-10-16,0 14 3 0,0 0-2 0,0 1-1 16,-28 1-4-16,7 2-13 15,-28-2-48-15,18 5 6 0,2 4-23 0,1 1-49 16,0 0-54-16,-29 0-305 0,33 0 218 16,-2 0-14-16,11 12-4 0,-3-3-90 15,-6 4-659-15,19-5 617 0</inkml:trace>
          <inkml:trace contextRef="#ctx0" brushRef="#br1" timeOffset="80253.694">20569 6245 2112 0,'21'0'58'0,"-13"0"42"0,7-10 45 0,-15 10 56 16,0 0 125-16,0-11-213 0,0 11-55 16,13 0-32-16,-13 0 5 0,39 0 72 15,-21 0-30-15,-2 0 0 0,4 11-11 16,-1 0-10-16,22 15 60 0,-18-14-77 0,-2 1-7 15,2-2-19-15,-2 0-14 16,18 7 6-16,-26-10 11 0,2-2-2 16,-2-2 14-16,-8-1 22 0,6 0 1 15,-6-3 66-15,-5 0-41 0,0 0-35 0,0 0-26 16,0 0 1-16,0 0-44 0,0 0 30 16,0 0 4-16,0 0-12 0,0 0 5 15,0 0-14-15,0 0 14 0,0 0 3 16,23 0 4-16,0 9 6 15,16-2 0-15,-21-7-8 0,6 6 0 0,-4-6 0 16,9 0-2-16,-1 0 11 0,34 0 9 16,-30 0-14-16,-9 0-4 0,0-12 8 15,3 2-10-15,10-11 2 0,-23 8-6 16,-2-3 18-16,-11 1 30 0,5-1-37 16,-5-16-14-16,0 17-34 0,0 0 27 15,0 4-21-15,0-1-39 0,0 0-163 16,0 10 57-16,-24 2-39 0,24 0-41 0,-20 0-45 0,20 0 0 15,-47 9-371-15,32-1 163 16,-4-8 21-16,9 7 100 0</inkml:trace>
          <inkml:trace contextRef="#ctx0" brushRef="#br1" timeOffset="79450.3864">19467 6351 2159 0,'-16'-14'0'0,"-2"1"27"0,-3-13 139 0,13 12-49 16,8 2-4-16,0-5-52 0,0 2-12 15,0-14-12-15,29 13-10 0,-1 6-2 16,1 0 6-16,10 1 5 0,51-3 23 16,-35 8-11-16,4 1 17 0,1 3 17 15,7 0 8-15,-5 0-23 0,57 25-3 16,-70-9-46-16,-5 2 1 0,-7 1 25 15,-9 2 22-15,3 20 107 0,-31-20-100 0,0-3-12 16,0 1-27-16,0-3-13 16,-59 12 2-16,30-16-8 0,1-1-6 15,-6-2-11-15,6-3-5 0,-35 2-131 16,32-6-27-16,3-2-89 0,-1 0-64 16,1 0-75-16,5 0-47 0,-11-9-827 15,24 9 775-15</inkml:trace>
          <inkml:trace contextRef="#ctx0" brushRef="#br1" timeOffset="79116.8664">19725 6222 2087 0,'-15'-9'49'0,"7"2"36"16,8 7 55-16,0-8 34 15,-21-2 213-15,21 5-209 0,-2 5-16 16,-3-4-21-16,2 1-9 0,3 1-27 0,0 0 17 0,0 2-89 15,0 0-10-15,0 0-7 16,0 0-11-16,0 0-20 0,0 0 6 16,0 13 22-16,0 0 17 15,0 46 88-15,16-32-82 0,-16 3-21 0,46 32 10 16,-35-29-14-16,4-3-4 0,1 2 3 16,-3 0-1-16,10 27-13 0,-13-30-9 15,1-4-23-15,2-2-52 16,-3 1-102-16,13 13-454 15,0-3-588-15,-17-22 95 0</inkml:trace>
          <inkml:trace contextRef="#ctx0" brushRef="#br1" timeOffset="80636.014">21571 6189 2118 0,'13'0'26'15,"-13"0"37"-15,13 0 162 0,-11 0-101 16,-2 9-9-16,11-9-13 0,-9 8 7 15,14 8 94-15,-11-6-101 0,5-2 5 0,1 1-8 16,2 1 2-16,2-2-24 16,19 4 42-16,-21-7-68 0,-13 0-7 15,0-3 7-15,0-1-21 0,28-1 24 0,-7 0-30 16,-21 0 3-16,23-11-5 0,16 11 1 16,-16-21 14-16,-7 12-22 0,-16-2 3 15,0 3-11-15,0-3-8 0,0-10-7 16,0 10 7-16,0 0 3 0,-34 2-3 0,3 1-2 15,3 2-4-15,-29 1-8 16,28 5 9-16,-4 0 12 0,4 0 2 0,-4 0-14 16,-22 26 8-16,29-12 3 15,6 2-4-15,2-1 4 0,2 3-2 0,16 16 9 16,0-18-4-16,0-2 4 16,0 2-5-16,23-1 7 0,39 14 0 0,-25-17-14 15,4 0-6-15,8-2 9 0,8-3-9 16,0 1-13-16,73 1-166 0,-68-9-39 15,-3 0-102-15,1 0-64 0,-3 0-59 0,46-13-778 16,-61 2 648-16,-6-1 114 16</inkml:trace>
          <inkml:trace contextRef="#ctx0" brushRef="#br1" timeOffset="80956.8562">22200 6232 2365 0,'-29'-8'94'0,"22"5"15"16,7 0 34-16,-8 2-5 0,8 1-6 0,0 0 35 15,0 0-126-15,0 0-20 0,0 0-10 16,21 0 3-16,12 0 41 0,-15 0-15 16,6 9 23-16,4 0 4 0,1-1 8 15,35 12 50-15,-30-8-87 0,0-1-16 16,46 25 21-16,-62-24-32 16,-2-3 4-16,-6 0-69 0,3 5 107 15,-13-9-24-15,0-1 70 0,0-2-68 16,0 1 15-16,0-1 7 0,0-1 55 0,0-1-67 15,-18 0-8-15,18 0-12 0,-24 0-2 16,-12-11 9-16,18 2-16 16,5-2-7-16,-2-1-11 0,-1-2-6 0,-7-16-1 15,23 13-14-15,0-30-188 16,0 33 90-16,0 2-67 0,31 0-105 16,-8 1-74-16,37-6-485 0,-27 9 235 15,6 0 22-15,-3 0 104 0</inkml:trace>
        </inkml:traceGroup>
        <inkml:traceGroup>
          <inkml:annotationXML>
            <emma:emma xmlns:emma="http://www.w3.org/2003/04/emma" version="1.0">
              <emma:interpretation id="{F7388669-5342-42B6-A915-6D0722A2090C}" emma:medium="tactile" emma:mode="ink">
                <msink:context xmlns:msink="http://schemas.microsoft.com/ink/2010/main" type="inkWord" rotatedBoundingBox="23705,6361 24714,6357 24716,6817 23707,6821"/>
              </emma:interpretation>
              <emma:one-of disjunction-type="recognition" id="oneOf35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1" timeOffset="82126.9961">23784 5999 2057 0,'-10'0'81'0,"2"22"324"0,8-22-258 0,0 10 16 15,0-2 20 1,0-2 24-16,0 0 162 0,0-6-210 0,23 4-27 16,-23-4-22-16,24 0-35 15,14 0 0-15,-38 0-69 0,18 0 8 0,-2-12-4 16,-3 1-8-16,-13 11-6 0,23-26 8 16,-23 17-6-16,0 1-2 0,0-5-33 15,0 5-66-15,0 1-174 0,0 7 45 16,0 0-31-16,0 0-78 0,0 0-35 15,0 0-462-15,-23 0 250 0,23 0 85 0,-21 0 108 16</inkml:trace>
          <inkml:trace contextRef="#ctx0" brushRef="#br1" timeOffset="81897.9834">23864 6179 2736 0,'16'-4'80'16,"-1"0"54"-16,-2-1 25 0,-2 3 23 0,9 2 17 16,-7 0-131-16,0 0-13 15,0 10-10-15,39 24 37 0,-39-21-71 16,2 4-3-16,11 13-8 16,-15-14-3-16,2 2 4 0,-6-2 2 15,1-2-24-15,8 11-175 0,-11-15 26 0,-5-2-95 16,0 0-24-16,0-4-45 0,0-1-1320 15,0-3 1171-15</inkml:trace>
          <inkml:trace contextRef="#ctx0" brushRef="#br1" timeOffset="81663.973">23134 5997 2139 0,'0'-7'41'0,"0"-11"358"0,0 11-210 15,0 2 5-15,0-8 165 16,0 8-216-16,0 1-42 0,0 0-31 16,0 3-16-16,0 1-35 0,0 0-9 15,0 0 5-15,0 0 21 0,0 15 21 0,21 2-6 16,15 19 39-16,-18-10-58 16,3-2 4-16,-3 3-11 0,3-1-6 15,20 28-13-15,-22-30-6 0,1 0-1 16,-2-2-2-16,-5-1-1 0,21 14 4 0,-21-20 7 15,-3-3 1-15,1-3-7 0,-11-3-10 16,0-2-2-16,0 2-4 0,0-5 22 16,0-1-1-16,0 0 48 0,0 0-54 15,0 0 0-15,0-11-51 0,-29 3 43 16,6-4-6-16,-44-34 22 16,48 27-3-16,19 3-2 0,-23-15-5 15,10 18 0-15,13-2-7 0,0 7 7 16,0 0-15-16,0 2 1 0,0 5 11 0,0 1 3 15,26 0 1-15,-3 0 4 16,29 0 30-16,-23 11-37 0,-1-3-3 0,-5 2-28 16,8 0 37-16,-2 1 4 15,67 29 21-15,-29-11-30 0,-41-15 13 16,-3-1-6-16,-2 0 10 0,-8-3-3 16,5 8 11-16,-18-11-7 0,0-2 0 15,0-1 2-15,0-1-2 0,0-1 0 16,0 2-5-16,-36-2 3 0,2-2-10 15,3 1-1-15,0-1-11 0,-36 0-102 0,33 0 8 16,0 0-63-16,6 0-63 16,-1 0-78-16,-38-9-715 15,52 0 658-15,15 3-720 0,0-4 632 16</inkml:trace>
        </inkml:traceGroup>
        <inkml:traceGroup>
          <inkml:annotationXML>
            <emma:emma xmlns:emma="http://www.w3.org/2003/04/emma" version="1.0">
              <emma:interpretation id="{A8628854-09C4-4E28-B7D4-4BDAA40AA4B4}" emma:medium="tactile" emma:mode="ink">
                <msink:context xmlns:msink="http://schemas.microsoft.com/ink/2010/main" type="inkWord" rotatedBoundingBox="25797,6548 26951,6544 26952,6858 25798,6861"/>
              </emma:interpretation>
              <emma:one-of disjunction-type="recognition" id="oneOf36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1" timeOffset="84477.7974">25534 6156 2070 0,'0'-6'94'0,"0"-2"-14"16,10 8 22-16,-10 0-11 0,0 0 2 15,0 0 78-15,0 0-103 0,0 0-12 0,0 0 3 16,0 0-14-16,0 0 74 16,0 0-69-16,0 0 16 0,0 0-22 15,0 0 5-15,0 0-3 0,0 0 33 0,0 0-56 0,0 0-9 16,0 0-2-16,0 0-3 16,-26 0 18-16,6 0-13 0,-1 0 1 15,3 0 2-15,-3 6-6 0,-18 6 0 16,24-6-10-16,-3 2-3 0,-3 0-1 0,3 3 4 15,-16 15-4-15,16-10 10 16,0 2-3-16,2 1-3 0,6 0-3 0,5 1 1 16,5 18-19-16,0-21 20 15,0-3 8-15,23-1 15 0,-5-2-21 0,18 7-4 16,-17-12 2-16,1-4 4 16,4 1 3-16,1-3-11 0,30 0 14 0,-32 0-3 15,3 0 3-15,-3-12-5 0,-2 0 11 16,13-8 9-16,-24 8-4 0,-5 3-7 15,-5-2 1-15,0 0 5 0,0 2-6 16,0-10 0-16,0 11-10 0,0 1-10 16,0 2 3-16,0 1-9 0,0-1-22 15,0 5 29-15,0 0 3 0,0 0-1 16,0 0 10-16,0 19 3 0,0-9-5 0,0-4-3 16,18 2 0-16,0-2 1 0,-2 1 1 15,28-3 5-15,-18-4-15 16,2 0 10-16,-2 0 3 0,3 0-14 0,28 0 9 15,-32-13 0-15,-4 3 9 0,0 0-5 16,-8 0 0-16,10-12-9 0,-18 11 8 16,-5-3-4-16,0 0 6 0,0-3-5 15,0-13-6-15,-18 15 8 0,18 1 1 16,-15 1-4-16,15 1-5 0,0 4-2 16,0-5-16-16,0 10 65 0,0 1-50 15,0 2-8-15,0 0 17 0,23 0-54 16,0 11 58-16,6-1 3 0,4 1-8 15,1 0 2-15,44 11-13 0,-39-10 8 0,-3 2 0 16,-3-2 4-16,-2 2 0 16,19 8-7-16,-30-11 3 0,-9-1 6 0,-4-4 5 15,1 2 0-15,-8-2-6 0,0 4 9 16,0-8-9-16,-26 0 3 16,-2 1-4-16,-6 0-7 0,-38-2-35 0,30-1-77 15,1 0-118-15,-6 0-102 16,1 0-86-16,-40-9-733 0,53-2 569 0,2 1 106 0</inkml:trace>
        </inkml:traceGroup>
        <inkml:traceGroup>
          <inkml:annotationXML>
            <emma:emma xmlns:emma="http://www.w3.org/2003/04/emma" version="1.0">
              <emma:interpretation id="{CBBB9B97-618E-4DFE-9A02-173161C8F76D}" emma:medium="tactile" emma:mode="ink">
                <msink:context xmlns:msink="http://schemas.microsoft.com/ink/2010/main" type="inkWord" rotatedBoundingBox="27927,6508 29590,6502 29592,6849 27928,6854"/>
              </emma:interpretation>
              <emma:one-of disjunction-type="recognition" id="oneOf37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1" timeOffset="85003.4737">27356 6091 2932 0,'0'-5'27'0,"0"-1"61"0,0 6-49 16,0 0-27-16,0 0-21 0,0 0 11 15,0 0 44-15,0 19 106 16,0-8-66-16,0 5-37 0,0 1-17 0,0 3-1 15,0 20-4-15,0-19-23 0,13 0-5 16,3-3 10-16,-9-1 4 0,17 5 21 16,-14-14-14-16,3 0 6 0,-3-2 20 15,3-4 6-15,13-2 52 0,-18 0-75 0,2 0-4 16,-2 0-23-16,-3 0-1 16,3 0-5-16,-8-8-15 0,0 8 10 0,0-10 5 15,0 10-6-15,0 0 10 16,21 0-2-16,2 0 4 0,-5 0-11 0,3 0 7 15,-3 10 1-15,23-2-1 0,-17 0 1 16,4-8-1-16,-2 0 1 16,5 0 1-16,39 0 13 0,-31 0-36 0,-6 0 28 15,-2 0 2-15,44-37 48 0,-59 24-46 16,-6-3 2-16,1-12 1 16,-11 13-68-16,0 1 55 0,0 1 8 15,0-2-7-15,0 4 47 0,-18-9-142 16,-1 10-33-16,19 3-77 0,-15 1-74 0,15 0-80 15,0-2-414-15,0 3 170 16,0 3 38-16,0-1 101 0</inkml:trace>
          <inkml:trace contextRef="#ctx0" brushRef="#br1" timeOffset="85365.2614">28319 6102 2090 0,'8'8'40'15,"-6"0"42"-15,-2-2 44 0,5 0 29 16,-2 3 109-16,2 2-151 0,-5-3 0 15,5 0-6-15,1-2 3 0,17 8 100 0,-10-6-120 16,2-1-14-16,-2-7-27 16,5 0 89-16,16 0-56 0,-13 10-50 15,-3-10-95-15,0 0 85 0,0 0-2 0,0 0 8 0,16 0 9 16,-19 0-21-16,-2 0 9 16,-2-10 4-16,-1 2-3 0,3-9 6 15,-8 12-16-15,0-5-2 0,-5-1-9 16,0 0-4-16,0-10-10 0,0 13 24 15,-23-3-11-15,5 3-11 0,2-1 6 16,-17 7-18-16,17 2 23 0,-4 0 0 16,-4 0 2-16,-2 11-2 0,0 2 1 15,-30 18-17-15,30-12 10 0,2-1-2 0,4 3 15 16,-4 46-3 0,24-44-5-16,18 20-5 0,8-23 7 0,11-2-12 15,7-5-14-15,13 1-44 0,12-2-149 16,94 2-689-16,-69-10 42 0,7-4 45 15,-6 0 196-15</inkml:trace>
        </inkml:traceGroup>
        <inkml:traceGroup>
          <inkml:annotationXML>
            <emma:emma xmlns:emma="http://www.w3.org/2003/04/emma" version="1.0">
              <emma:interpretation id="{6E3D779C-F03A-4BB5-86BA-D1C00452299A}" emma:medium="tactile" emma:mode="ink">
                <msink:context xmlns:msink="http://schemas.microsoft.com/ink/2010/main" type="inkWord" rotatedBoundingBox="30569,6289 32400,6283 32403,7245 30572,7251"/>
              </emma:interpretation>
              <emma:one-of disjunction-type="recognition" id="oneOf38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1" timeOffset="87052.7287">30768 6175 2184 0,'5'-3'38'0,"0"3"15"16,0 0 31-16,-5 0 19 0,23 0 17 0,-7 0 10 15,2 9 83-15,-10-1-127 0,0-2-23 16,2-6 3-16,3 7 11 16,-13-1 82-16,0-1-90 0,0-1-1 0,26-4-6 15,-6 0 14-15,4 0 60 16,-24 0-72-16,13 0-12 0,-13 0-7 0,0 0-1 16,0-11-14-16,0-7 10 0,0 11-26 15,0-1-12-15,0 1 0 0,0 1-8 16,-18-4 2-16,2 10-1 0,0-3 3 0,1 3-10 15,2 0 11-15,-3 0 0 16,-15 0 11-16,13 0-11 0,-54 31-3 16,56-19 8-16,9 0-4 15,4 3 1-15,3 0-2 0,0 17 1 0,34-16 0 16,-6 0-3-16,-2-1 0 0,2 0 0 16,1-1 2-16,38 7-8 0,-33-12 1 15,5-5 0-15,2-2-3 0,1-2-10 16,43 0-11-16,-44-11 18 0,-2-1 11 15,-5-1 1-15,-1-1-3 0,-1-1 5 0,14-17-6 16,-30 13 11-16,-1-1 0 16,-2-1-3-16,-10-3 0 0,-3-34 3 15,0 28 6-15,0-5 1 0,0-1 6 16,-24 1 11-16,6 2-3 0,3-21 20 16,-3 32-31-16,18 6-10 0,-13 3-8 15,13 7-3-15,-13 6-8 0,13 0 15 0,0 17 1 16,0 2 2-16,0 7-8 0,0 2 4 0,0 38-1 15,18-28 8-15,0-1-2 16,0 1-4-16,3-3 3 0,28 28-37 16,-21-36-21-16,-2-3-45 0,3-1-66 15,-3-5-79-15,2-4-78 0,29 2-488 0,-34-16 145 16,1 0 17-16,-1 0 112 16</inkml:trace>
          <inkml:trace contextRef="#ctx0" brushRef="#br1" timeOffset="86489.692">30265 6112 2387 0,'0'-4'87'0,"0"0"43"0,0 1 67 0,0 0 17 16,0-2 7-16,-28-5 64 0,28 7-214 16,-10 1-37-16,-3-3-28 0,5 4-1 15,-34 1-21-15,24 0 19 16,-23 27 22-16,18-12-14 0,2 0-4 15,0 4-2-15,6 4 1 0,-6 20 19 0,16-19-32 16,5-1 7-16,0 0 11 16,0-4-27-16,41 15 32 0,-17-22-16 15,-1 0-2-15,5-3 7 0,-2-4-3 0,3-3 3 16,22-2-2-16,-25 0-47 0,-2 0 51 16,-4-12-5-16,27-26 43 15,-39 26-49-15,-3-3 5 0,-3-18-8 16,-2 14-39-16,0 0 48 0,-18-36 53 15,18 39-64-15,-20 1 4 16,4-4-16-16,16 13 14 0,-13 6 1 0,13 0 9 16,-13 0-2-16,5 11 2 15,-5 12-5-15,13-8-1 0,0 4-2 0,0 1 2 16,0 3 5-16,44 32 13 16,-18-27-12-16,8 8 1 0,2-1-46 0,6 2 40 15,56 34-1-15,-49-36 38 0,3 1-33 16,-3-2-1-16,-7 0-2 0,-4-3 10 15,17 24 15-15,-37-31 7 0,-10-1 15 0,-8-8 6 16,0 0 37-16,-19 5 17 16,-1-14-54-16,-6-4-36 0,-5-2 27 15,-3 0-1-15,-5 0-6 0,-54-12 13 16,39 0-43-16,-1-1-7 0,1-1 4 16,-3-2-8-16,-46-18 101 0,59 16-87 15,5-1-29-15,5 0-106 0,8-1 62 16,11 0-51-16,2-21-292 0,13 20 64 0,23 1-72 0,3-3-41 15,5 0-233-15,44-21-530 16</inkml:trace>
          <inkml:trace contextRef="#ctx0" brushRef="#br1" timeOffset="87207.7443">31384 6064 2526 0,'-19'-5'48'0,"4"5"64"0,7 0 197 15,8 0-178-15,0 0-68 0,0 0-27 16,18 0-17-16,8 0-20 0,49 0-48 16,-23-8-93-16,5 8-120 0,8-8-144 15,2 8-321-15,60 0-492 0</inkml:trace>
        </inkml:traceGroup>
      </inkml:traceGroup>
    </inkml:traceGroup>
    <inkml:traceGroup>
      <inkml:annotationXML>
        <emma:emma xmlns:emma="http://www.w3.org/2003/04/emma" version="1.0">
          <emma:interpretation id="{5F104670-9FDC-46CE-AF94-A6CC7032C4E0}" emma:medium="tactile" emma:mode="ink">
            <msink:context xmlns:msink="http://schemas.microsoft.com/ink/2010/main" type="paragraph" rotatedBoundingBox="16825,7824 31860,7494 31872,8055 16838,83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5A94F9B-0317-4191-A6D1-3E558C8ED07A}" emma:medium="tactile" emma:mode="ink">
              <msink:context xmlns:msink="http://schemas.microsoft.com/ink/2010/main" type="line" rotatedBoundingBox="16825,7824 31860,7494 31872,8055 16838,8386"/>
            </emma:interpretation>
          </emma:emma>
        </inkml:annotationXML>
        <inkml:traceGroup>
          <inkml:annotationXML>
            <emma:emma xmlns:emma="http://www.w3.org/2003/04/emma" version="1.0">
              <emma:interpretation id="{7E3C1172-FDA2-44A6-BBB0-AA86BB4D94D6}" emma:medium="tactile" emma:mode="ink">
                <msink:context xmlns:msink="http://schemas.microsoft.com/ink/2010/main" type="inkWord" rotatedBoundingBox="16830,8046 19739,7982 19746,8259 16836,8323"/>
              </emma:interpretation>
              <emma:one-of disjunction-type="recognition" id="oneOf39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1" timeOffset="88388.5365">16260 7677 2962 0,'0'0'62'0,"0"0"252"16,0 0-104-16,0 0-48 0,0 0-73 0,0 0-26 15,13 0-26-15,-13 0-27 16,15 0-8-16,3 0-1 0,0 0 1 0,26 0 0 16,-15 0 2-16,-9 0 5 15,9 14-9-15,-1-4 0 0,-4 3-4 0,25 12-7 16,-26-12 10-16,-7-2 4 16,-3 1-3-16,-3-1 11 0,13 4-8 0,-12-3 22 15,-11-12 17-15,0 0 14 16,0 0 10-16,0 0 0 0,0 0-17 15,0-9-6-15,0 9-34 0,0-13-55 16,0 0 51-16,0 1-8 0,0-16 44 16,0 13-34-16,0 1-11 0,0 1 9 15,0 3-2-15,23-7-13 0,0 12 3 0,-23 2-1 16,16 0-2-16,-16 2 4 0,39 1-7 16,-39 0 16-16,18 0-6 15,-3 0 12-15,-2 11-11 0,-2-5 2 16,-1 2 6-16,3-8 0 0,-13 7-2 0,5-7-4 15,-5 0-1-15,10 0 15 0,-10 0-4 16,6 0-8-16,-6 0-5 0,18 0 15 16,5-22-10-16,-13 11-5 0,1 1-16 15,7 3 7-15,-3-2 7 0,-2 3-1 0,11 6 3 16,9 0 3-16,-2 0 2 16,-7 0-1-16,-1 10 7 0,29 14 43 0,-32-8-55 15,4 2 0-15,-24 2-47 16,0 2 60-16,33 18-21 0,-33-22-46 15,29-1-51-15,-6-1-58 0,-23-2-98 0,26 5-440 16,-3-14 255-16,-5-3-170 16</inkml:trace>
          <inkml:trace contextRef="#ctx0" brushRef="#br1" timeOffset="88688.0237">17730 7667 2343 0,'-18'0'67'0,"18"0"43"0,-24 0 24 15,4 10-7-15,2 10 39 16,2-9-107-16,16 0-2 0,-13 4-8 0,13-2-9 16,-10 16 10-16,10-14-28 15,0-2 3-15,0 0 11 0,0-1 7 0,39 6 55 16,-21-11-44-16,-3-2 11 16,3-2 1-16,6-3 6 0,2 0 4 0,20 0 29 15,-23-15-55-15,3 2-12 0,-2 2 1 16,-6-3 3-16,15-13 2 0,-22 14-15 15,-6-1-11-15,-5 1 1 0,0 0 3 0,0-11-23 16,0 14-1-16,-29 1 0 16,1 2-14-16,-1 1-6 0,-25 2-117 15,20 4 18-15,6 0-26 0,-6 0-123 16,6 0-80-16,-29 10-490 0,13-1-290 16,10-2 198-16</inkml:trace>
          <inkml:trace contextRef="#ctx0" brushRef="#br1" timeOffset="89267.7546">17927 7649 2339 0,'20'-3'24'15,"-7"0"27"-15,8 3 39 0,-3 0 42 0,21 0 106 16,-16 0-149-16,6 0-25 0,-1 11 3 16,6-2 12-16,5 2-8 0,33 12 23 15,-38-10-64-15,-6 1-2 16,1-2 14-16,22 20 95 0,-45-26-92 15,-1 0 14-15,-5 4 65 0,0-7-72 16,0-3-15-16,0 0-7 0,0 0-26 16,-39 0 11-16,21 0-19 0,0-13 12 15,-3 2-13-15,3 1-6 0,-16-13 1 16,24 7-16-16,-1-2-11 0,11 1-21 16,0 1-24-16,0-19-140 0,0 19 68 15,29 1-11-15,-8 4 10 0,7 1-7 16,1 3 16-16,28 3-90 0,-24 4 161 0,24 0 40 15,-18 0 21-15,0 11 5 16,44 22 2-16,-45-9 4 16,-38-14 7-16,0 0 1 0,0 0-1 15,0-1 7-15,32-1-7 0,22 6 9 0,-31-8-10 16,0 0 6-16,9-1 3 0,-1-2-2 16,33 1 13-16,-30-4-9 0,-6 0 20 15,3 0 13-15,-5 0 18 0,18 0 93 16,-31-12-75-16,0 5-1 0,-2-1-6 15,-6 1 1-15,-5-9 43 0,0 8-80 0,0-2-4 16,0 0-5-16,-29-1-7 16,6 3 1-16,-21-13 4 0,26 14-27 15,-5 0-9-15,-3 3-1 0,-3 3 9 16,-23 1 27-16,21 0-1 0,3 9-4 0,-1 2 10 16,1 0 1-16,-13 11 19 0,25-9-36 15,6 0-5-15,2 1-7 0,8 0 3 16,0 16 6-16,0-15-7 0,31-1-1 0,-5 2 1 15,8-3-12-15,-1 0-32 16,58 8-295-16,-39-14 22 0,4-2-90 16,-1-2-195-16,12-3-109 0</inkml:trace>
        </inkml:traceGroup>
        <inkml:traceGroup>
          <inkml:annotationXML>
            <emma:emma xmlns:emma="http://www.w3.org/2003/04/emma" version="1.0">
              <emma:interpretation id="{0DF6929A-9BC2-4062-B4E4-7EFAFD00A6F3}" emma:medium="tactile" emma:mode="ink">
                <msink:context xmlns:msink="http://schemas.microsoft.com/ink/2010/main" type="inkWord" rotatedBoundingBox="20418,7745 22863,7691 22874,8181 20429,8235"/>
              </emma:interpretation>
              <emma:one-of disjunction-type="recognition" id="oneOf40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1" timeOffset="89697.7566">20028 7339 2785 0,'-20'-11'84'0,"20"4"27"0,0 2 1 0,0 3-28 15,0 2-43-15,0 0 4 0,0 0 28 16,0 14-6-16,0 2 4 0,23 2-23 16,16 28 9-16,-21-20-11 0,3 4-1 15,-3-1-10-15,2 2 4 0,19 26-37 16,-21-32 7-16,-2-1-8 0,2-2 4 0,-3-3-22 15,14 7 18-15,-19-16 7 16,-2-4 20-16,-3-1-16 0,0-2-4 0,-5-3 25 16,0 0-23-16,0 0 5 15,0 0-13-15,0-9 0 0,-54-17-7 16,31 15 6-16,-24-13 1 0,21 12-11 16,0 2 2-16,-5 0 1 0,3 2 3 15,-29-1 7-15,34 9-10 0,-3 0 5 16,2 0 2-16,1 0-7 0,5 12 6 15,-13 9-5-15,21-10 11 0,2-2-3 0,8 2-3 16,0-2 1-16,0 9 0 16,23-9 5-16,-7-2-5 0,2-1 1 15,10 0-21-15,34 2-72 0,-23-7-22 0,0-1-67 16,15 0-62-16,3 0-62 0,62-11-328 16,-49 2 309-16,-2 9-166 0,2-10-30 15,-1 1 59-15</inkml:trace>
          <inkml:trace contextRef="#ctx0" brushRef="#br1" timeOffset="90607.7293">20963 7651 2270 0,'0'-2'42'0,"0"-1"37"0,0 0 53 0,-44-1 200 16,44 3-200-16,-21-2-39 15,-2 1-32-15,5 1 0 0,2 1-14 0,-15 0 58 16,15 0-58-16,4 13 14 0,1-2-17 16,-4 1 2-16,2 12-8 0,2-12-25 15,11-1-6-15,0 1-3 0,0-2 20 16,0 6 3-16,0-10-5 0,0-1 8 15,18-1-5-15,-18-3-4 0,34-1 4 16,-16 0-20-16,-2 0 4 0,7 0-1 16,-7-11-4-16,4 1 5 0,14 2-2 15,-21-2-12-15,-3 4 2 0,1 6-7 16,-9 0-9-16,9 0 14 0,-6 0 3 0,0 0 14 16,-3 0-10-16,6 8-6 15,10 3 9-15,-5-1-2 0,8-5-17 16,-3 1 14-16,5-6-7 0,27 5 25 0,-17-5-14 0,-4 0 3 15,-1 0-13-15,6 0 5 16,-6 0-4-16,19-21 8 0,-32 12 0 16,1 0-1-16,-6-2 55 0,-2-1-53 15,-8-14-5-15,0 9-47 0,0-1 58 0,0-2 12 16,0-5 1-16,0-29 17 0,0 22-7 16,-23 2 1-16,23-2 4 15,-24 5-5-15,4-19-11 0,2 31-25 16,18 3-3-16,0 8-4 0,0 4 1 15,0 0 5-15,0 16 14 0,0 2-4 16,0 50-13-16,0-42 8 16,23 1-4-16,-23-1 9 0,34-1-2 0,17 25-3 15,-30-28 3-15,2 0-5 0,3-3-3 16,0-2-3-16,18 8-27 0,-33-16 21 16,-4-3 4-16,-2-1 4 0,-5-4 4 15,0-1 2-15,0 0 1 0,0 0-6 16,-31 0-3-16,3 0 12 0,-32-21-14 0,32 13 9 15,-6-4-4-15,16 2 7 16,0-1 0-16,18 1-9 0,-21-9-12 0,8 13 0 16,13 1-8-16,0-1-1 15,0 2 0-15,24-4-34 0,2 3 18 0,5 0 0 16,5-1-18-16,5 1 12 16,52-7-29-16,-49 6 74 0,8 1 4 0,-5 1 0 15,-1-1 11-15,27-1-30 0,-45 4 19 16,-10 1-20-16,1 1 15 0,-12 0 8 15,1 0-10-15,-8 0 16 0,0 0-8 0,0 11 5 16,0-2-3-16,0 1-8 16,-21 12 7-16,3-8-2 0,18 0 5 15,-13 0-8-15,13 0 2 0,0 14 6 16,0-16-2-16,0 1 3 0,0-2-4 16,0 0-4-16,0 5 11 0,18-11-3 15,-2 0 4-15,-3-3 1 0,5-1-10 16,-2-1 11-16,17 0 37 0,-17 0 4 0,-1-12-1 0,1 2-3 15,-3 0-9-15,7-13 24 16,-12 10-86-16,0 0 43 0,-3-1-13 16,-5 0-8-16,0-9 33 0,5 14-35 15,-5 2-9-15,0 2 11 0,0 3 1 0,0 2-4 16,0 0 3-16,0 9-3 16,0 2-5-16,0-3-19 0,0 1-24 0,0 10-97 15,0-12 16-15,18 1-62 16,6-4-74-16,2 1-81 0,46-5-576 0,-28 0 288 15,8 0 107-15</inkml:trace>
        </inkml:traceGroup>
        <inkml:traceGroup>
          <inkml:annotationXML>
            <emma:emma xmlns:emma="http://www.w3.org/2003/04/emma" version="1.0">
              <emma:interpretation id="{2F42B158-34FD-4EA2-8479-01F66A23A1B3}" emma:medium="tactile" emma:mode="ink">
                <msink:context xmlns:msink="http://schemas.microsoft.com/ink/2010/main" type="inkWord" rotatedBoundingBox="23679,7766 24361,7751 24369,8129 23688,8144"/>
              </emma:interpretation>
              <emma:one-of disjunction-type="recognition" id="oneOf41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1" timeOffset="91187.7753">23212 7411 2609 0,'-21'-12'26'0,"3"0"66"15,-10-18 442-15,17 23-445 16,-2-5-65-16,13 12-27 0,0 0 40 0,0 0 6 16,0 12 20-16,0 18 70 0,24-9-76 15,-24 1-20-15,28 3-9 0,-5 1 11 16,11 30 17-16,-18-31-32 0,-3 1-27 16,2-1 1-16,-2-4 4 0,-13-2-4 15,13 13 20-15,-13-20-8 0,0-4 7 16,0-1 13-16,0-3-9 0,0-1 13 15,0-3-31-15,-26 0-1 0,5 0 4 0,-2 0 2 16,-18-20 10-16,20 9-18 16,8 0-6-16,-2-2 0 0,2-1-7 15,0-11-2-15,13 13 4 0,0 0-21 16,0 1 3-16,0 3-2 0,0 1-2 0,26-1-21 16,-1 4 32-16,1 3-3 0,0 1 11 15,3 0-4-15,33 0-25 0,-36 0 15 16,-3 0-13-16,-2 0 4 0,-3 9 9 0,-5 10 8 15,0-10 19-15,0 0 3 16,-6 1 1-16,1-2-8 0,3 12 6 16,-6-13-1-16,2 2 3 0,1-2 0 15,3 0-3-15,-1-2-3 0,18 2-50 0,-12-5 55 16,7-2 6-16,1 0-6 0,-1 0 61 16,8-9-62-16,-10 1 12 0,-1-2 11 15,1 0 21-15,0 2 5 16,7-15 32-16,-7 14-54 0,-11-2-12 15,-5 0 4-15,-5 1-14 0,0-1-2 0,0-8-12 16,-23 12 1-16,0 1-7 0,2 2-12 16,-2 1-23-16,-32-1-147 0,27 4 39 15,-3 0-43-15,0 0-33 0,0 0-48 16,-21 0-347-16,29 0 108 0,7 0-35 0,-2 0 86 16</inkml:trace>
        </inkml:traceGroup>
        <inkml:traceGroup>
          <inkml:annotationXML>
            <emma:emma xmlns:emma="http://www.w3.org/2003/04/emma" version="1.0">
              <emma:interpretation id="{288735A8-B603-4D3D-8FA0-20DB17EC5C3A}" emma:medium="tactile" emma:mode="ink">
                <msink:context xmlns:msink="http://schemas.microsoft.com/ink/2010/main" type="inkWord" rotatedBoundingBox="24818,7689 27647,7627 27656,8048 24827,8110"/>
              </emma:interpretation>
              <emma:one-of disjunction-type="recognition" id="oneOf42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1" timeOffset="91656.7625">24250 7418 2198 0,'0'0'15'0,"0"0"39"15,0 0 48-15,0 0 201 0,0 0-132 16,0 9-10-16,0-2-7 0,18 1-18 15,3 13 71-15,-8-10-137 0,0 3-12 16,0-1-24-16,0 1-10 0,12 12 101 16,-14-15-94-16,2-3-3 0,0 1-83 15,-6-2 58-15,4-1 2 0,2 0 33 16,-5-4 6-16,-1 0 0 0,-2-2-6 16,-2 0-14-16,10 0 0 0,-5-10-20 0,0 10-4 15,-1-10-4-15,1 10-4 0,5-8 2 16,-8 1 3-16,0 7 1 0,-2 0 2 0,2 0-1 15,5 0 1-15,-2 0-2 16,3 0-1-16,-4 11 0 0,6-3 6 16,-2-1 2-16,20 0 0 0,-13-2-2 15,0-5-4-15,5 5 3 0,3-5-2 0,26 3-1 16,-24-3 2-16,-2 0-1 16,3 0 0-16,-3 0 6 0,18-11-4 15,-24-1 1-15,-7 3-13 0,0 1 6 0,-2 0 7 16,4-6 1-16,-10 5 1 15,-5 1-20-15,0 2-7 0,0 0-14 0,0-8-235 16,0 12 98-16,0-2-335 16,0 2 196-16,0 2-13 0,0 0-22 15,0 0-177-15,-15 0-507 0</inkml:trace>
          <inkml:trace contextRef="#ctx0" brushRef="#br1" timeOffset="91961.5627">25252 7490 2006 0,'18'0'11'0,"5"0"124"0,-15 0-8 16,-3 0 14-16,3 9-11 0,-3-3-12 16,3 9 46-16,-3-8-112 0,0 2-3 15,5-2 6-15,1 2 6 0,-1-3 12 0,19 11 48 16,-14-11-65-16,8 0-15 16,-2-1 10-16,2-2 4 0,27 3 100 15,-24-6-89-15,-3 0 13 0,0 0-18 16,-5 0-2-16,16-13 49 0,-21 4-65 15,2-3-12-15,-9 1-12 0,-6 3-5 0,0-4-2 16,0-8 5-16,0 9-8 16,0 2-2-16,0-2-11 0,-32 3-2 0,4-6-6 15,-3 9-1-15,2 4-28 0,1 0-32 16,0 1-116-16,-32 0-233 0,32 0 127 16,-11 0 29-16,8 8-68 0,2-8-63 15,-23 10-729-15,34-4 644 0,5-6 121 16</inkml:trace>
          <inkml:trace contextRef="#ctx0" brushRef="#br1" timeOffset="92266.1194">25681 7445 2163 0,'18'0'30'16,"-5"0"52"-16,3 0 53 0,7 0 223 16,-7 0-203-16,-1 0-24 0,3 8-40 15,6 0-10-15,4-2-15 0,37 12 8 16,-34-10-46-16,3 3-15 0,-6 0 0 15,1 1 1-15,15 9 9 0,-29-12-4 0,1 1-8 16,-3-1 8-16,-8-3-4 16,0 4 34-16,-5-7-19 0,0-2 5 15,0 2-12-15,-23-3 8 0,-19 0 29 16,16 0-30-16,0 0-3 0,3 0-16 0,-5-12 17 16,2 1-8-16,-16-10 18 0,24 9-31 15,3-1-5-15,2-1 0 16,13-1-14-16,0-12-20 0,0 14-20 0,0-1-37 0,23 1-77 15,6 2-72-15,12-11-383 16,-10 11 261-16,3 0-171 0,-1 0-95 16,6 0 67-16</inkml:trace>
          <inkml:trace contextRef="#ctx0" brushRef="#br1" timeOffset="92470.0719">26442 7223 2406 0,'0'-3'33'0,"-15"-2"93"15,15 4-114-15,0 1 48 0,0 0 21 16,0 0 31-16,0 12 254 16,0 3-236-16,0 2-38 0,0 1-16 0,0 5-18 15,15 31 32-15,3-24-69 0,-2-2-8 16,0 1-27-16,2 0 15 0,0-2 4 16,15 20-17-16,-14-26-89 0,-7-3-130 15,4-1-99-15,-3-5-75 0,5 4-770 16,-13-13 588-16,3-3 102 0</inkml:trace>
          <inkml:trace contextRef="#ctx0" brushRef="#br1" timeOffset="92758.5852">26882 7402 2158 0,'16'0'90'0,"-8"0"8"16,-1 9 24-16,-7-9 5 0,0 7-21 15,0-7-10-15,0 6 92 0,0-1-87 0,0-1 7 16,0 1-2-16,0-1-6 16,-23 5 44-16,0-4-95 0,-3 0-1 15,-5 0 4-15,2 1 1 0,-33 6 29 16,13-3-47-16,15 2-25 0,24-7-5 16,0 0 4-16,10 0-4 0,0 0 3 15,0 5-14-15,0-3 10 0,0-2-5 16,23 4 0-16,3-3-14 0,-3 1-47 15,47 7-210-15,-31-8-5 16,8 0-71-16,2-2-71 0,8 0-204 0,77 2-629 16</inkml:trace>
        </inkml:traceGroup>
        <inkml:traceGroup>
          <inkml:annotationXML>
            <emma:emma xmlns:emma="http://www.w3.org/2003/04/emma" version="1.0">
              <emma:interpretation id="{4EB29211-73D3-49B1-8BA3-733B6858235A}" emma:medium="tactile" emma:mode="ink">
                <msink:context xmlns:msink="http://schemas.microsoft.com/ink/2010/main" type="inkWord" rotatedBoundingBox="28767,7638 31411,7580 31422,8065 28778,8123"/>
              </emma:interpretation>
              <emma:one-of disjunction-type="recognition" id="oneOf43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1" timeOffset="93441.8183">28208 7533 2633 0,'0'-12'40'0,"-6"-8"244"15,6 12-85-15,0 0-24 0,0 4-78 0,0 0-30 16,0 1-50-16,0 3-16 16,0 0 1-16,0 0 28 0,0 11 6 15,0 2 3-15,44 14 9 0,-23-11-21 16,0-2-5-16,0 2-2 0,-1-1-1 0,4-5-15 16,22 9 2-16,-17-12 2 0,-6-2 2 15,3-2 13-15,0-3 3 0,23 0 45 16,-31 0-42-16,16 0-4 0,-11 0-14 0,-5-11 0 15,0 3-14-15,-10 8 0 16,-5-6-5-16,2 6-3 0,-5 0 3 0,0 0 4 16,0 0 2-16,0 0 9 15,0 0-7-15,0 0 5 0,0 0-4 0,0 8-11 16,20-2 7-16,1-6 2 0,2 0 2 16,3 0 6-16,3 0-5 0,28 0 5 15,-29-11-1-15,1 2 1 0,-6 0-4 16,-2-1-3-16,10-10 3 15,-16 2 11-15,-10-3-15 0,-5 12 5 16,0-2-4-16,0 3-14 0,0 1-32 16,-18 1-46-16,3-7-258 0,15 7 97 15,-18 3-41-15,18 1-10 0,-16-1-14 16,16 1-314-16,0 1 217 0,0 1-9 16,0-2 44-16,0 1 78 0</inkml:trace>
          <inkml:trace contextRef="#ctx0" brushRef="#br1" timeOffset="93579.56">29013 7441 1719 0,'26'0'20'0,"30"0"97"0,-30 0 6 0,3 0 24 15,-3 12 19 1,0-2 25-16,20 12 175 0,-23-10-211 0,-2 2-42 16,36 30-49-1,-39-31-53-15,-5 0-4 0,0 0 2 0,10 10 64 16,-12-13-77-16,-3-2-41 0,-3 0-68 16,2-2-84-16,1-1-90 0,3-2-696 15,-6-3 360-15,3 0 93 0</inkml:trace>
          <inkml:trace contextRef="#ctx0" brushRef="#br1" timeOffset="93897.032">29176 7231 2223 0,'-34'0'47'15,"21"0"12"-15,3 0 23 0,2 0 8 16,3 8 5-16,0-8-6 0,5 15 74 0,0-9-86 15,0 0 4-15,0-1 10 16,18 0 22-16,5-2 115 0,-5-3-138 0,0 0-8 16,3 0-16-16,-3 0 7 15,21-17 54-15,-39 7-83 0,0 2-13 0,0-1-11 16,23 9 5-16,-23-9-2 16,0-6-15-16,0 1-26 15,0 5-52-15,0 9-192 16,0 0 91-16,-23 0-59 0,7 0-73 15,1 0-57-15,-11 9-670 0,16-1 422 16,-1-2 97-16</inkml:trace>
          <inkml:trace contextRef="#ctx0" brushRef="#br1" timeOffset="94593.7725">29709 7225 2436 0,'0'0'50'0,"0"0"49"0,18 0 48 0,-18 0 31 16,26 0 14-16,8 31 109 0,-19-13-196 16,1 4-34-16,-1 3-2 0,3 4-17 15,21 32 13-15,-16-31-51 0,-2 1 0 0,0-2-1 16,0-1-9-16,-6-5-1 16,11 20-5-16,-21-27 10 0,-5-3-5 15,0-2 8-15,0-1-9 0,0-1 11 16,0-7-10-16,0-2 8 0,0 0-11 15,-23 0 0-15,-19-10 2 0,1-1-3 0,15 0-10 16,5-2-2-16,8-2-15 16,13-2-6-16,0-21-55 0,0 17 44 0,0 2 3 15,0-1 5-15,0 2-13 0,0-11-49 16,21 19 65-16,0 2 10 0,2 0 11 16,3 1 2-16,5 0-1 0,31-4-1 15,-28 6 12-15,-6 0 1 0,3-1 3 16,-5 1 5-16,21-4 14 0,-32 5 3 0,1-2 6 15,-3 1 9-15,-5-1 17 16,-1-1-17-16,-1-9 20 0,-6 5-47 16,0-1 2-16,0 0 0 0,0 1 9 15,0-10 22-15,0 13-15 0,0-1-11 0,-19 1 0 16,9-7-17 0,10 15-14-16,0 0 13 0,0 0 0 15,0 0-2-15,0 21 28 16,0-7-1-16,0-1 17 0,0 6-6 0,0 1-2 15,0 5-2-15,0 28 20 0,0-25-42 0,0 0-1 16,21 0-7-16,0-2-5 16,15 18 12-16,-36-26 0 0,41-2 7 15,-18-3-10-15,-4-2 12 0,-6-3 5 16,-13 0 90-16,0-8-17 0,0 1 36 16,0-1-19-16,0 0-15 0,10 0-23 15,-10-13-63-15,8 1-1 0,-1-4-11 16,-1 0 0-16,-4-3 7 0,19-23 11 0,-13 21 2 15,7 1-3-15,-2 1-5 16,0 5-22-16,16-4-35 0,-19 18 36 0,5 0 1 16,4 0 0-16,-4 13 14 0,6 1-14 15,23 21 11-15,-21-14-4 0,3 0-7 0,-3 1 7 16,-5-1-1-16,19 17-86 16,-24-22-48-16,-3-2-53 0,-2-4-32 0,2 0-111 15,-7-4-158-15,2 1-1267 16,-3-7 938-16</inkml:trace>
        </inkml:traceGroup>
        <inkml:traceGroup>
          <inkml:annotationXML>
            <emma:emma xmlns:emma="http://www.w3.org/2003/04/emma" version="1.0">
              <emma:interpretation id="{AE902E5A-583E-442C-BCE7-8E395B7F82BD}" emma:medium="tactile" emma:mode="ink">
                <msink:context xmlns:msink="http://schemas.microsoft.com/ink/2010/main" type="inkWord" rotatedBoundingBox="31855,7932 31869,7931 31870,7946 31855,7947"/>
              </emma:interpretation>
              <emma:one-of disjunction-type="recognition" id="oneOf44">
                <emma:interpretation id="interp44" emma:lang="" emma:confidence="0.5">
                  <emma:literal>.</emma:literal>
                </emma:interpretation>
                <emma:interpretation id="interp45" emma:lang="" emma:confidence="0">
                  <emma:literal>,</emma:literal>
                </emma:interpretation>
                <emma:interpretation id="interp46" emma:lang="" emma:confidence="0">
                  <emma:literal>\</emma:literal>
                </emma:interpretation>
                <emma:interpretation id="interp47" emma:lang="" emma:confidence="0">
                  <emma:literal>`</emma:literal>
                </emma:interpretation>
                <emma:interpretation id="interp48" emma:lang="" emma:confidence="0">
                  <emma:literal>'</emma:literal>
                </emma:interpretation>
              </emma:one-of>
            </emma:emma>
          </inkml:annotationXML>
          <inkml:trace contextRef="#ctx0" brushRef="#br1" timeOffset="94756.3008">31283 7504 3701 0,'0'0'53'15,"0"0"92"-15,0 0-70 0,0 0-54 16,0 0-25-16,0 0-407 0,0 0-59 15,0 0-380-15,0 0-783 16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4:09:20.819"/>
    </inkml:context>
    <inkml:brush xml:id="br0">
      <inkml:brushProperty name="width" value="0.06667" units="cm"/>
      <inkml:brushProperty name="height" value="0.06667" units="cm"/>
      <inkml:brushProperty name="color" value="#77F4F4"/>
      <inkml:brushProperty name="fitToCurve" value="1"/>
    </inkml:brush>
  </inkml:definitions>
  <inkml:traceGroup>
    <inkml:annotationXML>
      <emma:emma xmlns:emma="http://www.w3.org/2003/04/emma" version="1.0">
        <emma:interpretation id="{74162B5A-7FE6-4EE6-80E3-A59EEF8814C5}" emma:medium="tactile" emma:mode="ink">
          <msink:context xmlns:msink="http://schemas.microsoft.com/ink/2010/main" type="writingRegion" rotatedBoundingBox="16537,10321 33389,10247 33419,17167 16568,17240"/>
        </emma:interpretation>
      </emma:emma>
    </inkml:annotationXML>
    <inkml:traceGroup>
      <inkml:annotationXML>
        <emma:emma xmlns:emma="http://www.w3.org/2003/04/emma" version="1.0">
          <emma:interpretation id="{2698CAFD-97FC-414F-BA8C-8B8032D0B239}" emma:medium="tactile" emma:mode="ink">
            <msink:context xmlns:msink="http://schemas.microsoft.com/ink/2010/main" type="paragraph" rotatedBoundingBox="16537,10321 31602,10255 31605,10987 16541,110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F8A343-970E-4B60-9567-EC72152156F6}" emma:medium="tactile" emma:mode="ink">
              <msink:context xmlns:msink="http://schemas.microsoft.com/ink/2010/main" type="line" rotatedBoundingBox="16537,10321 31602,10255 31605,10987 16541,11053"/>
            </emma:interpretation>
          </emma:emma>
        </inkml:annotationXML>
        <inkml:traceGroup>
          <inkml:annotationXML>
            <emma:emma xmlns:emma="http://www.w3.org/2003/04/emma" version="1.0">
              <emma:interpretation id="{3ECD9B7C-31A3-4D64-A424-50D23ED5DDB3}" emma:medium="tactile" emma:mode="ink">
                <msink:context xmlns:msink="http://schemas.microsoft.com/ink/2010/main" type="inkWord" rotatedBoundingBox="16537,10321 16877,10320 16878,10554 16539,1055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306 68 2922 0,'5'-6'59'16,"-5"3"4"-16,0 1 0 0,0 2-27 0,5 0-35 16,-5 0 0-16,5 0-1 0,0 12 7 15,-2 0-5-15,7 12-47 0,-10-10-104 16,0 35-731-16,0-34 283 15,0 1 40-15,0 0 68 0</inkml:trace>
          <inkml:trace contextRef="#ctx0" brushRef="#br0" timeOffset="-178.0253">158 7 3358 0,'0'-2'75'0,"-10"-1"46"16,-1 1 155-16,11 2-217 0,-7 0-49 15,1 0-24-15,6 0-1 0,0 9 1 16,-10 0 24-16,5 2-2 0,-6 1-3 16,9 2 10-16,-19 20-25 0,11-14-1 15,2 0-83-15,3-1-108 0,-11 0-131 16,-2 13-562-16,18-19 252 0,-15 1 9 16,12-5 119-16</inkml:trace>
        </inkml:traceGroup>
        <inkml:traceGroup>
          <inkml:annotationXML>
            <emma:emma xmlns:emma="http://www.w3.org/2003/04/emma" version="1.0">
              <emma:interpretation id="{279685FE-516E-4BDA-BE5C-D520E06EFAA8}" emma:medium="tactile" emma:mode="ink">
                <msink:context xmlns:msink="http://schemas.microsoft.com/ink/2010/main" type="inkWord" rotatedBoundingBox="17450,10470 18861,10463 18864,11012 17453,1101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19.0707">1136 251 2791 0,'0'-16'47'0,"13"2"118"16,-13 0 76-16,0 1 25 0,0-6 89 0,0 11-299 15,0 1-20-15,0 2-8 16,0 1-16-16,0 1-17 0,0 3-6 15,0 0 6-15,0 0 1 0,0 0 3 16,-62 24-4-16,34-12 0 0,4 3-1 16,-4 1 24-16,7 0-14 0,-18 20-5 15,39-18-25-15,-18-1 10 0,18 0 14 16,0 0 3-16,0 0 5 0,0 16 9 16,29-16-10-16,-1-1-6 0,11-1 0 0,0 0 8 15,57 9 0-15,-45-14-11 0,4 0 2 16,-3 1 15-16,5-1 12 15,38 12 12-15,-56-12-33 0,-5 4 0 0,-11-2 16 16,-2 0-5-16,-13 7 51 0,2-11 2 16,-10 1 23-16,0 2 12 0,0-4 16 0,-41 2 23 15,-48 11 7-15,43-10-93 16,-14-4-60-16,9 1 27 0,-1-3 1 16,-41-1 4-16,51-3-15 0,3 0 2 0,6 0-21 15,-6-12-19-15,-18-8-230 0,34 9 51 16,7 0-29-16,6 0-7 15,10-1-98-15,0-13-538 0,0 12 365 16,33-1-176-16,6 3 73 0,0-5 85 0</inkml:trace>
          <inkml:trace contextRef="#ctx0" brushRef="#br0" timeOffset="851.9734">1985 368 2258 0,'8'0'127'16,"-3"0"13"-16,-5 0 31 15,0 0-4-15,0 9 19 0,0-1-46 16,0 7 74-16,0-4-133 0,0 2-4 16,0 1-15-16,0-1-4 0,-18 17 31 0,18-16-56 15,0 0-3-15,0-1 7 0,0-1-3 16,0 11 75-16,0-15-53 16,24-1-1-16,-6-1 2 0,8-2-1 0,20-2 72 0,11-2-2 15,-3 0 24 1,-25-11-33-16,-6 1 36 0,-2 0 19 15,-3 1 31-15,0-7 108 0,-8 9-199 16,-10-2-68-16,0 1-26 0,0-3-9 16,0-10-19-16,0 7 4 0,0 1-6 15,-28-1 0-15,5 1-21 0,2-9-222 0,-7 13-8 16,4 3-70-16,4 2 13 16,-4 3 11-16,6 1-2 0,-21 0-467 0,21 0 289 15,-3 12-200-15,9-1-20 0,-4-1 100 16</inkml:trace>
        </inkml:traceGroup>
        <inkml:traceGroup>
          <inkml:annotationXML>
            <emma:emma xmlns:emma="http://www.w3.org/2003/04/emma" version="1.0">
              <emma:interpretation id="{00F86C44-204C-4478-BAB5-2BB6AFA71166}" emma:medium="tactile" emma:mode="ink">
                <msink:context xmlns:msink="http://schemas.microsoft.com/ink/2010/main" type="inkWord" rotatedBoundingBox="19542,10697 20928,10691 20929,11034 19544,1104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859.7386">3321 436 2653 0,'0'-9'121'0,"0"1"79"15,0 2 44-15,0-1-10 0,0-5 20 16,0 7-199-16,0-8 16 16,0 13-61-16,-23-1 2 0,23 1-9 15,-39 0 4-15,-18 11-4 0,34 0-2 0,-11 1-6 16,11 1 9-16,-3 1-10 0,-16 22 21 16,22-17-9-16,7 2 2 0,-3 3-14 15,16 0 14-15,0 23-3 0,0-23 3 16,0-4-6-16,0-1 10 0,39-4 3 15,-10-2 21-15,33 2 53 0,-34-10-35 16,6-5-2-16,-6 0-3 0,3 0 16 16,26 0 80-16,-33-11-51 0,-6 2 13 0,2 1 7 15,-2 0 2-15,-7-7 71 16,2 7-116-16,-13-1 7 0,0 0-31 16,0 0-17-16,0-9-39 0,0 11-2 0,0 1-12 15,0 2 0-15,0-1-19 0,0 3-41 16,0 0 48-16,0 2 19 0,0 0 1 15,0 0 0-15,0 0-9 0,0 9-30 16,0 1 21-16,0-1 10 0,0-1 14 16,0-8-9-16,31 7 26 0,-5-7 2 15,0 0 3-15,-3 0-8 0,11 0 12 16,28 0-23-16,-34 0 11 16,45-28 19-16,-58 17-17 0,-7 0-7 0,-8 3 9 15,0-1-10-15,0-8-18 0,0 8 13 16,0-1-9-16,0 6 20 0,0-4-1 15,0-11 3-15,0 9-21 16,0 0 11-16,0-1-22 0,0-2 7 0,0 3-10 16,0-9-93-16,34 17 86 15,-3 2 20-15,-8 0 9 0,5 0-4 16,6 9-9-16,5 2 12 0,46 9-8 16,-38-9 29-16,2 1-20 0,156 52-37 15,-180-52 41 1,-1 0 8-16,-11-1 10 0,-3-3-2 15,-10 12 22-15,0-10-22 0,0-1 2 16,0-1 9-16,-39 0 16 0,-26 7 45 16,27-10-53-16,-1 0-10 0,0-2-4 15,-2 0-1-15,-47-3-5 0,51 0-9 0,-1 0-5 16,-63-11-2 0,75 2-72-16,2 1-90 0,11 1-34 0,-2-9-294 15,15 9 183-15,0 0-119 0,0-2-90 16,0 2-272-16,28-3 25 0</inkml:trace>
        </inkml:traceGroup>
        <inkml:traceGroup>
          <inkml:annotationXML>
            <emma:emma xmlns:emma="http://www.w3.org/2003/04/emma" version="1.0">
              <emma:interpretation id="{621ACD59-1DC8-4DD4-BC52-48005231CDC8}" emma:medium="tactile" emma:mode="ink">
                <msink:context xmlns:msink="http://schemas.microsoft.com/ink/2010/main" type="inkWord" rotatedBoundingBox="21753,10598 24005,10588 24007,10926 21755,1093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398.6071">6453 279 1968 0,'21'0'17'0,"-8"0"17"15,0 0 52-15,-3 0 165 0,-5 0-113 16,-5 0-24-16,0 11 1 0,0-5 8 15,0 3 6-15,0 6 113 0,16-7-128 16,-16 1-15-16,23 0-9 0,-2-2-3 16,23 5 56-16,-21-7-78 0,3-2-11 0,0 0-13 15,0-3-3-15,23 0-6 16,-26 0 5-16,34-9 103 16,-41 9-103-16,-4-10 6 0,-1 3 5 0,-11 0-1 15,8-4 19-15,-8 5-52 0,0 0-9 16,0-1-4-16,0 0-1 0,-29-7-14 15,6 7-3-15,-3 1 6 16,0 1-1-16,-2 2 12 0,-37 3 3 0,31 0-3 16,-2 10 0-16,0-1-3 0,-3 3 9 15,0 3-5-15,-28 16-10 0,41-14 2 16,3 3 0-16,5 0 2 0,5 1 3 16,5 20 8-16,8-21-2 0,0-1-5 0,0 0 2 15,39-3 6-15,100 27 2 16,-25-24-59-16,31-15-119 15,26-4-232-15,-80 0 61 16,2 0-109-16,3-9-63 0,15-2-248 0,-2-3 80 16</inkml:trace>
          <inkml:trace contextRef="#ctx0" brushRef="#br0" timeOffset="3025.069">5270 404 2258 0,'-21'-4'24'0,"21"-5"124"0,-13 6-22 16,13 0 10-16,0 1-11 0,0 0-13 16,-10-3 65-16,10 4-99 0,0-1 5 15,0 1-1-15,-10 1-2 0,10 0-2 0,0 0 37 16,0 0-49-16,0 0-9 16,0 0-8-16,0 0 20 0,0 0 22 0,0 0-50 15,0 0-19-15,0 0-8 16,0 0 33-16,0 0-35 0,0 0-3 15,0 0 3-15,0 0-4 0,0 0-6 16,0 0-7-16,0 0 10 0,0 0-18 16,0 0 3-16,0 0-16 15,0 9 31-15,0 2 5 0,0 0-6 16,0 2-3-16,0 16 4 0,0-13-10 16,0 0 46-16,0 0-38 0,0 0-8 15,26 11-21-15,2-15 30 0,-5-1 0 0,1-2-5 16,-6-1 2-16,13 3 18 15,-18-10-7-15,2-1 5 0,-2 0 6 0,0 0 9 16,3 0 11-16,23-19 7 0,-19 19-33 16,-7-12-21-16,8 1 12 0,-8 3-6 15,2-6 3-15,-2 8-6 0,-13 2 3 16,0 4-16-16,0 0 9 0,0 0-24 16,0 0 19-16,0 0 12 0,0 0 1 0,0 0-1 15,34 27 11-15,-34-20-6 16,62-2-12-16,-31 1 6 15,-2-6-3-15,4 0-2 0,1 0 8 16,44 0 3-16,-40 0-6 0,-1 0-7 16,1-13 10-16,-6 3 0 0,-4 1 17 0,8-8 115 15,-36 11-47-15,0-1-6 0,0-15 13 16,0 14-96-16,0-3-8 16,0-11-27-16,0 11 32 0,-36 3-13 15,36-2 20-15,-36 2-9 0,36 2-35 16,-34-4-164-16,11 8 49 0,23 0-33 15,0 1-54-15,-16 1-106 0,16 0-511 16,0 0 416-16,0 0-147 0,0 0 4 16,0 0 73-16</inkml:trace>
        </inkml:traceGroup>
        <inkml:traceGroup>
          <inkml:annotationXML>
            <emma:emma xmlns:emma="http://www.w3.org/2003/04/emma" version="1.0">
              <emma:interpretation id="{54A95022-6D54-4ACA-9A12-7F7A130E35F6}" emma:medium="tactile" emma:mode="ink">
                <msink:context xmlns:msink="http://schemas.microsoft.com/ink/2010/main" type="inkWord" rotatedBoundingBox="24588,10605 26764,10596 26766,10851 24589,1086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638.8605">8387 299 2424 0,'-24'-5'93'0,"6"1"57"0,0 1 35 15,0 1-8-15,0 2-31 16,-18-1 33-16,17 1-116 0,4 0-13 16,-3 0 0-16,2 0 4 0,-17 21 42 15,14-12-62-15,4 3-1 0,-1 3 4 0,1 0-6 16,-8 15 14-16,15-13-47 0,0-1 7 16,8 2-3-16,0-2 3 0,0 13 6 15,0-18 7-15,31 2-19 16,60 12-161-16,-55-22-15 0,3 1-93 15,2-4-70-15,52 0-472 0,-46 0 213 16,2-10 15-16,3 0 106 0</inkml:trace>
          <inkml:trace contextRef="#ctx0" brushRef="#br0" timeOffset="4023.7015">8834 341 2194 0,'0'-11'33'15,"-18"3"48"-15,3 0 40 0,-16 2 159 0,10 4-170 16,3 2-15-16,0 0-11 0,-3 0-6 15,-10 0 23-15,13 13-66 16,0-1 1-16,5 0-5 0,-3 1 1 0,-5 14 15 16,11-12-24-16,8 2-2 0,-4-2-6 15,6 0 4-15,0 12 24 0,0-17-18 16,18-1 16-16,6 0 2 0,-4-3 0 16,4-2 5-16,33 2 18 0,-26-6-41 0,2 0-1 15,-2 0 5-15,3 0 15 0,28-12 47 16,-38 1-57-16,-1 3 9 0,-5 0-3 15,-3-3 0-15,4-12 14 16,-19 11-41-16,0 0 2 0,0 2-6 0,0-1 1 16,0-12-3-16,0 19-14 0,0-2-10 15,-19 6 3-15,19 0 7 16,0 0 9-16,-15 0-3 0,2 23-1 16,3-12-14-16,10 1 15 0,0 0 14 15,0-1-27-15,0 2 11 16,26 15-121-16,28-15-68 0,-26-8 5 15,6-2-71-15,0 0-65 0,-1-2-61 16,42-1-472-16,-41 0 280 0,0 0 55 0,-3 0 120 16</inkml:trace>
          <inkml:trace contextRef="#ctx0" brushRef="#br0" timeOffset="4407.9329">9352 352 2100 0,'0'-7'57'0,"-16"3"45"16,16-2 40-16,0 3 13 0,0-3 55 15,0 5-169-15,0-2-23 0,0 3-18 16,0 0 11-16,0 0 9 0,0 0 53 16,26 0-14-16,-2 8 9 0,-1-8 23 15,0 11 22-15,34 10 80 0,-31-11-126 0,0 1-18 16,0-1-6-16,-5 1-1 16,15 12 15-16,-23-12-40 0,-3-1-5 15,0-1-1-15,-4 0-4 0,-1 3 19 0,-5-7-9 16,0 0 2-16,0-2-8 0,0-1 79 15,0-2-52-15,0 0 2 16,0 0 11-16,0-10-23 0,0 1-5 16,0 1-2-16,0-5-12 0,0 2-2 15,0-21-6-15,0 13 2 0,0 0-2 0,0 0-4 16,0 1 3-16,0-11-1 16,23 20-6-16,-2 2 3 0,2 3-1 0,3 3-7 15,26 1 6-15,-24 0-1 0,-5 14 8 16,6 1-6-16,-3-1 4 0,23 22-56 15,-28-17-15-15,2 1-61 0,0 0-72 16,3-1-111-16,3-4-83 0,33 16-742 16,-29-18 465-16,9-1 123 0</inkml:trace>
        </inkml:traceGroup>
        <inkml:traceGroup>
          <inkml:annotationXML>
            <emma:emma xmlns:emma="http://www.w3.org/2003/04/emma" version="1.0">
              <emma:interpretation id="{B6C95F39-FB28-48A8-897A-9A2269CE87FF}" emma:medium="tactile" emma:mode="ink">
                <msink:context xmlns:msink="http://schemas.microsoft.com/ink/2010/main" type="inkWord" rotatedBoundingBox="27464,10527 29707,10517 29709,10975 27466,1098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866.3814">11154 216 2444 0,'-11'-4'33'0,"-12"-1"198"15,7 4-58-15,3 1-16 0,0 0-52 0,-7 0-23 16,-17 9 10-16,-12 18-17 15,23-6-30 1,16-9-16-16,5 3-5 0,0-4 10 16,5 16 33-16,0-12-35 0,0-1-4 0,26-1-20 15,2 0 2-15,37 13-5 0,-24-16 8 16,3 2 3-16,3 0 7 16,5-2 14-16,-3-1-13 0,49 8 50 0,-54-9-48 0,-5-2 13 15,-3 1-20-15,-5-1-1 16,3 2 20-16,-26-4-20 0,-3 0 2 15,-5 1 10-15,0-1 4 0,-23 5 19 16,-1-5-44-16,-7-2 0 0,0 2-8 16,-10-1 8-16,-6 1-1 0,-54-1-17 15,47-3-13-15,2 0-52 0,3 0-67 0,7 0-117 16,-33-19-525-16,47 11 291 16,7-1-238-16,8 1 79 0,13-1 87 15</inkml:trace>
          <inkml:trace contextRef="#ctx0" brushRef="#br0" timeOffset="5219.7226">11638 341 2029 0,'10'0'39'16,"3"9"56"-16,-3 0 50 0,3-3 22 16,5 10 122-16,-7-10-171 0,-1 1 18 15,13 15 237-15,-12-16-282 0,2-1-6 16,2-1 10-16,21 2 70 15,-15-6-100-15,2 0-24 0,3 0 3 0,-3 0-2 16,1 0 1-16,20-11 27 0,-26 3-28 16,-3 0-7-16,1-2 8 0,-6 2 2 15,6-8-8-15,-16 8-29 0,0-1-8 16,0-1 1-16,0 2-5 0,0-8-10 16,-29 11 5-16,1 2 4 0,-1 0 2 15,-61 3-8-15,59 0 10 0,-3 14 5 16,-31 10-6-16,37-11 2 15,5 3-10-15,2 0 11 0,3 2 5 16,2-2-10-16,6 19 11 0,0-18-7 16,10 1 12-16,0 1-2 0,0-3 4 0,36 17 7 15,-3-18-8-15,6 0-13 16,5-3-56-16,5-3 35 0,63 3-132 16,-50-9 66-16,0-3-139 0,124-9-893 0,-131-1 690 15,-6-1-126-15,0-1-64 16</inkml:trace>
          <inkml:trace contextRef="#ctx0" brushRef="#br0" timeOffset="5622.403">12564 394 2071 0,'0'-3'26'0,"0"1"112"0,0 2-33 16,-23 0-4-16,23 0-8 0,-18 0 4 16,2 0 85-16,16 10-83 0,0-3-5 15,0 2 5-15,0-3 11 0,0 1 1 16,0 8 108-16,0-8-118 0,0 1-15 15,0 0-15-15,18-4 6 0,50 3 91 16,-42-7-137-16,28 0-1 16,-28 0-16-16,2 0-10 0,-2-10 7 0,-3 10 15 15,16-19 50-15,-23 11-38 16,-6 8-5-16,0-9-12 0,-4 2 2 16,-6-1-9-16,0-5-15 0,0 4-1 15,0 2-4-15,0 1-4 0,-24 0 3 0,-12-4-14 16,15 7 21-16,-2 3-3 0,-5 0-1 15,-1 0-4-15,-41 11 6 16,37 0 1-16,-1-1 5 0,0 2-6 0,6 1 1 16,2 0 11-16,-18 14 1 0,31-11-8 15,-8 27-8-15,21-27 14 16,0-2-5-16,0 1 11 0,0 0-10 16,62 12 8-16,-25-16-16 0,2 2 8 0,7-4-37 15,6-1-44-15,72 1-288 16,6-9-437-16,9 0-549 0,-64-9 656 15,-2-2 109-15</inkml:trace>
        </inkml:traceGroup>
        <inkml:traceGroup>
          <inkml:annotationXML>
            <emma:emma xmlns:emma="http://www.w3.org/2003/04/emma" version="1.0">
              <emma:interpretation id="{702F0B57-7DFE-4E7B-976C-3A0D98F6EFE8}" emma:medium="tactile" emma:mode="ink">
                <msink:context xmlns:msink="http://schemas.microsoft.com/ink/2010/main" type="inkWord" rotatedBoundingBox="30257,10421 31603,10415 31605,10943 30259,1094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6208.5735">13783 155 2127 0,'-18'0'56'0,"3"0"62"0,-1 10 39 0,8 0 26 16,1-2 99-16,7 2-154 0,0-4 12 15,0 1 5-15,0-7 3 0,0 5 97 16,25-1-152-16,-1-1-14 0,-4-3-14 0,-1 0 0 16,1 0-5-16,19 0 43 15,-21-8-52-15,3 0 1 0,-6 0 3 0,-15 1 0 16,19-9 23-16,-6 9-69 16,-13 2-13-16,0-1-10 0,0 2-2 0,0 0 6 15,0 1-47-15,0 1-5 0,0-1-20 16,-26 3-12-16,5 0-32 15,-26 0-253-15,27 0 78 0,2 0-69 16,2 11-64-16,-2-3-229 0,-13 0-35 0</inkml:trace>
          <inkml:trace contextRef="#ctx0" brushRef="#br0" timeOffset="5849.7997">13902 391 2429 0,'0'0'33'0,"0"0"82"15,0 0 65-15,0 0 302 0,0 34-23 16,0-8-299-16,0 18-46 16,0-29-98-1,0 27-10-15,0-29-6 0,0 0 1 16,0-1-1-16,21 6-56 0,-8-13-44 16,-3 1-61-16,1-3-86 15,9 2-855-15,-9-5 494 0,-1 0-10 16</inkml:trace>
          <inkml:trace contextRef="#ctx0" brushRef="#br0" timeOffset="6533.6652">14373 368 2235 0,'47'-16'86'16,"-8"9"7"-16,0 0 12 15,93-9 40-15,-86 12-142 0,94-3-75 16,-93 4-52-16,82-4-916 16,-93 5 498-16,1 0 100 15</inkml:trace>
          <inkml:trace contextRef="#ctx0" brushRef="#br0" timeOffset="6409.8673">14394 112 3006 0,'8'-6'86'0,"-5"2"54"16,2 0 15-16,-5 3 3 0,0 1-79 16,0 0 74-16,0 0-60 0,0 13 5 15,0 1-39-15,18 42 52 16,-18-30-88-16,18-1-16 0,-5 34 5 16,2-30-19-16,-2 1 7 0,-5 0-4 15,0 0-21-15,10 46-365 0,-13-55 65 16,-2-3-79-16,-3 10-606 15,0-20 317-15,0-3 124 0,0-1 129 16</inkml:trace>
        </inkml:traceGroup>
      </inkml:traceGroup>
    </inkml:traceGroup>
    <inkml:traceGroup>
      <inkml:annotationXML>
        <emma:emma xmlns:emma="http://www.w3.org/2003/04/emma" version="1.0">
          <emma:interpretation id="{C320BB3F-205C-48DC-BB46-C6096B45A1CE}" emma:medium="tactile" emma:mode="ink">
            <msink:context xmlns:msink="http://schemas.microsoft.com/ink/2010/main" type="paragraph" rotatedBoundingBox="17359,11993 33127,11889 33136,13181 17368,132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6800640-B383-4EC8-8EFC-598FEDC40917}" emma:medium="tactile" emma:mode="ink">
              <msink:context xmlns:msink="http://schemas.microsoft.com/ink/2010/main" type="line" rotatedBoundingBox="17359,11993 33127,11889 33136,13181 17368,13285"/>
            </emma:interpretation>
          </emma:emma>
        </inkml:annotationXML>
        <inkml:traceGroup>
          <inkml:annotationXML>
            <emma:emma xmlns:emma="http://www.w3.org/2003/04/emma" version="1.0">
              <emma:interpretation id="{74B91E42-81B2-411A-B8D9-5B5746EF7A6D}" emma:medium="tactile" emma:mode="ink">
                <msink:context xmlns:msink="http://schemas.microsoft.com/ink/2010/main" type="inkWord" rotatedBoundingBox="17360,12153 17949,12149 17952,12584 17363,1258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7749.9136">823 1985 2167 0,'0'0'73'0,"0"6"88"15,0-6 84-15,21 0 612 0,2 0-672 16,1 0-55-16,14-12 87 16,-14 2-144-16,-9 0-9 0,3 1-14 0,-2-3 0 15,2-10 25-15,-18 12-52 16,0-1-17-16,0 0-7 0,0 0 5 16,0 1-5-16,0-6-20 0,0 11-32 0,0 0-39 15,0 1-55-15,0 2-66 0,0 2-417 16,0 0 227-16,0 11-67 0,0 0-247 15,0 0 50-15</inkml:trace>
          <inkml:trace contextRef="#ctx0" brushRef="#br0" timeOffset="7504.7779">878 2072 2761 0,'18'-5'78'0,"-18"0"78"0,10 1 32 15,-10 0 133-15,0 0-281 0,0 2-39 16,0 2-12-16,0 0 0 0,0 0 6 15,0 10 1-15,0 1 6 0,-15 0-1 16,15 3 0-16,0 2 4 0,0 19 1 16,0-19 2-16,0 0 6 0,0-2 14 15,0-1 10-15,23 8 65 0,-2-13-52 16,-3-1 8-16,-3-3-5 0,3-2 8 16,16-2 30-16,-11 0-63 0,-7 0-9 0,2-10-3 15,31-19 0-15,-31 17-17 16,-7 2-1-16,17-17-8 0,-12 15 7 15,-4 0 0-15,9 1 5 16,-8 3-5-16,16-7-11 0,-19 11 10 0,5 4-5 16,-7 0 0-16,8 0 7 0,-6 0-3 15,13 21 11-15,-4-10-4 0,-9 0-4 16,0 2-2-16,3 1 3 0,-8 9-4 16,-5 9 14-16,0-24-5 0,0 0-26 15,0-3-25-15,0 1-61 16,-23-1-83-16,-31 2-418 0,25-5 218 15,1 0-59-15,-6-2-216 0,6 0 21 16</inkml:trace>
        </inkml:traceGroup>
        <inkml:traceGroup>
          <inkml:annotationXML>
            <emma:emma xmlns:emma="http://www.w3.org/2003/04/emma" version="1.0">
              <emma:interpretation id="{78C5274C-8AED-46AC-B5F1-C433315D0CE0}" emma:medium="tactile" emma:mode="ink">
                <msink:context xmlns:msink="http://schemas.microsoft.com/ink/2010/main" type="inkWord" rotatedBoundingBox="18929,12237 21245,12222 21246,12486 18931,1250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8537.7533">3461 2016 2141 0,'0'0'55'0,"0"0"60"15,0 0 41-15,0 0 14 0,0 9-16 16,0 7 61-16,0-7-102 0,0 2-2 15,0 0 9-15,0 1-1 0,0 11 150 16,0-12-183-16,23-1-10 0,0 1-73 16,3-5 69-16,44 3 52 0,-31-8-69 15,0-1 10-15,0 0 6 0,5 0 18 16,-6 0 9-16,38-23 134 0,-48 13-109 16,-2 0 12-16,-8-1-11 0,-2 1-24 0,-4-11 8 15,-12 10-104-15,0 0-17 0,0 0-15 16,0 1-35-16,-33-7-177 15,4 11 48-15,6 2-15 0,-21 1 9 0,3 3 12 16,2 0-7-16,-39 0-392 0,39 11 156 16,1-1-90-16,4-2-245 0,11 1 68 15</inkml:trace>
          <inkml:trace contextRef="#ctx0" brushRef="#br0" timeOffset="8240.6559">2392 2062 3057 0,'0'-5'153'0,"0"0"41"16,0 1 18-16,0 4-70 0,0-7-90 15,0 7-66-15,0 0 10 0,0 0-4 16,0 0 15-16,0 0-12 0,0 26 23 16,0-14-22-16,0 1 27 0,0 1-1 15,0-2 7-15,23 13 49 0,-2-16-44 16,-3 0-4-16,3-2 6 0,-3-1 3 0,26-1 41 15,-21-5-35-15,0 0-4 16,1 0 8-16,2 0-4 0,20-21 8 0,-23 13-29 16,-2-3-2-16,2 0 5 0,-7 3 8 15,-3-1-8-15,8-5 3 0,-21 9-34 16,0 5-12-16,0 0-3 0,0 0 0 16,0 0-4-16,7 0 20 0,-7 0 6 15,0 0-6-15,0 12 3 0,16 4 5 16,18 6 6-1,-1-17-6-15,-15-1 2 0,26-4 2 16,-26 0-1-16,65 0 12 16,-59 0-20-16,-1-8 8 0,3 8-7 0,25-31 48 15,-51 23-30-15,16-8-2 16,-16 10-14-16,0-3-4 0,0 3-11 16,0 0-4-16,0-6-117 0,0 8 14 0,0-1-28 15,-26-3-520 1,3 8 301-16,7 0-54 0,16 0-171 15,-39 0-813-15</inkml:trace>
          <inkml:trace contextRef="#ctx0" brushRef="#br0" timeOffset="8893.9199">4142 2021 2400 0,'28'-1'107'16,"0"-1"58"-16,6 2 33 0,-3 0-4 0,3 0-49 15,41 0 68-15,-41 0-131 0,7 8 1 16,-5 1-25-16,-2-3 12 0,25 12 22 16,-38-10-56-16,0 0-19 0,-8 1 5 15,10 13 28-15,-23-16-27 16,0-1 9-16,0 6 51 0,0-5-45 15,-52 5 127-15,24-10-73 16,7 0 16-16,-2-1 35 0,5 0 6 16,-6 0 95-16,4-11-187 0,4 1-30 0,-2-1-6 15,2-31-53-15,16 28-5 16,0-2-36-16,0-17-185 16,37 18 69-16,-6-1-6 0,0 3-25 0,5-1-92 15,37-11-599-15,-35 12 313 0,4 0-199 16</inkml:trace>
        </inkml:traceGroup>
        <inkml:traceGroup>
          <inkml:annotationXML>
            <emma:emma xmlns:emma="http://www.w3.org/2003/04/emma" version="1.0">
              <emma:interpretation id="{6056AD05-E450-4B63-99A9-8715019CC6DA}" emma:medium="tactile" emma:mode="ink">
                <msink:context xmlns:msink="http://schemas.microsoft.com/ink/2010/main" type="inkWord" rotatedBoundingBox="21534,12017 24328,11998 24336,13191 21542,1320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9507.6717">5503 1851 2181 0,'18'-4'30'0,"-2"2"54"16,-3 2 56-16,-3 0 38 0,-5 0 163 16,-5 0-217-16,0 10 7 0,0-4-17 0,0-6 16 15,0 11-9-15,-23 1 50 16,23-5-124-16,-29 0-15 0,4 1-12 15,-43 14 10-15,50-12-22 16,0-2-9-16,-26 16 2 0,34-9 3 16,10-7-3-16,0 15 12 15,0-17-5-15,0 4-7 0,31 12 0 16,-3-16-1-16,3 1-2 16,0-2 5-16,42 2 9 0,-32-4-8 15,6-2-3-15,-1-1-1 0,-4 0 1 16,41 0 4-16,-52 0 0 0,39-21 22 15,-58 13-10-15,-1-1 17 16,-3-1-3-16,-1 0-2 0,11-11 25 16,-12 10-25-16,1 2-3 0,-7 0-13 0,0 3-14 15,6 2-1-15,-6 2-13 16,0 2 14-16,0 0-1 0,5 0 7 16,0 9-1-16,8 10-11 0,-5-9 0 15,-6 2-17-15,9-3-22 0,-1 4-18 16,16 8-184-16,-11-12 30 0,1-1-104 0,2-1-77 15,5-2-103-15,21-2-891 16</inkml:trace>
          <inkml:trace contextRef="#ctx0" brushRef="#br0" timeOffset="9082.0395">5042 1709 2687 0,'0'-6'80'0,"-18"3"69"0,18 1 29 15,-15 0-48-15,15 2 13 0,0 0-74 16,-13 0 88-16,13 10-25 0,0 2 6 0,0 17 27 15,0-10-108-15,0 4-12 16,0 1-7-16,28 2-8 0,-5 30-5 0,6-29-25 16,-3 0 1-16,-3-1 2 0,-5 0-1 15,6-2 3-15,14 15-62 0,-22-21-43 16,-1-3-103-16,-7-1-126 0,3-3-104 16,-11 2-611-16,0-9 331 0,0-1 130 0</inkml:trace>
          <inkml:trace contextRef="#ctx0" brushRef="#br0" timeOffset="9778.6694">5969 1785 2073 0,'-26'0'15'0,"3"0"37"15,-1 0 41-15,-9 24 140 16,25-16-130-16,-2 0 0 0,7-2 13 0,3 0 19 16,0-6 22-16,21 7 122 0,5-7-152 15,0 0-12-15,-1 0-16 0,4 0-2 16,33 0 49-16,-39-13-89 0,6 3-11 16,-6-1-4-16,-7 3-12 0,15-11 8 0,-21 11-30 15,-10-20-2 1,0 21-10-16,0 1-2 0,0 0-6 0,0 2-28 15,0 2-141-15,-28 2 3 16,4 0-80-16,6 0-86 0,-5 9-93 0,-3 0-136 16,-26 13-788-16</inkml:trace>
          <inkml:trace contextRef="#ctx0" brushRef="#br0" timeOffset="10164.2711">6399 1985 2381 0,'13'0'41'0,"12"0"189"15,-14 0-60-15,4 0-11 16,1 0-30-16,-3 0-9 0,15 7 62 0,-15 1-109 16,-2-1-14-16,4 2-14 0,-2 0 4 15,5 10 20-15,-13-9-32 0,3 0-10 16,-5-2-11-16,2 2 13 0,-5-4-4 15,0 3 59-15,0-6-31 0,0 0 10 16,0-2 11-16,0-1 21 0,0 0 64 16,0 0-110-16,0 0-31 0,0-10 2 15,0 1-6-15,0 1-2 0,0-13-4 16,0 8-8-16,0-1 3 0,0-1-14 16,23 2 3-16,13-12-21 0,-36 17 25 0,21 3-8 15,0 0 11-15,-6 5-19 0,32 0-44 16,-21 10-5-16,-5 1-5 0,-1-1-6 15,1 2 3-15,0 0-46 0,20 16-300 16,-41-15 75-16,0 0-41 0,34-2-73 16,-1-1-253-16,42 3-452 0</inkml:trace>
          <inkml:trace contextRef="#ctx0" brushRef="#br0" timeOffset="10733.5907">7491 1938 2409 0,'0'-23'121'0,"-23"14"-2"16,23 3 15-16,0 1-37 0,0 1-38 16,-55 2 47-16,32 2-55 15,-31 23 41-15,28-11-48 0,5 2-6 16,-28 37 33-16,49-33-57 16,-11 0 6-16,11 1-1 0,0 16 26 15,0-19-14-15,29-1 7 0,-3-2-4 0,0-2 1 16,31 5 20-16,0-10 12 15,-13-6 25-15,-26 0-40 16,28-22 97-16,-38 11-109 16,-8 0-10-16,13-1-2 0,-13 0-14 0,10-19 4 15,-10 14-23-15,0-2 5 0,0-2 0 16,0 0 7-16,0-17 19 16,0 22-17-16,0 3-6 0,0-6-19 0,0 19 11 15,0 0 6-15,0 0-1 16,0 13-12-16,-23 0 18 0,23 2-2 15,0 1-3-15,0 3 9 0,0 1-22 16,0 28 5-16,0-21 5 0,0 3 11 16,0 2-7-16,0 2 6 0,0 42 2 15,39-36-29-15,59 91 6 0,-67-85 27 16,-5 0-10-16,0-2-7 16,-5 2 16-16,-6 39 27 0,-15-47-13 0,0-3 5 15,0-4 4-15,0-3 22 0,0-7 29 16,-28 10 146-16,-1-22-112 0,1-5-27 15,-3-4-24-15,0 0-12 0,-47-23-12 16,37 7-35-16,-6-5-30 0,1-6 9 16,-1-5 5-16,-51-45 29 0,54 33-27 0,2-1-1 15,6-2-14-15,2 4-20 16,14 1-32-16,-4-24-217 0,24 39 97 16,0 6 27-16,0 3 74 0,0 2-121 15,52-10-465-15,-26 16 156 0,5-3-74 0,8 2-155 16,0-2 103-16</inkml:trace>
        </inkml:traceGroup>
        <inkml:traceGroup>
          <inkml:annotationXML>
            <emma:emma xmlns:emma="http://www.w3.org/2003/04/emma" version="1.0">
              <emma:interpretation id="{0857D0F8-FC65-4A3B-AE2C-9D828E7EA05D}" emma:medium="tactile" emma:mode="ink">
                <msink:context xmlns:msink="http://schemas.microsoft.com/ink/2010/main" type="inkWord" rotatedBoundingBox="24704,12204 27225,12187 27230,12880 24708,1289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872.1818">8330 1932 2520 0,'-8'-12'50'0,"3"2"74"15,5 2 63-15,0 2 46 16,0 1-23-16,28-2 88 0,-5 5-198 0,8 2-14 16,6 0-14-16,2 0-14 0,56 11 21 15,-46 0-59-15,1 0-11 0,-1 2 12 16,62 30-5-16,-85-28-23 16,-5 0 14-16,2 16-16 0,-23-18 9 0,0 0 1 15,0 0 17-15,0-1-12 0,-41 12-59 16,-3-5-172-16,0-6-183 15,18-7 167-15,5-5-16 0,0-1 26 0,3 0 4 16,-10 0-129-16,10-26 149 16,18-2 145-16,0 14 63 15,18-3 15-15,5 0 27 0,0 0 23 16,39-13 115-16,-31 17-90 0,6 2 10 16,-1 3 11-16,0 1 25 0,-2 2 12 0,41 2 132 15,-36 3-148-15,2 0 9 16,-2 0-8-16,8 0-14 0,41 20 9 15,-44-11-110-15,-3-1-5 0,-2 0-1 16,-3 1-4-16,16 7 5 0,-37-10-14 0,-2 0 3 16,-5-1 5-16,-8-1-2 15,0 1 4-15,0 3 15 0,0-7-16 0,-23 1-7 16,-1-1 3-16,1 0-7 0,-23-1 9 16,25 0-4-16,3 0 5 0,-3 0-2 15,6 0 1-15,-14-30 5 16,29 23-9-16,0-7-7 0,0 7 0 15,0-1-4-15,26 1 9 0,0 0-13 0,31-7-16 16,-24 7 7-16,1 2 12 16,0 1 3-16,-1 1 12 0,-7-1-12 0,21 4-21 15,-32 0 8-15,-2 0 5 0,-5 0 8 16,-8 10 1-16,16 9 5 0,-9-9-2 16,-1 0 1-16,1 0-1 0,1 2-2 0,5-3 6 15,10 10 3-15,-10-10 4 16,3-1 1-16,2-2-3 0,3-1-6 15,12-1-1-15,-9-4-1 0,1 0 6 16,-1 0-3-16,2 0 14 0,20-9 46 16,-20-3-18-16,-5 1-3 0,-6 2-16 15,-4-2-2-15,-4 1-13 0,-1-12-5 16,-6 11-8-16,0-2 0 0,0 1-4 16,-21 0 1-16,-28-7-13 0,23 9 2 0,-5 4-51 15,0 2-50-15,-6 2-73 0,-30 2-357 16,36 0 209-16,3 0-67 15,2 0-234-15,5 12 10 0,3-4 113 0</inkml:trace>
          <inkml:trace contextRef="#ctx0" brushRef="#br0" timeOffset="11122.0184">8166 1979 2952 0,'24'-12'72'0,"-1"0"124"15,-5 1 58-15,26-5 220 0,8 3-348 16,-24 13-48 0,-15 0-33-16,3 15 11 0,-1 1-3 15,22 27 54-15,-19-16-82 0,3 3-4 0,-1 6-9 16,4 0-12-16,-4 4 8 0,16 43 4 16,21 38-39-1,-28-49-171-15,-14-41 27 0,-2-4-69 16,-2-2-94-16,2 11-531 0,-8-24 369 15,-5-5-199-15</inkml:trace>
          <inkml:trace contextRef="#ctx0" brushRef="#br0" timeOffset="12373.1049">10170 1922 2607 0,'8'0'51'0,"-3"0"70"16,3 0 82-16,-1 0 46 0,4 0-10 15,15 13 69-15,-8 1-221 0,0 0-22 16,0 2-4-16,5 5-13 0,19 28 42 16,-19-21-60-16,-2 2-14 0,-1 2-10 0,4-2-7 15,-6 2 21-15,13 27-11 0,-18-31-5 16,-3-3-27-16,-5-1 20 0,1-3 1 16,1 10 12-16,-7-21-4 0,0-2 3 15,0-2-2-15,0-2 16 0,0-4-25 16,0 0-1-16,-33-21-2 15,17 10 6-15,-2-1 3 0,0-5-6 16,0-2 10-16,-6-5-8 0,-14-32-27 16,20 24 14-16,5-4-16 0,2-2 16 0,11-1-5 15,0-64-12 1,39 51 16-16,-3 22 12 16,-18 19 0-16,21 2 3 0,-21 9-1 0,6 0 3 15,-4 0-6-15,1 0-1 0,26 23-1 16,-27-12 14-16,-2 2-6 0,1 1 1 15,-4-1-4-15,6 14 0 0,-13-14-1 16,-8-1 1-16,0 1 0 0,0-1 7 16,0-3-28-16,-21 8-173 0,3-9-51 15,5-2-98-15,13-1-71 0,-18-2-65 16,2-2-852-16,6-1 788 0</inkml:trace>
        </inkml:traceGroup>
        <inkml:traceGroup>
          <inkml:annotationXML>
            <emma:emma xmlns:emma="http://www.w3.org/2003/04/emma" version="1.0">
              <emma:interpretation id="{29BB4F71-0938-4087-BD9F-DCFDBCF8B50C}" emma:medium="tactile" emma:mode="ink">
                <msink:context xmlns:msink="http://schemas.microsoft.com/ink/2010/main" type="inkWord" rotatedBoundingBox="27459,11926 30131,11909 30139,13201 27468,13219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3920.5978">12569 1759 2696 0,'0'-34'173'0,"0"18"47"15,0 3 73-15,0 4-40 0,0 1-52 16,0 2-100-16,0 0-55 0,0 6-41 16,0 0 8-16,0 0 19 0,0 13 9 15,0 19 47-15,0-12-57 0,0 4-13 0,0 2-3 16,0 5-8-1,0 56-18-15,0-60 11 0,0 24 15 0,13-29-40 16,-5-1-47-16,0-3-97 16,0-1-155-16,-3-1-112 0,13 7-676 0,-10-14 375 15,-1-4 139-15</inkml:trace>
          <inkml:trace contextRef="#ctx0" brushRef="#br0" timeOffset="12678.9212">10923 1957 2325 0,'0'0'86'16,"0"0"62"-16,0 0 52 0,0 0 19 15,0 9-9-15,0-1 134 0,18-1-215 16,-2-2-24-16,-1 0-16 0,1-1-4 16,20 4 46-16,-15-8-89 0,2 0-12 0,6 0-2 15,-1 0-8-15,-2 0-1 16,23 0 71-16,-26 0-30 0,-4-11 1 0,-4 4-14 15,-5 0-15-15,-2-8-3 0,-8 9-27 16,0-4-3-16,0 1-6 0,0 1-5 16,-23-7-17-16,2 10 24 0,0 1-5 15,-4 2 10-15,-1 2-2 0,0 0 2 16,-29 12-1-16,27 0-3 0,2 1-3 16,3 0 8-16,2 1-7 0,-5 13 0 15,18-12 6-15,6 0-4 0,2 0 4 0,0-1 3 16,0-1-6-16,52 14 1 15,-24-17-21-15,3 1-25 0,3-4-33 16,82 5-352-16,-79-12 182 16,4 0-79-16,37 0-443 0,-37-12 394 0,-2 1-81 15,-6 0-77-15,4-1 35 0,-6-1 105 16</inkml:trace>
          <inkml:trace contextRef="#ctx0" brushRef="#br0" timeOffset="12969.4231">11622 1959 2071 0,'0'-10'22'0,"0"1"45"0,0 3 56 16,0 0 50-16,0 1 20 0,0 1 129 15,0 3-211-15,0-1-31 0,0 2-23 16,0 0 9-16,16 0 72 0,-16 0-58 0,25 0 1 16,-4 9 7-16,2 0-1 15,1-1-8-15,30 13 21 0,-28-12-60 0,2 3-15 16,-2-1-1-16,0-1-12 0,13 10 2 16,-26-13-9-16,-3 0 6 0,-7-1 2 15,-3-2-4-15,0 1 4 0,0 0 4 16,0-4 6-16,-26 0-6 0,26-1 8 15,-31 0 8-15,-18 0 12 0,25 0-29 16,6 0-7-16,3-12-1 0,15 3 2 16,-23-2-9-16,7-9-10 0,16 9 3 0,0 1-3 15,0-2-17-15,0 2-22 16,0-10-126-16,0 10 40 0,18 1-76 16,3-2-88-16,2 2-97 0,3-2-78 15,46-12-877-15,-33 11 775 0,3-2 137 0</inkml:trace>
          <inkml:trace contextRef="#ctx0" brushRef="#br0" timeOffset="13200.0173">12285 1644 2371 0,'0'-9'36'0,"-18"1"69"0,7-2 55 16,11-1 206-16,0 7-247 0,0 1-50 0,0 1 27 15,0 2-11-15,0 0 40 16,0 13 22-16,0 18 84 0,0-12-165 15,0 3-15-15,0 3-17 16,0 2 0-16,0 1-18 0,0 31 12 0,0-27-20 16,0-3 0-16,16-1-11 0,-6 0-3 15,8 19-44-15,-10-27-60 0,2-3-122 16,-2 0-135-16,-3-2-99 0,6 6-548 16,-6-13 353-16,3-3 125 0</inkml:trace>
          <inkml:trace contextRef="#ctx0" brushRef="#br0" timeOffset="14518.8043">12846 1898 2528 0,'-13'-2'32'0,"13"1"16"0,-7 1 10 16,7 0 28-16,0 0 88 0,0 0-62 16,0 11-13-16,0 1-16 0,0 0-11 15,0 15 27-15,0-12-44 0,15 0 7 16,1-1 4-16,-1 1 15 0,1-2-3 15,23 6 66-15,-21-12-84 0,2-1-9 16,1-2-5-16,5-2 0 16,21-2 43-16,-24 0-40 0,0 0 4 0,0 0-1 15,1-11 13-15,-6 1 10 0,16-7 62 16,-22 9-90-16,-1-2-23 0,-3 0-15 0,2-2-3 16,0-14-8-16,-10 9-5 0,0 1 6 15,0 0-3-15,0 2-2 0,0 1-2 16,0-8-27-16,0 15 10 15,0 2 8-15,0 4-3 0,0 0 7 16,-20 13-1-16,7 1 10 0,-16 41 14 16,29-30-10-16,0 0-42 0,0 5 35 15,0 2 2-15,0 6 8 0,34 44 50 16,-3-35-48-16,5 0-5 0,-2 3-7 16,7 3 4-16,39 50 3 0,-43-53 9 15,-4 0 5-15,-4-1 19 0,-6-3-4 0,-5-3 7 16,-7 25 69-16,-11-38-5 15,0-5 36-15,0-7 14 0,-29-3 28 16,1 2 71-16,28-17-175 0,-42 0-35 16,-2 0-11-16,-2-10 13 0,-6-2-20 0,-59-23 17 15,25 12-30-15,16-4-1 16,13-5-8-16,3-2 2 0,-29-44-1 16,8-36-6-16,62 48-54 15,13 38-54-15,0 3-103 0,0 4-74 16,47-12-326-16,-1 8 212 15,11 6-87-15,-28 9 118 0,2 4-93 16,0-1-86-16,0-1-222 0,5 0 139 16</inkml:trace>
        </inkml:traceGroup>
        <inkml:traceGroup>
          <inkml:annotationXML>
            <emma:emma xmlns:emma="http://www.w3.org/2003/04/emma" version="1.0">
              <emma:interpretation id="{AAC5517F-9B63-409B-A12D-DF1CBB837543}" emma:medium="tactile" emma:mode="ink">
                <msink:context xmlns:msink="http://schemas.microsoft.com/ink/2010/main" type="inkWord" rotatedBoundingBox="30492,11912 33127,11895 33131,12414 30496,1243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8879.6656">14304 1867 2309 0,'-8'0'84'0,"-3"-7"64"0,6 7 45 16,-5 0 25-16,2-7-35 15,-10 1 91-15,8 0-184 0,-1 2-26 0,1 4-23 16,-3 0-19-16,-10 0 15 16,12 0-25-16,-2 0 8 0,1 0-4 0,-4 0-1 15,0 10 1-15,-20 9-9 0,18-9-3 16,0 2-3-16,-3 2 5 15,8 2-5-15,-2 1 1 0,-6 18 8 0,16-17-4 0,0 0 3 16,5-2 1 0,0 1-4-16,0-2 1 0,28 6 2 0,-4-11 1 15,-6-3 2-15,5-1-1 0,0-3 7 16,29-3 13-16,-26 0 9 0,-3 0 0 16,0 0 11-16,1-9-6 0,-6 0-19 0,10-7 35 15,-20 7-41-15,2-1-3 0,-2-3-13 16,-3 3-5-16,1-4 1 15,-1-12 6-15,-5 14-1 0,0 2-5 16,0 0-3-16,0 3-5 0,0-1-6 0,0 8 0 16,0 0 14-16,0 0-2 0,0 0-3 15,0 0 8-15,0 27-8 0,0-14 10 16,0 0-8-16,18 1 7 0,0 0-4 16,-2-1-3-16,25 12-20 0,-18-13-8 0,3-3-26 15,3 1-39-15,2-4-53 0,39 3-374 16,-37-6 179-16,3-3-20 15,-2 0 1-15,0 0-113 0,-1 0-105 0</inkml:trace>
          <inkml:trace contextRef="#ctx0" brushRef="#br0" timeOffset="19248.3041">14889 1888 2183 0,'0'-5'86'0,"0"-3"127"0,0 5-120 16,0-1-30-16,0 2-24 0,15 0 3 15,1 2-12-15,17 0 32 0,-15 0-35 16,3 9 32-16,0 1 8 0,0 2 8 16,2 0 13-16,21 17 54 0,-26-15-79 15,0 3-2-15,0-3-16 0,-2 2-6 0,2 8 24 16,-10-13-48-16,-3-2 3 16,-3-1 1-16,1-1-2 0,0-2 9 0,-3 3 40 15,0-7-7-15,0 0 16 0,0-1 8 16,0 0-5-16,0 0-15 0,0 0 4 15,0-13-52-15,0 1-2 0,0-1-4 16,20-36-9-16,1 28 6 16,2 0-3-16,32-19 0 0,-30 23-11 0,7 5 0 15,-4 3 0-15,0 1 5 16,1 5 0-16,12 3-4 0,-23 0 2 0,6 13-4 16,-4 0-6-16,1 1-24 0,0 0-25 15,20 17-177-15,-15-14 28 0,-3-1-92 16,1-2-70-16,-4-2-98 0,12 9-904 15,-17-14 828-15</inkml:trace>
          <inkml:trace contextRef="#ctx0" brushRef="#br0" timeOffset="19658.82">16108 1609 2659 0,'15'-15'87'0,"1"5"8"0,-3 3 0 0,-8 7-26 0,0 0 3 16,5 0 155-16,-4 17-99 16,1 1-40-16,-1 3-39 0,4 2 2 15,11 30 23-15,4 3-4 16,17 16-6-16,-29-53-50 16,10 15 16-16,-13-20-6 0,-10-4 5 0,0-2 5 15,0-2 10-15,0-2 2 16,0-1 51-16,24-3-4 15,-9 0-9-15,-15 0-53 0,16 0 2 16,-16 0-17-16,0-13-4 0,0-9-13 16,0 10 5-16,0 0-17 0,0 2 5 15,-23-1 0-15,2 1-2 0,-2-5 0 16,-1 10 11-16,-2 5-4 0,0 0-2 0,3 0 5 16,-5 0-4-16,-34 22-1 15,-16 15 35-15,42-9-47 16,28-15 19-16,8 0-3 0,0 2 8 15,34 13-3-15,2-16-22 0,10 1-55 0,4-3-49 16,9 0-138-16,6-3-172 16,80 1-972-16,-70-8 570 0,-5 0 193 0</inkml:trace>
        </inkml:traceGroup>
      </inkml:traceGroup>
    </inkml:traceGroup>
    <inkml:traceGroup>
      <inkml:annotationXML>
        <emma:emma xmlns:emma="http://www.w3.org/2003/04/emma" version="1.0">
          <emma:interpretation id="{D78E6A30-AB7F-4542-AC5C-FEEDA49471B4}" emma:medium="tactile" emma:mode="ink">
            <msink:context xmlns:msink="http://schemas.microsoft.com/ink/2010/main" type="paragraph" rotatedBoundingBox="16696,13527 33404,13458 33419,17170 16711,172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2F9BE7-0818-4A2F-967F-6E43C89732ED}" emma:medium="tactile" emma:mode="ink">
              <msink:context xmlns:msink="http://schemas.microsoft.com/ink/2010/main" type="line" rotatedBoundingBox="16696,13527 32572,13462 32576,14466 16700,14532"/>
            </emma:interpretation>
          </emma:emma>
        </inkml:annotationXML>
        <inkml:traceGroup>
          <inkml:annotationXML>
            <emma:emma xmlns:emma="http://www.w3.org/2003/04/emma" version="1.0">
              <emma:interpretation id="{2B2FE4A8-C767-40E1-8D6C-1921BD554E1C}" emma:medium="tactile" emma:mode="ink">
                <msink:context xmlns:msink="http://schemas.microsoft.com/ink/2010/main" type="inkWord" rotatedBoundingBox="16696,13691 18261,13684 18263,14073 16698,14080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0650.2757">220 3387 2994 0,'-28'-9'206'0,"17"7"-65"16,6-1-6-16,0 2-94 0,-3-1-31 0,3 2-33 15,5 0 23-15,0 15-2 0,0-1 6 16,0 3-8-16,23 4 13 0,16 30 13 15,-21-23-1-15,6 1-7 0,1 0 3 0,-1-2 2 16,20 19 17-16,-26-26-22 16,0-4 6-16,3-1 2 0,-3-7 11 15,8 8 59-15,-13-12-37 0,-8-4 13 16,5 0 7-16,-7 0-2 0,12 0 33 16,-10 0-86-16,6-12-14 0,2 3-4 0,-3 1 4 15,0-2-9-15,14-9 4 16,-14 11-8-16,-2 2-6 0,-3 0 0 15,5 4-4-15,1 2-1 0,-3 0 18 0,-3 0-5 16,5 0 9-16,-2 8 0 0,23 2 6 16,-8-4-13-16,-5-6 2 0,3 8-5 15,2-8 6-15,1 0 5 0,9 0 15 16,-12 0-13-16,-8 0-6 0,2 0-6 0,-9 0 7 16,17 0 1-16,-13-14-1 15,-2 4-3-15,-3-1-7 16,0-24-85-16,-5 22 33 0,0-1-29 15,0-13-188-15,0 13 52 0,0 0-57 0,0 1-57 16,0 0-66-16,0-9-697 16,0 15 547-16,0 2 109 0</inkml:trace>
          <inkml:trace contextRef="#ctx0" brushRef="#br0" timeOffset="21004.0957">1069 3455 1862 0,'5'0'25'0,"3"0"135"16,-3 9-37-16,6 0-2 0,-6 1-21 15,13 22 158-15,-8-21-168 16,-5 2-4-16,14 10 99 0,-9-11-94 16,36 14 180-16,-30-19-175 15,2-3-7-15,3-2 2 0,2-2-4 16,11 0 21-16,-16 0-59 0,-3 0-14 16,-4-10-1-16,2 10-7 0,10-22-1 0,-18 14-18 15,0-2 7-15,-5 2-2 0,0-2-5 16,0 1-4-16,0-12 1 0,0 11 0 15,0-1-6-15,-28 3-8 0,5-2-5 16,-21-3-2-16,20 9 19 0,-2 4-7 16,3 0 3-16,0 0 1 0,-21 23-3 15,21-9 2-15,-1 2 0 0,4 0 21 16,7 4-22-16,-8 21-8 0,21-22-6 16,0 3 17-16,0-3 1 0,0 0 6 15,28 0-12-15,45 12-42 0,-29-17-35 16,8-5-88-16,10-2-108 0,5-2-112 0,88-5-603 15,-74 0 280-15,4-11 128 0</inkml:trace>
        </inkml:traceGroup>
        <inkml:traceGroup>
          <inkml:annotationXML>
            <emma:emma xmlns:emma="http://www.w3.org/2003/04/emma" version="1.0">
              <emma:interpretation id="{9B56A11C-520C-4CCE-BC5C-866F66EE5164}" emma:medium="tactile" emma:mode="ink">
                <msink:context xmlns:msink="http://schemas.microsoft.com/ink/2010/main" type="inkWord" rotatedBoundingBox="18952,13518 20668,13511 20672,14515 18956,1452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2168.0833">3707 3215 2761 0,'5'-6'52'0,"-3"0"59"15,4 0 27-15,-1 3 4 0,8 1 27 16,-8 2-90-16,44 28 168 16,-26-11-215-16,6 3-17 0,5 4 5 0,-6 1 0 15,26 36-1-15,-30-29-13 0,-1 1-5 16,-2 0-7-16,-3-1 9 15,0-1-2-15,10 21-34 0,-17-29-66 0,-1-3-83 0,-10-3-76 16,10-6-48 0,-2 8-280-16,-8-15 273 0,0 0-233 0,0-4-2 15,0 0 51-15</inkml:trace>
          <inkml:trace contextRef="#ctx0" brushRef="#br0" timeOffset="22319.8604">3854 3532 2407 0,'-23'-15'41'0,"7"3"61"16,-2-16 424-1,18 20-406-15,0 3-60 0,0-1-21 0,0-2-3 16,13 4-37-16,3 1 2 0,2 2 0 16,5-2-12-16,26 1-106 15,-20 0-37-15,-1 2-67 0,3 0-51 0,0 0-65 16,26-2-783-16,-36 0 598 0</inkml:trace>
          <inkml:trace contextRef="#ctx0" brushRef="#br0" timeOffset="21608.7316">2684 3385 2451 0,'-10'-3'33'15,"5"-1"66"-15,-3 2 69 0,-2-1 38 16,-6-3 122-16,3 6-253 0,-26-2 21 16,21 2-83-16,3 0-1 0,-1 0-4 15,-2 12 2-15,-16 13 11 16,16-8-7-16,3-1-2 0,7 5-4 0,-2 0 10 15,-6 20-9-15,16-19-7 16,0-2 1-16,0-1 5 0,0-3 9 16,49 11 22-16,-25-15-18 0,-1-5-4 15,5-5 2-15,1-2 4 0,25 0 21 0,-25-8-8 16,-1-4 16-16,-5 2 0 0,-2-2-6 16,-3-1-5-16,6-15-9 0,-19 12-17 15,0 0-17-15,-5 0-3 0,0-2 2 16,0-15-1-16,0 18 4 0,0 2-1 15,0 3-11-15,0 2 4 0,0 3-3 16,0 5-19-16,0 0 30 0,0 16-4 16,0 4 0-16,0 31 33 0,21-20-27 0,2 4 2 15,0 5-6-15,0 5 4 16,11 2-5-16,33 51 0 0,-28-50 3 16,0-2 2-16,0-1-4 0,-3-2 0 15,24 32-3-15,-42-46 8 0,0 1 1 0,-18-6 9 16,0-3 19-16,0 7 37 0,-29-17-25 15,-7-5 5-15,-3-6 4 16,1 0-5-16,-6 0-21 0,-57-15 4 0,44-1-29 16,0-3 4-16,0-3-6 0,2-2 3 15,-43-32-4-15,59 28-19 0,0-2-33 16,11 2-23-16,7-3-41 0,8-28-174 16,13 30 73-16,0 2-83 0,18 1-44 0,6 0-29 15,7 0 0-15,39-18-546 0,-26 22 402 16,5 2 96-16</inkml:trace>
          <inkml:trace contextRef="#ctx0" brushRef="#br0" timeOffset="21899.7287">3192 3498 2061 0,'15'-6'38'0,"-15"3"25"15,0 2 17-15,0-1 12 16,0 2 72-16,0 0-64 0,0 10 14 0,0-1-12 16,0 3-6-16,0 16 40 0,0-11-80 0,0 1 2 15,0 2 2-15,0-1 3 16,0 13 51-16,18-19-61 0,-18-1 8 0,24-1 6 15,-9-5 24-15,14 5 82 16,-14-9-90-16,3-2-13 0,3 0-4 0,2 0-5 16,0 0-3-16,32-20 51 15,-29 8-52-15,-6-1-9 0,-4-1 4 16,7-32 57-16,-23 29-98 0,0 1-11 16,0-15-9-16,0 17-3 0,0 1-2 15,-33 1 2-15,9 2-14 0,-30-7-64 16,25 13-2-16,6 2-26 0,-5 2-24 15,2 0-34-15,-49 0-718 0,51 11 467 16,-25-2-855-16,34-2 673 16,-3-1 140-16</inkml:trace>
        </inkml:traceGroup>
        <inkml:traceGroup>
          <inkml:annotationXML>
            <emma:emma xmlns:emma="http://www.w3.org/2003/04/emma" version="1.0">
              <emma:interpretation id="{43B31EE9-8AA3-406E-9AC1-BA4C34ECD6D5}" emma:medium="tactile" emma:mode="ink">
                <msink:context xmlns:msink="http://schemas.microsoft.com/ink/2010/main" type="inkWord" rotatedBoundingBox="21513,13838 23048,13832 23049,14105 21514,14112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5309.6889">5508 3575 2455 0,'5'-7'40'0,"3"2"67"0,-3-4 216 15,-2 6-195-15,-3-2-69 16,0 3-59-16,0 0-10 0,0 2 3 0,5 0 6 16,-2 13 8-16,2 0-2 0,3-1 7 15,-3 3 5-15,16 16 48 0,-6-16-3 16,-2-2 19-16,5 0-4 0,-8-2-6 15,24 5 89-15,-13-11-75 0,-11 0 15 16,-2-5-20-16,5 2-4 0,-5-2-4 0,5 0 39 16,-6 0-67-16,1 0-16 15,-3 0-7-15,-2 0-9 0,7-9-10 16,-5 9-5-16,-5 0-12 0,0 0 11 0,0 0-7 0,0 0-7 16,0 0 14-16,0 0-6 15,0 0 12-15,0 0 4 0,29 0 5 16,-6 9-10-16,-5-2-1 0,3-7 0 15,0 4 9-15,-1-4-10 0,22 0 2 0,-24 0-9 16,3 0 21-16,-3 0 5 16,0 0-17-16,10-22 6 0,-15 13-13 15,-2-1 6-15,-1-1 2 0,0 0-2 16,3-13-1-16,-8 9-2 0,-2 3-4 0,0 0 3 16,4 0-2-16,-1 2 3 0,4-3-1 15,-5 8 3-15,0 4-4 0,6-1 3 16,-1 2-4-16,16 0-12 0,-11 0 7 15,4 12 6-15,1-1 2 0,-2 1 8 16,26 10-22-16,-23-12-23 0,0 2-31 16,0-3-36-16,-3 1-26 0,20 5-304 15,-19-9 111-15,35 6-974 16</inkml:trace>
          <inkml:trace contextRef="#ctx0" brushRef="#br0" timeOffset="24809.848">5216 3526 2413 0,'0'-3'28'16,"0"0"59"-16,-18 3 51 0,18 0 21 0,-34-3 105 16,18 3-193-16,-2 0-16 0,3 0-21 15,-3 0-11-15,-21 14-1 0,23 0-13 16,-2 1-1-16,5 4-4 0,-2 2-2 15,-6 22 16-15,21-21-11 0,0 0 13 0,0-1 1 16,0-3 12-16,0 0 16 16,49 7 51-16,-20-15-50 0,4-4-12 15,-4-1 0-15,10-5 7 0,36 0 47 16,-39 0-42-16,-2-10 5 0,-9 1 11 0,4-4-10 16,5-9 49-16,-24 10-63 0,-10 2-10 15,0-2-6-15,0-1-17 16,0-15-2-16,0 14-5 0,0 1-2 0,0-2-7 15,-34 3-3-15,8 0 1 16,-33-4-14-16,25 12 0 0,6 4-39 0,-6 0-23 16,0 0-45-16,-20 9-285 0,28-1 129 15,0 5-59-15,8-2-28 0,0 1-114 16,-3 11-770-16,21-14 788 0</inkml:trace>
        </inkml:traceGroup>
        <inkml:traceGroup>
          <inkml:annotationXML>
            <emma:emma xmlns:emma="http://www.w3.org/2003/04/emma" version="1.0">
              <emma:interpretation id="{01AE8E11-664C-4282-9AB6-2E9DD6699387}" emma:medium="tactile" emma:mode="ink">
                <msink:context xmlns:msink="http://schemas.microsoft.com/ink/2010/main" type="inkWord" rotatedBoundingBox="23849,13672 26545,13661 26548,14362 23852,14373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6829.7032">7455 3404 2331 0,'0'-6'33'0,"0"0"66"0,0 0 55 16,0 2 37-16,0-5 111 0,0 5-221 0,0 2-24 15,0-1-14-15,0 2-10 16,0 1 22-16,0 0-27 0,0 0 13 15,0 0 4-15,0 0 16 0,0 0 69 16,0 0-68-16,0 0-9 0,0 0-2 0,0-1 0 16,0 1-5-16,0-1 25 15,0 1-42-15,0-1-1 0,0 0-6 16,0 1 0-16,0-1 20 0,0 1-24 0,0 0-12 16,0 0-8-16,0 0 2 0,0 0-2 15,0 0 0-15,0 0-1 0,0 0-7 16,0 0 0-16,0 9-12 0,0 0 21 15,0 1-5-15,0 4 3 0,28 4 2 0,-28 3-1 16,0 28 9-16,18-22-8 16,-18 0 5-16,18 0-8 0,-18 1 11 0,31 21-7 15,-18-28 6-15,-2-1-5 16,-1-3 2-16,-2-3-3 0,-8 10-9 16,0-14 12-16,0-1-8 0,0-2-4 0,0-2 7 15,0-1-10-15,-29 8 4 16,11-12 10-16,18 0 3 0,-28 0 1 0,2 0 2 15,-23-10-19-15,25-1 6 0,1-1-1 16,0 0 7-16,0 1 4 0,-6-16-3 16,21 16-7-16,8-1 1 0,0 0 2 15,0 2-3-15,0-8 2 0,31 9-10 16,0 0 4-16,-2 0-7 0,-3 1 2 16,5 1 4-16,39-4-5 0,-37 5 8 0,1 2-5 15,0 3-6-15,-1-2-2 16,29 3-33-16,-36 0 11 0,-2 0 8 0,-1 10 10 15,-8-1 9-15,14 15 16 0,-19-11-7 0,-2-2 8 16,0 1-1-16,2 1-1 16,-5-1 4-16,13 8-1 0,-7-10 5 15,-1-1 55-15,3 0-61 0,3-1-3 16,15 0-60-16,-13-7 63 0,5-1 1 16,-2 0-4-16,0 0 0 0,17-20 8 0,-22 11-3 15,2-1 13-15,-2 2 1 16,-6-3 6-16,3-8 29 0,-8 10-41 15,-5-4-10-15,0 1-12 0,0-1 3 16,0 0 7-16,-39-9-4 0,18 12 4 0,-2 2-5 16,-60 0-2-1,55 8-25-15,-6 0-49 0,3 0-52 16,-31 19-321-16,34-10 154 0,-1 0-50 0,6-1-77 16,2 1-260-16,-10 11-407 0</inkml:trace>
          <inkml:trace contextRef="#ctx0" brushRef="#br0" timeOffset="27309.8034">8267 3540 2797 0,'16'-9'95'0,"-13"6"-34"16,2 1 24-16,3 2 18 0,-1 0 31 15,4 14 13-15,12 14 87 0,-8-8-174 0,6 3-8 16,0 2-11-16,0 4-6 0,17 34 19 15,-22-30-46-15,2-3 0 0,-2 4-10 16,-3-1 0-16,10 24 8 0,-13-29 1 16,3-7-8-16,-5 1 5 0,0-4-5 15,-1-4 1-15,1 5-1 0,-5-11-3 16,-3-6-18-16,0-2-21 0,0 0-30 0,0 0-110 16,0-8 95-16,0-2 13 0,0-1 1 15,-18-3-20-15,-21-19-59 0,23 12 94 16,-4-3 21-16,1-3 10 15,-1-4 12-15,-14-44 15 0,19 35 6 0,4 0-7 0,6-3 8 16,5 5 12-16,0 1 3 16,0-21 19-16,23 36-40 0,-5 4-1 15,3 6 7-15,2 3-1 0,24-1 62 16,-24 10-13-16,8 0 12 0,3 0 9 0,0 10 0 16,33 14 40-16,-33-9-78 0,-3-1-12 15,-3 3 2-15,-5 1 11 16,-4 2-9-16,1 15 32 0,-17-19-39 15,-3-2 0-15,0-1-10 0,0-1 2 16,-23 7-10-16,2-12-3 0,0 0 27 0,0 2-46 16,-2-3-73-16,-18 5-403 15,20-10 103-15,0-1-76 0,1 0-253 0,4 0 43 16</inkml:trace>
          <inkml:trace contextRef="#ctx0" brushRef="#br0" timeOffset="27500.6185">9080 3362 2964 0,'23'-13'159'0,"-15"8"-46"15,0 5 19-15,0 0-42 0,5 0-3 0,-3 0-15 16,13 24 23-16,-10-8-82 0,5 0-4 16,-2 5-1-16,0 3-5 0,12 28 4 15,-18-26-5-15,1 2-17 0,-6 0-83 16,0-4-137-16,0 0-149 0,-5 17-842 15,5-23 520-15,-2-6 149 0</inkml:trace>
          <inkml:trace contextRef="#ctx0" brushRef="#br0" timeOffset="27822.9542">9629 3477 2212 0,'0'0'41'0,"0"0"53"15,0 12 35-15,-23 14 153 0,7-15-178 0,16 0 0 16,0 3 0-16,0-1 10 16,0 18 70-16,0-15-103 0,0-4 5 15,0 1 5-15,0-1 7 0,23-1-5 16,21 0 39-16,-25-7-85 0,4-4-5 0,5 0 0 16,6 0 4-16,44-15 3 0,-40 2-14 15,1-1 9-15,-5-1 20 16,-6 1 29-16,-28-29 56 15,29 27-139-15,-29-11-1 0,0 15-19 0,0-2 1 16,0 2-11-16,0 2-9 0,0-8-13 16,-29 10 0-16,-2 4-39 0,-5 0-34 15,2 4-18-15,-4 0-32 0,-32 0-310 16,39 0 130-16,2 10-74 0,6-1-105 16,5 0-217-16</inkml:trace>
        </inkml:traceGroup>
        <inkml:traceGroup>
          <inkml:annotationXML>
            <emma:emma xmlns:emma="http://www.w3.org/2003/04/emma" version="1.0">
              <emma:interpretation id="{DD650068-E385-44EA-955F-4997D2C9B95B}" emma:medium="tactile" emma:mode="ink">
                <msink:context xmlns:msink="http://schemas.microsoft.com/ink/2010/main" type="inkWord" rotatedBoundingBox="27051,13567 31670,13547 31672,14037 27053,14056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8670.1928">11459 3507 2051 0,'0'-16'22'0,"0"2"34"0,0 3 55 0,0-5 184 15,0 12-172-15,0 0-38 16,0 1-36-16,0 1-7 0,0 2 17 0,0 0 93 15,0 11-57-15,-18-3-12 0,18 3-6 16,-18 0-8-16,2 20 52 0,3-16-73 16,13 1-7-16,-10 0-9 0,10 1 9 15,-10-3 4-15,10 10 56 0,0-16-45 16,0-1-4-16,0-1 11 0,0-3 5 0,25-3 55 16,-25 0-81-16,19 0-15 0,-19 0-18 15,18 0 1-15,-5-10-13 0,10 10-10 16,-23-8-6-16,10 8 15 15,1 0-4-15,-11 0 12 0,18 0 5 0,-18 0-5 16,0 10-8-16,0-2 2 0,0 0 3 16,51 0 0-16,-27-4 3 0,2-4-3 15,0 0 1-15,5 0 0 16,0 0 0-16,39 0-2 0,-37 0-3 0,-2 0-3 16,3-12 7-16,-6 3-2 0,22-12-11 15,-35 9 6-15,1 0 2 0,-9-2 0 16,1-1 8-16,-8 0-11 0,0-17-8 15,0 15 6-15,0-1 5 0,0 3-5 16,0 2-4-16,0-8-17 0,0 15 8 0,0 1-8 16,0 1 11-16,0 4-7 15,0 0 10-15,0 0 3 0,0 0 7 16,21 0 1-16,2 11 5 0,6-1-2 0,48 13 6 16,-35-12-12-16,-6 3 6 0,3 3-3 15,-8-1 11-15,-3 0-7 0,11 20 3 16,-39-20-12-16,0-2 15 0,0 1-2 15,0-2 0-15,0 9 5 0,0-13-4 0,-21-2-6 16,-2-3-5-16,0 2-35 16,-3-2-71-16,-31-1-440 0,23-3 147 0,1 0-73 15,-1 0-230-15,-2 0 37 16</inkml:trace>
          <inkml:trace contextRef="#ctx0" brushRef="#br0" timeOffset="28160.3737">10638 3471 2501 0,'8'-7'43'0,"0"-2"80"0,2 2 110 15,-2-6 225-15,-3 11-309 0,-5-2-107 16,0 1-12-16,0 1-17 0,0 1-13 16,0 1 8-16,0 0 9 0,-15 0 3 15,-3 10 4-15,-1 2 8 0,-17 14 29 16,16-9-38-16,1 0-3 0,1 2-3 16,8 1-4-16,2 20 7 0,8-21-12 0,0-1-1 15,0-1 6-15,26-4-1 0,8 1-13 16,51 7 7-16,-33-18-54 0,2 1-65 15,6-2-113-15,4-2-92 0,58 0-370 0,-60 0 388 16,-5-12 19-16,-5 2-38 16,-3-1-114-16,42-11-372 0,-58 7 553 0</inkml:trace>
          <inkml:trace contextRef="#ctx0" brushRef="#br0" timeOffset="29191.0433">12463 3238 2115 0,'21'12'54'0,"-21"1"74"15,28 18 234-15,1-13-189 0,-3 0-39 16,2 4 1-16,3 2-9 0,-5 2-33 16,36 30-11-16,-33-28-72 0,-6-2-4 0,-2-1 1 15,-1-2-4-15,1 17 9 16,-16-25-9-16,-5-2 5 0,0-1-5 15,0-5 10-15,0-3 2 0,0 2 24 0,-20-6-15 0,2 0 11 16,-1 0 5-16,4-11 0 16,-19-12 11-16,21 11-36 0,3-1-11 15,-3 1 1-15,13-1-3 0,0 0 0 16,0-11-7-16,0 12 2 0,0 3-11 16,23 0 3-16,1 1 6 0,27-2-10 15,-22 8 8-15,-1-2-2 0,1 1 5 16,4 2-4-16,-7 1 1 0,29 0 4 15,-32 0-8-15,0 0 2 0,-5 10-16 16,1 0 6-16,14 9 8 0,-20-8 13 0,3 1-1 16,-3 2-1-16,2 0-4 15,1 1 6-15,17 15 3 0,-15-18-5 0,1-1 8 16,-1-1-2-16,2-2 2 0,19 2 30 16,-16-10 1-16,-4 0 14 0,1 0 1 15,-2 0-3-15,-2-13-4 0,15-8 25 16,-18 8-44-16,-5 1-13 0,-3-1-10 15,0 0-8-15,-5-14-6 0,0 15 6 0,0-2 1 16,0 3-10-16,-26-3-20 16,3 5-34-16,-24-4-202 0,19 11 59 0,-1 2-54 15,1 0-40-15,2 0-55 16,-26 0-626-16,34 0 411 0,0 0 95 0</inkml:trace>
          <inkml:trace contextRef="#ctx0" brushRef="#br0" timeOffset="29704.8492">13468 3472 2483 0,'10'0'57'0,"11"0"218"0,-8 0-79 16,-1 0-26-16,1 0-36 0,3 0-15 0,2 0-33 16,26 22 33-16,-21-11-79 0,-2-1-2 15,2 1-18-15,-2 2-5 0,15 10-7 16,-20-11-2-16,-3-2 2 0,-5 1 7 15,-1-3 5-15,-4 0 13 0,-1-2 76 0,-2-4-40 16,0-2 21-16,0 0 4 16,0 0-5-16,0 0 24 0,0-11-103 15,0 3-3-15,0-2-12 0,0-1 3 16,0-4 0-16,26-15-7 0,-2 14 9 0,-4 3-11 16,-20-1-7-16,18 5-9 0,1-6-37 15,-6 12 42-15,-3 3 4 16,0 0-4-16,1 0 8 0,-4 0 1 15,17 18-4-15,-14-10 18 0,0 0-4 0,1-1-1 16,-3 1 11-16,10-3-4 0,-13 1 1 16,-3-6 4-16,-2 0 3 15,0 0-3-15,6 0 4 0,-4 0-8 0,3 0 0 16,-2 0-5-16,2 0 0 0,3 0 18 0,7-9-14 16,-7-1-8-16,3 2 5 15,1-1 0-15,4-1 2 0,0 1 4 16,17-5-13-16,-15 9 19 0,3 1-23 15,0 4 5-15,-3 0-1 0,23 0-22 0,-20 9 20 16,-3 2 1-16,3 0 7 16,-3 3-3-16,3 2 6 0,12 17 0 0,-17-17-14 15,-3 1-28-15,0-2-65 16,0 0-89-16,-3-3-128 0,11 8-629 0,-6-12 147 16,-4-4 92-16,1 0 157 0</inkml:trace>
          <inkml:trace contextRef="#ctx0" brushRef="#br0" timeOffset="30067.8262">14614 3510 1945 0,'0'0'103'16,"0"0"21"-16,0 13 37 0,0-4-6 16,0-1 2-16,0-3-17 0,0 8 131 0,0-8-141 15,0 0-13-15,16-5 1 0,-3 5-3 16,15-2 68-16,-15-3-119 0,3 0-21 15,-1 0-10-15,3 0 2 0,-2 0-9 0,15 0 24 16,-16-10-30-16,-2 2-8 16,-5 8 2-16,2-8-6 0,-4-8-4 15,-6 10-5-15,0-4-4 0,0 2 2 16,0-2-1-16,0 0-7 0,-37-4 4 16,19 7 5-16,18 4 4 0,-26 1 2 15,0 2-5-15,-28 0 4 0,28 12-8 16,0-2 1-16,0 1 1 0,1 1-4 0,1-1 6 15,-7 19 4-15,23-16 3 16,8 5 8-16,0-1-13 0,0 0 2 0,39 14 9 16,-8-16-6-16,6-2-3 0,7-2-36 15,7-1-67-15,11-5-105 0,76 0-576 16,-61-6 234-16,1 0-255 0,-6 0 158 16</inkml:trace>
        </inkml:traceGroup>
        <inkml:traceGroup>
          <inkml:annotationXML>
            <emma:emma xmlns:emma="http://www.w3.org/2003/04/emma" version="1.0">
              <emma:interpretation id="{53BC3897-2B7A-476D-8E6D-F50DD9DDAD12}" emma:medium="tactile" emma:mode="ink">
                <msink:context xmlns:msink="http://schemas.microsoft.com/ink/2010/main" type="inkWord" rotatedBoundingBox="31911,13772 32573,13769 32574,14036 31913,14039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0461.9705">15373 3455 2139 0,'0'-2'27'0,"0"1"47"0,18 0 52 0,-18 1 54 15,18 0 13-15,10 0 132 16,-17 0-197-16,4 8-23 0,1 0-9 15,4 2 4-15,-1-1-13 0,27 14 71 16,-20-12-101-16,2 5-17 0,4 0-10 16,-7 0-8-16,25 19 12 0,-30-19-24 0,-4 0 8 15,-1-3-9-15,-4 0 4 16,-6-1-4-16,-5 2 7 0,0-8-2 0,0-1 6 16,-18 1-1-16,18-3-5 0,-26 3-1 15,-23-3 16-15,25-2-11 0,1-1 20 16,0 0 1-16,5 0 15 0,-31-19 53 15,41 10-92-15,0-13 0 16,8 9-4-16,0-1-21 0,0-1 7 16,18-2-6-16,5 1-4 0,34-10-53 0,-26 14 4 15,6 2-20-15,-4 3-11 16,6 2-21-16,0 1-58 0,39-4-405 0,-42 6 173 16,0 1-58-16,-5 1-189 0,0 0-5 15</inkml:trace>
        </inkml:traceGroup>
      </inkml:traceGroup>
      <inkml:traceGroup>
        <inkml:annotationXML>
          <emma:emma xmlns:emma="http://www.w3.org/2003/04/emma" version="1.0">
            <emma:interpretation id="{8E75AF7B-D563-49AE-B82E-2D87C843A494}" emma:medium="tactile" emma:mode="ink">
              <msink:context xmlns:msink="http://schemas.microsoft.com/ink/2010/main" type="line" rotatedBoundingBox="16956,14935 33426,15116 33414,16252 16943,16072"/>
            </emma:interpretation>
          </emma:emma>
        </inkml:annotationXML>
        <inkml:traceGroup>
          <inkml:annotationXML>
            <emma:emma xmlns:emma="http://www.w3.org/2003/04/emma" version="1.0">
              <emma:interpretation id="{65DEA870-CE2A-489A-9451-0F8FDCF9B5F2}" emma:medium="tactile" emma:mode="ink">
                <msink:context xmlns:msink="http://schemas.microsoft.com/ink/2010/main" type="inkWord" rotatedBoundingBox="16953,15145 20367,15182 20362,15596 16949,15559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6294.5166">911 4968 1609 0,'0'-1'30'0,"0"1"97"16,0 0-26-16,0-2-3 15,0 2-4-15,0-1-4 0,0 0-13 0,0-2 74 16,0 0-77-16,0 3 3 16,0-2-17-16,-15-1-5 0,-3 3-9 0,-16-1 28 15,18-1-38-15,-2 2 0 16,-2 0-5-16,-4 0 1 0,-20 0 35 16,16 0-31-16,10 0-2 0,-11 10-6 0,9-2-5 15,-9-2-10-15,-23 7 6 0,32-5-17 16,1 0 0-16,-4 1-3 0,8 1 6 15,-4 3-13-15,-1 14 17 0,7-12-8 16,8 1 15-16,5 2-14 0,0-1 5 16,0 0-4-16,23 13 5 0,-2-14-4 15,-3-5 8-15,5 2-3 0,6-4-1 16,25 4 5-16,-31-10-8 0,11-1-1 0,-6-2 4 16,1 0-4-16,-1 0 3 0,32-19 6 15,-37 11-5-15,6-3 19 0,-6 3 22 16,-2-3-4-16,-3 0-2 0,5-13-20 15,-13 9-24-15,-4 0-2 0,-1-2 6 0,-5 1-2 16,0-32 2 0,0 35-4-16,0-9 13 0,0 16-19 15,0 0 5-15,0 4-9 0,-21 20-26 32,8-9 35-32,13 5 1 0,0-3-1 0,0 2 4 15,0 3-1-15,0 13 0 0,18-14 1 16,5-2 3-16,-7-1-1 15,12 1 0-15,29 6-1 0,-23-13-15 0,5 0-64 16,0-4-83-16,0 2-80 0,-6-4-51 16,42 0-295-16,-36 0 254 0,-5-10-168 15,-1 0 21-15,-4 2 65 0</inkml:trace>
          <inkml:trace contextRef="#ctx0" brushRef="#br0" timeOffset="35232.4715">968 5002 676 0,'0'-1'61'0,"0"1"5"16,0-2 9-16,0 2-33 0,0 0-35 15,0 0-8-15,0 0 1 0,0 0-11 0,0 0-18 16,0 0-32-16,0 0-48 16,0 0-142-16,-15 0 87 15,15 0 86-15,0 8 63 0,0-8 2 16,0 0 8-16,0 0 7 0,0 4-7 0,0-4 8 16,0 0-6-16,0 0 4 0,0 0 1 15,0 0-10-15,0 0-32 16,0 0-8-16,0 0 7 0</inkml:trace>
          <inkml:trace contextRef="#ctx0" brushRef="#br0" timeOffset="36515.5588">1548 4934 1767 0,'0'-9'28'0,"0"-2"48"16,-16-11 275-16,-2 18-267 0,-5-7 11 16,13 8-68-16,10 1-21 0,-11 2-7 0,6 0 7 15,-8 0 13-15,-8 29 42 16,9-16-36-16,6 7-7 0,-4 1-9 0,10-3-2 16,0 4 1-16,0 20 1 0,16-23-6 15,7-2 1-15,5-1 0 0,1-3-3 16,48 12-8-16,-33-17-49 0,3-4-58 15,2 2-62-15,8-5-72 0,0-1-58 16,54 0-621-16</inkml:trace>
          <inkml:trace contextRef="#ctx0" brushRef="#br0" timeOffset="36728.9419">2306 4957 1732 0,'0'-14'59'15,"-20"7"11"-15,2 4 24 0,-3-1 2 16,3 3 16-16,-21 1 91 15,-5 0-42-15,21 12-97 0,-24 15 67 0,26-14-72 16,3 2-4-16,3 1-14 16,2 3-9-16,-11 31 14 15,24-34-42-15,0 14 5 0,19-18-1 16,4 0-3-16,0-1 0 0,8-1-5 0,5-2-52 16,42 3-265-16,-29-8 36 0,-2-1-94 15,2-2-197-15,-2 0 14 16,-3 0 94-16</inkml:trace>
          <inkml:trace contextRef="#ctx0" brushRef="#br0" timeOffset="37051.7807">2669 4991 1925 0,'0'0'45'0,"-18"0"26"0,7 0 13 0,-2 0 6 15,-2 12-16-15,-3 10 40 0,7-10-75 16,6 0 3-16,0 1-4 15,5-1-1-15,0 1 4 0,0 11 8 16,26-14-15-16,-3 1 18 0,6-5 24 0,-1 0 1 16,50-4 41-16,-37-2-81 0,3 0 8 15,0 0 18-15,3-11 0 0,2-1 6 16,26-6 74-16,-44 7-74 0,-8 0-5 16,-5 0-26-16,-7-2-14 0,2 0-9 15,-13-14-14-15,0 15-5 0,-24-3-3 16,1 6 1-16,-5-1 4 0,-6 2-1 15,-44 0-7-15,34 8-9 0,-2 0-37 16,-1 0-50-16,-2 0-51 0,-29 18-261 16,45-9 192-16,-1-1-23 0,6 2-26 15,10-2-134-15,2-1-151 0,-2 6-334 0</inkml:trace>
          <inkml:trace contextRef="#ctx0" brushRef="#br0" timeOffset="37368.0654">3155 4957 1899 0,'60'-13'84'0,"-29"8"5"0,3 0 21 15,2 4-11-15,0-3-2 16,44 4 81-16,11 0-30 0,-6 20-39 16,-41-9-65-16,-10 0-6 15,0-1-6-15,-1 1 5 0,-9 2 23 0,14 8 82 16,-27-10-74-16,-11-2-6 0,0-1 7 15,0 0 23-15,0 0 8 0,-24 3 59 16,4-6-108-16,-4-3-15 0,1 1-12 16,0-2 13-16,-31-1 13 0,33 0-27 15,-5 0-10-15,0 0-3 0,8-12 0 16,0 0-6-16,-18-15-16 0,28 12 0 0,8 2-7 16,0-3-29-16,0-2-50 0,18 2-69 15,39-14-355-15,-26 15 217 0,5 1-25 16,-2-2-40-16,10 4-199 15,0-3-13-15</inkml:trace>
        </inkml:traceGroup>
        <inkml:traceGroup>
          <inkml:annotationXML>
            <emma:emma xmlns:emma="http://www.w3.org/2003/04/emma" version="1.0">
              <emma:interpretation id="{905B9334-CF38-41A2-8B25-E06D4E696BF3}" emma:medium="tactile" emma:mode="ink">
                <msink:context xmlns:msink="http://schemas.microsoft.com/ink/2010/main" type="inkWord" rotatedBoundingBox="20709,14976 24562,15019 24552,15951 20699,15909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8225.24">4884 4871 1716 0,'-28'0'51'16,"15"0"5"-16,5 0 28 0,0 9 4 16,8-9 12-16,0 8-2 0,0-8 63 15,0 0-84-15,0 0-4 0,0 0 16 16,0 0 16-16,24 0 6 0,7 0 145 15,-23-11-132-15,10 1-19 0,-18 2-38 0,7 1-15 16,-7-11-26-16,0 12-26 16,0-3-5-16,0-1-6 0,0 2 9 0,-20-2-2 15,7-2 2-15,-13 6-8 0,8 0-16 16,-3 6-44-16,-2 0-66 16,2 0-56-16,-31 15-275 0,24-3 225 0,7 3-47 15,-5-1-212-15,0 0-49 0,3 2 76 16</inkml:trace>
          <inkml:trace contextRef="#ctx0" brushRef="#br0" timeOffset="37947.0977">4931 4999 1861 0,'0'-18'58'15,"0"7"83"-15,0 8-87 0,0-1-19 16,0 4-27-16,0 0 35 15,0 0 23-15,0 0 6 0,-16 24 49 0,16-12-93 0,0 0-9 16,0 1-11-16,0 0 2 16,0-1-7-16,0 11 2 0,24-12-4 15,-11-2-17-15,5-1-59 0,-3 0-75 16,1-3-99-16,23-2-669 0,-26-3 434 16,5 0 99-16</inkml:trace>
          <inkml:trace contextRef="#ctx0" brushRef="#br0" timeOffset="38573.1254">5174 4983 1866 0,'16'0'21'0,"2"0"54"15,-3 0 48-15,11 0 173 0,-10 8-168 16,-8 0-19-16,7 0-6 0,-2 0 4 15,8 1 0-15,2 12 96 0,-7-8-125 0,-6-3-29 16,-2 2-32-16,0 0 16 16,-1-2-1-16,-1 11 28 0,-6-12-49 15,0-3 6-15,0 0 18 0,0-4 37 16,0 1 155-16,0-3-112 0,0 0-37 16,0 0-33-16,0 0-19 0,0 0-16 15,0-22-9-15,0 10-5 0,0-1-3 16,0-2 6-16,0 0 0 0,0-3-1 0,28-12-1 15,-5 16-3-15,1 2 1 16,-4 3 5-16,4 3-3 0,-6 3-11 0,33 3-95 16,-27 0 15-16,-4 9-35 0,12 1-36 15,-4 1-47-15,26 11-351 0,-28-11 266 16,3-1-50-16,4 1-200 0,4-2-28 0</inkml:trace>
          <inkml:trace contextRef="#ctx0" brushRef="#br0" timeOffset="37768.7411">4258 4677 1756 0,'8'-14'46'16,"-8"11"-20"-16,5 0 40 0,-5 3 21 0,0 0 38 15,0 11 40-15,0 15 123 16,0-12-159-16,0 6 0 0,0 50 183 15,0-47-253-15,0 4-6 16,0-3 8-16,23 2-5 0,8 20 24 0,-18-26-67 16,5 0-8-16,-2-2-1 15,7-3-2-15,8 11 11 0,-18-18-9 0,-2-1 5 16,-1-3-2-16,-2-1 0 0,-3-3 1 16,5 0-3-16,-7 0-7 0,-1 0 0 15,1-7-1-15,0-3 6 0,-3 0-6 0,0-12 0 16,0 11-7-16,0-3 9 15,-21 3-5-15,0-1-2 0,-36-16-1 16,34 24 12-16,-16-3-7 16,21 7 3-16,0 0-1 0,-8 0-1 15,10 0-4-15,-2 11 5 0,-21 12-4 16,32-11 10-16,-9 0-5 0,11 2 4 0,2-1 3 16,3 3 0-16,0 7 3 0,19-11-10 15,-1 1 2-15,5-3 1 0,8 0-2 16,78 10-131-16,-65-16-35 15,41 1-369-15,-36-5 227 0,-7 0 7 16,2 0-36-16,5 0-152 0,-8 0 15 0</inkml:trace>
          <inkml:trace contextRef="#ctx0" brushRef="#br0" timeOffset="39072.12">6122 5065 1877 0,'0'-9'23'0,"0"-2"40"16,0 1 45-16,-18-8 133 0,-3 11-158 0,5 0-41 15,3 2-20-15,-25 5 56 16,25 0-37-16,0 0 8 0,-18 27 37 16,18-15-37-16,5 0-7 0,-5 3 4 0,5-3-16 15,8 0-16-15,0 13 7 16,0-15-13-16,21 2 10 0,-3-2-5 15,5-3 5-15,1-1-2 0,27 2-1 16,-27-6-2-16,2-2 10 0,-3 0 38 16,-2 0 27-16,12-13 103 0,-20 3-134 15,-3 0-25-15,1 1-18 0,-9-2-10 0,-2 1 0 16,0-14-10-16,0 11 7 0,0 1 5 16,0-1 2-16,0 2-5 0,-13 1-5 15,13-4-26-15,-15 11 17 0,15 3 3 16,0 0 2-16,-8 0 6 0,8 9-2 15,0 15-5-15,0-4 10 0,0-2-1 0,0 5 17 16,29 1 19-16,41 34 55 16,-32-27-49-16,14 3-20 0,8 1-3 0,-3 0-1 15,5 3 0-15,54 32 35 16,-61-36-22-16,-11-2 2 0,-8-3 4 16,-10-5 9-16,-11-2 17 0,-7 7 100 15,-8-20-58-15,0-1-2 0,-34-3-2 0,1-5-9 16,-4 0-37-16,-51 0 16 0,37-14-50 15,7 1-1-15,-8-1-14 16,0-2 1-16,-54-22-13 0,57 19 5 0,2-1-3 16,8 2-1-16,-10 0-43 0,13 0-64 15,-18-16-244-15,36 20 136 0,10-1-38 16,8 1-84-16,0 0-94 0,0 0-76 16,20-16-882-16,1 14 833 0</inkml:trace>
          <inkml:trace contextRef="#ctx0" brushRef="#br0" timeOffset="39610.4451">6953 4840 2219 0,'38'-12'70'0,"-20"9"30"16,1 3 43-16,-4 0 16 0,3 10 13 0,0 3-19 16,26 19 107-16,-20-11-163 0,-1 1-9 15,3 2-24-15,-3 2-4 16,-2-1-6-16,13 26-10 0,-22-27-20 15,-1-1-9-15,-6-4 1 0,0-2 22 16,-5 8 6-16,0-16-10 0,0-3 12 0,0-1 13 16,0-1 5-16,0-2-17 15,-41-2-15-15,25 0-27 0,-5 0-4 0,1 0 1 16,-4-12-3-16,-1 2-4 0,-19-12 14 16,25 12-9-16,1-2 0 0,5 0-10 15,6 1-4-15,7-2-2 0,0-4-42 16,0 7 23-16,20 2-7 0,1 3 0 15,2-1 6-15,32 1-20 0,-27 0 38 0,6 4 5 16,-6 1 2-16,1 0-1 16,2 0 6-16,21 0-11 0,-32 13 14 0,-2-4 3 15,1 3 0-15,-4 0-3 0,-2-1 5 16,13 16-2-16,-13-14 0 0,5 1 2 16,-2-2 1-16,7 2 0 15,23 8-4-15,-15-15 0 0,3-1 3 0,2-1 2 16,-2 0-4-16,0-2 5 0,36-3 5 15,-39 0-3-15,-3 0-6 0,-2-13 2 16,-3 4 22-16,-5-1-4 0,11-10 26 16,-19 9-37-16,-2 2-4 0,-8-5-3 15,0 4 0-15,0-3-10 0,0-6-9 16,0 10 5-16,-23 1-8 0,2 2-33 16,0 1-41-16,-25 0-251 0,20 5 138 15,0 0-32-15,-8 0-22 0,3 0-83 0,8 0-97 16,-19 11-714-16,27-5 727 15</inkml:trace>
        </inkml:traceGroup>
        <inkml:traceGroup>
          <inkml:annotationXML>
            <emma:emma xmlns:emma="http://www.w3.org/2003/04/emma" version="1.0">
              <emma:interpretation id="{7B7200F8-F9B4-4B88-B865-BD6546AC108A}" emma:medium="tactile" emma:mode="ink">
                <msink:context xmlns:msink="http://schemas.microsoft.com/ink/2010/main" type="inkWord" rotatedBoundingBox="25381,15117 27953,15145 27948,15580 25376,15551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0801.223">10131 5092 1934 0,'5'-8'29'0,"-5"2"22"15,0 2 17-15,0 4 18 0,0-2 98 0,0 2-75 16,0 0 7-16,0 0-15 16,0 0-3-16,0 9 77 0,0-2-97 0,0-7-6 15,0 8 5-15,0-8 9 0,0 4 10 16,0-4 78-16,18 0-120 0,3 0-23 16,-3 0-7-16,3 0 8 0,-3 0 13 0,23-20 37 15,-25 12-52-15,0 0-18 16,-6 0 3-16,-5-2-7 0,0 2-5 15,-2-8-13-15,-3 9 5 0,0 0-5 16,0 1 8-16,-18 1-2 0,-16 2-1 16,13 3 6-16,-2 0-1 0,0 0-6 15,-3 9 9-15,-3 2-6 0,-20 12 1 16,26-11 4-16,5 3-2 0,2-3-5 0,6 4 9 16,2-1-9-16,8 13 13 0,0-14-5 15,0 0 10-15,23-3-9 0,-2 2 2 16,26 5 0-16,-21-11 1 0,7-2-8 15,1 0-3-15,0-4 12 0,2-1-7 0,39 0 12 16,-39 0-14-16,-2-11 3 16,-3 0 4-16,0 0-15 0,-8 2 33 0,24-14 17 15,-29 11-10-15,0 0-26 16,-2 0-3-16,-6 1-2 0,0 2 5 0,21-5-4 16,-18 12-2-16,-8 2-4 0,1 0 0 15,-6 0 11-15,5 9-10 16,-3 1 2-16,-2-1-14 0,0 0 15 0,0 3 2 15,0-1-2-15,0 9-9 0,21-12-46 16,-3-1-59-16,0-3-98 0,-2 1-104 16,-3-3-76-16,15-2-443 0,-15 0 316 15,-2 0-25-15,-1-11 96 0</inkml:trace>
          <inkml:trace contextRef="#ctx0" brushRef="#br0" timeOffset="40302.0588">8922 4798 2280 0,'0'-1'2'15,"0"1"42"-15,0 0 78 0,0 10 301 16,0 3-196-16,0 2-26 0,21 5-32 0,2 4-23 16,-7 2-8-16,28 32 14 15,-16-27-97-15,-4 1-28 0,1 0-1 0,-1-4-5 16,-1-3-6-16,19 21-6 16,-32-27 0-16,-2-3-2 0,-6-3 1 0,-2-3 35 15,0-2-6-15,0 0 40 0,-31-6-55 16,5-2-15-16,-5 0-8 0,0 0 1 15,-39 0-7-15,31-11 5 0,6 1 1 0,2-3-3 16,7 4-8-16,1-4-16 16,-3-12-31-16,18 12 30 0,8 1 21 15,0 2-6-15,0 0 1 0,0 1 7 16,52-9-3-16,-23 8 7 0,2 2-1 16,2-1 1-16,4-1 6 0,35-11-1 15,-38 12-7-15,2-3 1 0,-2 0 8 0,-3 0-8 16,-5 0 7-16,15-10-3 0,-23 10-4 15,-5 1 5-15,-3 0 5 0,-4 1-7 16,1-1 4-16,-4-1-10 0,-3 7 2 16,5 1-2-16,-5 3-8 0,0 1 8 15,0 0 2-15,0 11 7 0,0 0-7 16,0 5 3-16,0 0 1 0,0 3-8 16,0 26 15-16,0-21-1 0,0 0 17 0,0 0-2 15,23 0 6-15,-4-4-13 0,-1 18 23 16,-18-23-24-16,15-2 18 0,-15-3-6 15,13-2 13-15,-13-2 32 0,0-1 209 0,23-5-55 16,-7 0-20-16,-8 0-54 16,-8 0-52-16,5 0-38 0,0-27-62 15,5 14-1-15,-10-3-48 0,0 0 40 16,0-2 7-16,0-15-23 0,29 19 11 0,12 1-13 16,-10 3 8-16,-31 5-1 0,26 5 1 15,11 0 4-15,-22 10 12 16,1 3 5-16,-16-1-9 0,0 4 0 0,0 1-12 15,28 17-205-15,3-19 33 0,-2 1-32 16,-6-2 26-16,0-1-8 0,13 6-271 16,-20-13 158-16,-3 1-45 0,0-4-39 15,0-2-96-15,36-1-1151 16</inkml:trace>
          <inkml:trace contextRef="#ctx0" brushRef="#br0" timeOffset="41044.6593">10713 4896 1803 0,'-25'0'65'16,"9"0"16"-16,8 0 33 0,1 0 13 16,-1 0 19-16,5 0 14 0,3 0 172 15,0 6-166-15,0-6-10 16,0 0-7-16,0 0-1 0,0 0-29 0,16 0 58 16,-16 0-124-16,10-11-17 0,-10 3-12 15,0-1-22-15,0-7 0 0,0 3-14 16,0 2 0-16,-18 9 6 15,0 2-23-15,0 0-34 0,0 0-41 16,-3 0-49-16,-26 0-217 0,24 12 134 16,2 0-31-16,-2 2-33 0,2-2-125 15,3 2-176-15,-13 10-374 0</inkml:trace>
          <inkml:trace contextRef="#ctx0" brushRef="#br0" timeOffset="41363.7102">10874 5013 1908 0,'18'0'37'0,"3"0"54"16,-3 0 50-16,3 0 38 0,28 0 147 0,-23 8-187 15,2-3-9-15,3 3-6 16,68 14 174-16,-68-14-230 16,0 1-10-16,-3 2-2 0,19 10 65 0,-24-10-69 15,-7 0-14-15,-3-1-15 0,-3 0-2 16,-2 1 0-16,-1 5 29 0,-7-9-16 15,0-3 12-15,0 1 18 0,0-3 6 16,-41 1 54-16,41-3-78 0,-21 0-7 16,-38 0 49-16,43 0-72 15,1-11-7-15,4 1-1 0,4 1-4 16,7-10-9-16,0 8-16 0,0-1-24 16,0 0-35-16,0-1-31 0,0-2-33 0,57-9-262 15,-29 11 100-15,-2 4-77 0,10 2-58 16,0-6-191-1</inkml:trace>
        </inkml:traceGroup>
        <inkml:traceGroup>
          <inkml:annotationXML>
            <emma:emma xmlns:emma="http://www.w3.org/2003/04/emma" version="1.0">
              <emma:interpretation id="{5C3103A8-E9E3-48AF-A55C-60EE1FB09B20}" emma:medium="tactile" emma:mode="ink">
                <msink:context xmlns:msink="http://schemas.microsoft.com/ink/2010/main" type="inkWord" rotatedBoundingBox="28759,15186 29971,15199 29964,15892 28752,15878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1690.2217">12417 4885 2213 0,'-18'-5'37'0,"2"2"45"15,0-4 15-15,-12 4 66 0,12 3-141 16,1 0-16-16,2 0 0 0,-3 0 7 0,4 10 7 16,-12 12 44-16,14-9-30 15,2 0 4-15,3 2-7 0,5 0 6 0,0 16 54 16,23-15-26-16,1-1 2 0,1 0-7 0,4 1-2 16,5 0 11-16,41 14 73 15,-34-16-83-15,-5-1-34 0,63 21 7 16,-76-26-27-16,-8 0-1 15,-2-5 7-15,-5 2 1 0,-8-1 19 0,0-3-13 16,0 0-4-16,0-1-1 16,-26 0-5-16,-28 0 1 0,23 2-30 15,-3-2-90-15,-2 2-106 0,-3-1-104 16,3-1-79-16,-39 0-656 0,44 0 463 0,0 0 103 16</inkml:trace>
          <inkml:trace contextRef="#ctx0" brushRef="#br0" timeOffset="42141.8">13033 5054 2135 0,'7'0'183'0,"-1"11"40"16,1 0 65-16,1 4-20 0,0 2-69 0,13 25 115 15,-11-15-224-15,3 2-38 0,-3 1-20 16,6 2-4-16,-3 0-11 15,10 33 3-15,-13-36-16 0,-2 0-1 0,-3-1-6 16,1-2-1-16,-4 15-67 0,-2-13-131 16,0-9-57-16,-21-16 96 15,21-3-40-15,-20 0-10 0,2 0-10 16,2 0 38-16,-25-30-91 0,20 13 161 16,-2-1 6-16,-3-3-4 0,2-3-19 15,4-3-47-15,-17-37-403 0,30 29 266 16,-1-1 57-16,8-2 146 0,0 2 160 15,0-1 282-15,52-25 424 0,-26 39-466 0,2 4-209 16,1 6 11-16,-6 3 13 0,3 3 20 16,28 7 115-16,-23 0-135 0,-8 0-4 15,6 0 7-15,-3 13 10 0,2-4 1 16,21 16 102-16,-25-13-133 0,-6 1-14 16,3 1-27-16,-11-1-1 0,-2 2-16 0,-8 10-8 15,0-12-12-15,0-1-4 0,0-1 3 16,-18-1-17-16,18 0-65 15,-39 4-272-15,23-9 104 0,16-1-17 0,-20-1-42 16,4-2-212-16,8-1-35 16</inkml:trace>
        </inkml:traceGroup>
        <inkml:traceGroup>
          <inkml:annotationXML>
            <emma:emma xmlns:emma="http://www.w3.org/2003/04/emma" version="1.0">
              <emma:interpretation id="{33744719-E7F6-42C6-877A-CEB510336F0E}" emma:medium="tactile" emma:mode="ink">
                <msink:context xmlns:msink="http://schemas.microsoft.com/ink/2010/main" type="inkWord" rotatedBoundingBox="30188,15121 33426,15156 33414,16252 30176,16217"/>
              </emma:interpretation>
              <emma:one-of disjunction-type="recognition" id="oneOf23">
                <emma:interpretation id="interp23" emma:lang="" emma:confidence="0.5">
                  <emma:literal>g</emma:literal>
                </emma:interpretation>
                <emma:interpretation id="interp24" emma:lang="" emma:confidence="0">
                  <emma:literal>q</emma:literal>
                </emma:interpretation>
                <emma:interpretation id="interp25" emma:lang="" emma:confidence="0">
                  <emma:literal>Y</emma:literal>
                </emma:interpretation>
                <emma:interpretation id="interp26" emma:lang="" emma:confidence="0">
                  <emma:literal>%</emma:literal>
                </emma:interpretation>
                <emma:interpretation id="interp27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44409.7375">16584 5068 1902 0,'15'-14'41'0,"-4"1"52"0,-3 2 51 15,2-2 40-15,-5 4-24 16,-5-7 36-16,0 10-147 0,0 6-47 16,0 0 16-16,-21 0 19 0,3 0 16 15,3 0 14-15,-3 13-3 0,-3-2-7 16,-13 16 40-16,16-11-60 0,5-1-14 15,0 3-6-15,13 30 12 16,0-33-22-16,0-1 5 0,0-3-5 0,21 10 12 16,-21-15-14-16,18 0 4 15,-2-1-1-15,4-5-4 0,-2 0 8 16,21 0 30-16,-21 0 12 0,1-9 8 16,-4 9 4-16,1-13-10 0,-3 4-18 0,-1-11 12 15,1-4-31-15,-5 10-11 16,-3-14-15-16,-5 13 6 0,0 0-9 15,0 1 9-15,0 3-1 0,0 1-10 0,0-4-1 16,0 11 6-16,0 3 5 16,0 0-10-16,-13 0 13 0,13 0-4 15,-13 21 6-15,13-10-2 0,-10 4-1 16,10 1-2-16,0 6 9 0,0 1 17 16,0 65 125-16,0-54-103 0,42 39 17 15,-24-34-35-15,0 2-6 16,0 0 6-16,0 4 1 0,3 1-1 0,15 48 16 15,-23-50-29-15,2 43 9 16,-15-17 6-16,0-43-13 0,0-3 9 16,-18-4 16-16,18-6 52 0,-23-4 79 15,-21 2 239-15,18-12-233 0,-2 0-68 16,-1 0-26-16,-2-14-16 0,-5 0-22 16,-29-19 2-16,32 14-40 0,4-4-2 0,6-5-4 15,-1-2-17-15,12-3-47 16,-1-37-260-16,13 36 76 0,0-1-10 15,0 5 26-15,0 4 5 0,23 3 14 16,13-13-334-16,-20 24 171 0,-1 1-57 16,-2 2-68-16,-3 1-226 0,1 2 119 0</inkml:trace>
          <inkml:trace contextRef="#ctx0" brushRef="#br0" timeOffset="42497.9916">13646 5084 1772 0,'8'0'12'0,"0"0"92"15,-6 0-20-15,3 0 11 0,1 0-4 16,-1 10 1-16,5-4 3 0,19 2 71 16,-14 1-85-16,8-3-4 0,-2 1 2 0,0-7 4 15,0 4-5-15,20-4 67 16,-18 0-61-16,-2 0-3 0,-3 0 0 0,0 0-5 16,11-11 4-16,-11-4-57 15,-16-1-23-15,-2 4-7 16,0 2-4-16,-44 2 6 15,11 8 0-15,-6 0-6 0,-5 0 3 16,26 8 5-16,-3 2-6 16,3-3 6-16,0 4 4 0,5-2 5 15,-3 11 14-15,16-8-22 0,0 12-2 16,39 0 9-16,-18-12-4 0,7-2-5 16,3 0-18-16,6-2-50 0,43 6-280 15,-41-9 80-15,2-4-28 0,3 1 7 16,-2-2-51-16,-4 0-77 0,27 0-460 15,-36-13 570-15</inkml:trace>
          <inkml:trace contextRef="#ctx0" brushRef="#br0" timeOffset="42848.4372">14291 5100 1615 0,'0'-9'74'0,"0"4"60"0,0 0-72 16,0 5-29-16,0 0 59 15,0 0 18-15,23 0-55 16,0 10 13-16,-5-3 6 15,-2 0 23-15,5 1 2 0,25 14 145 16,-10-4-149-16,-28-14-76 16,0 0 13-16,5 0 86 0,-13-3-38 15,0-1 3-15,0 0-8 0,0 0 3 16,0 0 12-16,0 0 84 0,0 0-116 16,0 0-30-16,0 0-25 0,0-9 8 0,0-1-8 15,0-8-9-15,18 8-7 16,3 1 6-16,-6-1 1 0,3 2 1 15,-2 2 0-15,18-2 2 0,-22 8 1 16,4 0 2-16,0 0-6 0,-1 0-2 16,1 14 8-16,12 10-3 0,-15-11 5 15,3 0-6-15,-1 0-2 0,-2 0-62 16,0 0-85-16,13 7-370 0,-16-9 212 0,1-6-37 16,-4 1-202-16,4-3-68 0,-1-3 86 15</inkml:trace>
          <inkml:trace contextRef="#ctx0" brushRef="#br0" timeOffset="43377.6912">15103 4833 1472 0,'24'-10'17'0,"-9"4"54"16,1 6 47-16,-3 0 187 0,-13 16-167 15,0-1-28-15,0 4-4 0,0 0-5 16,0 23 65-16,18 1-43 0,10 16-11 15,-20-46-88-15,10 9 10 16,-2-4-4-16,-3-9 68 16,-13-5 78-16,0-4-22 15,0 0-110-15,0 0-23 0,0 0-17 16,0 0-10-16,0 0 3 0,-18-20-1 16,5 12 5-16,-3 0-11 0,1 8 4 0,-1-7 3 15,-5 7 1-15,-20 0-1 16,20 0-3-16,3 0 1 0,0 0 2 0,-3 0-2 15,6 11 3-15,-11 8 8 0,13-10-1 0,8 1 7 16,2 1 0-16,1-2 5 16,2 1 6-16,0 8 7 0,0-7-18 15,0-4-4-15,23-1-4 0,3 3 3 16,0-5-4-16,36 4 0 0,-16-8-5 0,-2 0 5 16,-5 0-3-16,3 0 10 0,-9 0-4 15,37-11 5-15,-39 1-16 16,0 2 7-16,0-3-6 0,-7 2 4 15,1-2 3-15,19-10-4 0,-28 12 8 16,15-12 13-16,-26 18-27 0,0 3-1 16,-5 0 3-16,6 0 3 15,-4 0 3-15,6 17-8 0,0-7 6 0,-3-1 4 16,18 23 19-16,-13-20-21 16,3-4 1-16,-2 2 0 0,4-2-6 15,16 6-114-15,-15-9-90 0,2 1-115 16,3-6-91-16,-3 2-150 0,-3-2-119 15</inkml:trace>
          <inkml:trace contextRef="#ctx0" brushRef="#br0" timeOffset="43850.2637">15787 4934 2084 0,'0'-6'48'0,"0"2"21"15,0 0 2-15,0 4-16 0,0 0-37 16,0 0-22-16,0 0-3 0,0 0 8 15,0 0-7-15,0 23-124 16,0-15 46-16,0 0-6 0,0 0-19 16,0 11-106-16,13-11 142 0,0 0 27 15,0-2 27-15,2 1 14 0,1-1 4 16,17 3 16-16,-15-4-3 0,1-2 39 16,-1 0 38-16,-3 2 28 0,-4-2 23 0,7 6 116 15,5 1-20-15,-15-6-124 16,12 5 107-16,-9-2-120 15,-1-1-9-15,-2-1-10 0,0 1-6 0,-3-1-11 16,3 3 48-16,-6-5-56 0,-2-1 6 16,0 1-1-16,0-2 16 0,0-1 9 15,0 0 102-15,0 0-90 0,0 0 1 16,0 0-12-16,0 0-16 0,0 0-26 0,0-16-21 16,0 10-16-16,0-1-5 0,18-4-4 15,0 2 1-15,-2-1-7 16,20-7-1-16,-20 11 4 0,-3 1-5 15,2 2 0-15,-2 3 1 0,-3 0 4 0,-2 0 5 16,-8 9 1-16,0 1-2 0,0-1-2 16,0 2-2-16,0 0-1 0,0 1-25 15,34 10-118-15,-13-11 11 0,-8-1-47 16,-13 0-63-16,12-1-56 0,-1-2-37 0,2 4-342 16,-5-6 202-16</inkml:trace>
        </inkml:traceGroup>
      </inkml:traceGroup>
      <inkml:traceGroup>
        <inkml:annotationXML>
          <emma:emma xmlns:emma="http://www.w3.org/2003/04/emma" version="1.0">
            <emma:interpretation id="{C9685294-552D-411A-A86D-9F877103DB66}" emma:medium="tactile" emma:mode="ink">
              <msink:context xmlns:msink="http://schemas.microsoft.com/ink/2010/main" type="line" rotatedBoundingBox="17306,16585 21552,16288 21599,16959 17353,17256"/>
            </emma:interpretation>
          </emma:emma>
        </inkml:annotationXML>
        <inkml:traceGroup>
          <inkml:annotationXML>
            <emma:emma xmlns:emma="http://www.w3.org/2003/04/emma" version="1.0">
              <emma:interpretation id="{28815DE7-2B6B-4E8E-817C-2A4B06C12891}" emma:medium="tactile" emma:mode="ink">
                <msink:context xmlns:msink="http://schemas.microsoft.com/ink/2010/main" type="inkWord" rotatedBoundingBox="17313,16647 19063,16564 19092,17167 17342,17250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5068.5464">940 6362 2588 0,'-11'-1'-4'0,"1"1"-3"0,2 0 63 16,-2 0 68-16,10 30 222 0,0-12-211 15,0 8-57-15,0 3-34 0,0 1-13 16,0 7-16-16,39 39 1 0,-21-37-12 0,0 1 4 16,3-5-1-16,-3-1-25 15,2-2-81-15,19 23-350 0,-26-33 132 0,-2-4 8 16,-4-4 4-16,-1-2-193 0,-6-5-26 16</inkml:trace>
          <inkml:trace contextRef="#ctx0" brushRef="#br0" timeOffset="45297.9096">782 6477 1724 0,'0'-25'3'0,"0"0"25"0,23 3 48 15,0 3 26-15,34-14 141 16,-18 20-164-16,-5 1-10 0,10 3-7 0,-16 4 1 16,11 5 6-16,47 0 46 15,-48 14-61-15,1-1 7 0,-5 2-2 0,-6-1-4 16,11 36 63-16,-39-32-93 15,0 0-10-15,-49 18-4 0,20-20-7 16,-4 1-7-16,-1-3-30 0,1 2-82 0,-1-5-86 16,-28 8-397-16,38-12 146 15,4-4-108-15,7-3 83 0</inkml:trace>
          <inkml:trace contextRef="#ctx0" brushRef="#br0" timeOffset="45599.8527">1457 6413 1818 0,'8'-2'20'0,"-8"2"104"0,10 0 51 15,-10 19-52-15,0-9-73 0,0-2 7 16,0 3-11-16,0-1-4 0,0-1 3 16,34 11 66-16,-18-12-46 0,7-2-8 0,0 0 12 15,6-2 11-15,-1-4 0 16,40 0 81-16,-35 0-96 0,-4 0-5 15,4-12-7-15,-2 1 1 0,-7 0-3 0,14-10 61 16,-25 9-79-16,-7 0-9 0,-1 1-20 16,-5-1-6-16,0 0 3 0,-24-9-18 15,-1 13 14-15,-4 2-7 0,-5-2-7 16,1 4-32-16,-6 1-43 0,-36 3-229 16,36 0 110-16,0 0-28 0,6 15-17 15,-1-4-59-15,0 0-170 0,-17 11-554 16</inkml:trace>
          <inkml:trace contextRef="#ctx0" brushRef="#br0" timeOffset="46037.6147">1864 6368 2051 0,'28'-7'154'0,"-12"2"16"0,-11 5-138 15,3 0-15-15,-3 0 17 0,0 0 34 16,0 0 25-16,13 19 91 0,-7-9-122 15,-1 2-9-15,3-1 5 0,3 2-6 16,-4 1-9-16,14 9 14 0,-13-13-38 0,-2-1 9 16,4 0 2-16,-7-2 15 15,2-2 25-15,3 2 103 16,-2-5-19-16,-1-2-92 0,-10 0-56 0,10 0-8 16,-2-8-2-16,-3 8-1 0,0-10 3 15,6 2-2-15,-3 1 3 0,-3 7-8 16,-5 0 1-16,5 0 3 0,0 0 0 15,5 0 6-15,-2 0 0 0,-3 0-1 16,6 0 3-16,-1 0-2 0,3 7 1 16,26 0 2-16,-18-7 0 0,-3 0-3 15,5 0 3-15,0 0-5 0,3 0 1 16,16 0 10-16,-22 0-5 0,-7 0 3 16,3-11-10-16,-3 3-2 0,-3 1 9 15,0-7-4-15,-4 9 5 0,-6-3-10 16,0 3 1-16,0-1-2 0,0-3-7 15,0-5-69-15,-21 6-21 0,21 2-50 0,-18 0-51 16,7 1-55-16,11 2-29 0,-23-2-375 16,23 5 137-16,-10 0-11 0,10 0 93 15</inkml:trace>
        </inkml:traceGroup>
        <inkml:traceGroup>
          <inkml:annotationXML>
            <emma:emma xmlns:emma="http://www.w3.org/2003/04/emma" version="1.0">
              <emma:interpretation id="{F8F068FE-D5B4-41FC-9D52-D65AB3753647}" emma:medium="tactile" emma:mode="ink">
                <msink:context xmlns:msink="http://schemas.microsoft.com/ink/2010/main" type="inkWord" rotatedBoundingBox="19451,16634 20826,16538 20845,16812 19470,16908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6738.8905">3538 6293 1840 0,'19'0'59'0,"4"0"35"0,0 0 22 15,3 8 12-15,3-8-2 0,48 21 167 16,-35-13-129-16,115 24 265 16,-102-21-351-16,2 1-37 0,-5 0-18 15,-3 0-1-15,-3 3 6 0,19 5 55 16,-42-10-33-16,-7 0-4 0,-8-3-6 15,-8-1 12-15,0 0-6 0,-24 3 34 0,6-7-61 0,-8 0-7 16,-7 0 5-16,4-2 5 16,-4 0 12-16,-35 0 18 0,40 0-38 15,-1-15-10-15,9 3 1 0,1 0-3 16,7-2-2-16,1-11-10 0,11 13 0 16,0-1-28-16,0 1-41 0,18 2-53 0,8-2-90 15,26-6-412-15,-18 9 248 16,-6 2-104-16,6-3-177 0,5 3 75 15</inkml:trace>
          <inkml:trace contextRef="#ctx0" brushRef="#br0" timeOffset="46419.6732">2933 6344 1999 0,'0'9'91'0,"0"0"19"0,0 2 14 0,0-1-6 15,0-1-18-15,0 8 85 0,0-9-103 16,15-1 14-16,3 1 14 0,6-3 14 16,-4 0-9-16,32-2 54 0,-26-3-102 15,3 0-12-15,-6 0-12 0,0 0-11 16,6-10-10-16,4-6 6 0,-17 5-13 15,-1 4 2-15,-7-3 3 0,-3 0 1 16,0 2-5-16,1-13-13 0,-6 10-10 0,0 0 2 16,0 3-3-16,0-1 6 15,-21 2 2-15,-23 0-7 0,18 7 1 16,-5 0 3-16,-3 0-1 0,1 11-1 16,-1-2 5-16,-28 13-6 0,39-9 7 0,-1 1-2 15,9-1 6-15,10 1-1 0,-1-1-3 16,6 14 5-16,0-14-4 0,21-1 1 15,2 0 0-15,6-1 1 0,5-2-10 16,48 4-150-16,-1-3-332 16,12-10-173-16,-52 0 250 0,3 0-234 15,8 0 81-15,-8-13 77 0</inkml:trace>
        </inkml:traceGroup>
        <inkml:traceGroup>
          <inkml:annotationXML>
            <emma:emma xmlns:emma="http://www.w3.org/2003/04/emma" version="1.0">
              <emma:interpretation id="{494A9609-E90E-44C6-87D2-12AEBEC5337A}" emma:medium="tactile" emma:mode="ink">
                <msink:context xmlns:msink="http://schemas.microsoft.com/ink/2010/main" type="inkWord" rotatedBoundingBox="21131,16317 21552,16288 21570,16543 21149,16573"/>
              </emma:interpretation>
              <emma:one-of disjunction-type="recognition" id="oneOf26">
                <emma:interpretation id="interp30" emma:lang="" emma:confidence="0.5">
                  <emma:literal>"</emma:literal>
                </emma:interpretation>
                <emma:interpretation id="interp31" emma:lang="" emma:confidence="0.5">
                  <emma:literal>, ,</emma:literal>
                </emma:interpretation>
                <emma:interpretation id="interp32" emma:lang="" emma:confidence="0">
                  <emma:literal>) ,</emma:literal>
                </emma:interpretation>
                <emma:interpretation id="interp33" emma:lang="" emma:confidence="0">
                  <emma:literal>, .</emma:literal>
                </emma:interpretation>
                <emma:interpretation id="interp34" emma:lang="" emma:confidence="0">
                  <emma:literal>) .</emma:literal>
                </emma:interpretation>
              </emma:one-of>
            </emma:emma>
          </inkml:annotationXML>
          <inkml:trace contextRef="#ctx0" brushRef="#br0" timeOffset="46981.7043">4649 5993 2167 0,'0'0'104'16,"10"0"56"-16,3 10 43 0,-13 0 8 0,0 16 47 15,0 6-140 1,0 3-92-16,0 1-20 16,0-5-18-16,-21-3-243 15,1-6-273-15,12-13 212 0,8 1-147 0,-13-5-108 16,13 0 59-16</inkml:trace>
          <inkml:trace contextRef="#ctx0" brushRef="#br0" timeOffset="47121.0542">4985 6048 2139 0,'16'-5'25'0,"-6"5"46"16,-7 0 21-16,2 0 8 15,-5 14 13-15,0-3-101 0,0 3-5 16,0 0-7-16,0 1-46 0,-18 1-93 0,-21 16-744 15,18-15 290-15,-2-1 94 0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4:12:26.679"/>
    </inkml:context>
    <inkml:brush xml:id="br0">
      <inkml:brushProperty name="width" value="0.06667" units="cm"/>
      <inkml:brushProperty name="height" value="0.06667" units="cm"/>
      <inkml:brushProperty name="color" value="#ABFC83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7E6E6"/>
      <inkml:brushProperty name="fitToCurve" value="1"/>
    </inkml:brush>
  </inkml:definitions>
  <inkml:traceGroup>
    <inkml:annotationXML>
      <emma:emma xmlns:emma="http://www.w3.org/2003/04/emma" version="1.0">
        <emma:interpretation id="{2FCD4BCD-3841-45ED-A4A3-97E324FD914E}" emma:medium="tactile" emma:mode="ink">
          <msink:context xmlns:msink="http://schemas.microsoft.com/ink/2010/main" type="writingRegion" rotatedBoundingBox="346,527 32681,175 32861,16624 526,16977"/>
        </emma:interpretation>
      </emma:emma>
    </inkml:annotationXML>
    <inkml:traceGroup>
      <inkml:annotationXML>
        <emma:emma xmlns:emma="http://www.w3.org/2003/04/emma" version="1.0">
          <emma:interpretation id="{7AD81E32-CAE0-408F-80AD-FCBE76CA6675}" emma:medium="tactile" emma:mode="ink">
            <msink:context xmlns:msink="http://schemas.microsoft.com/ink/2010/main" type="paragraph" rotatedBoundingBox="348,517 30420,511 30421,2024 349,20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F34D3C-1A67-411B-BE26-20916B3D0AE1}" emma:medium="tactile" emma:mode="ink">
              <msink:context xmlns:msink="http://schemas.microsoft.com/ink/2010/main" type="line" rotatedBoundingBox="348,517 30420,511 30421,2024 349,2029"/>
            </emma:interpretation>
          </emma:emma>
        </inkml:annotationXML>
        <inkml:traceGroup>
          <inkml:annotationXML>
            <emma:emma xmlns:emma="http://www.w3.org/2003/04/emma" version="1.0">
              <emma:interpretation id="{3B152116-EB7A-47CA-A123-3785F2A36B33}" emma:medium="tactile" emma:mode="ink">
                <msink:context xmlns:msink="http://schemas.microsoft.com/ink/2010/main" type="inkWord" rotatedBoundingBox="348,517 5201,516 5202,1962 349,196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66 7 3628 0,'-28'-4'76'0,"5"1"6"16,7 2 0-16,16 1-20 0,0 0-28 0,0 17 83 0,0 2-54 16,0 3-13-16,0 6-14 15,0 6-22-15,47 48 1 0,-24-36-10 16,0 2-8-16,1 0 10 0,-4 1-33 16,4 0-39-16,20 36-230 0,-26-46-4 0,2-4-92 15,1-2-77-15,-3-6-107 0,13 13-779 16,-23-24 869-16</inkml:trace>
          <inkml:trace contextRef="#ctx0" brushRef="#br0" timeOffset="463.1478">-374 157 2760 0,'-31'-13'148'0,"8"1"85"16,7-1 12-16,9 2-36 0,7-13-63 16,0 11-139-16,18 0 5 0,18 0 13 15,5-4 17-15,84-15 76 0,38-4-56 16,-70 18-44-16,93-13 18 16,-90 19-25-16,-10 3 0 0,-9 0-9 0,-4 5-1 15,38 4-3-15,-70 0-2 0,-10 12 6 16,-5 2 4-16,-10 2-7 0,-8 3-6 15,-8 29 14-15,0-19-5 0,-19 1 10 0,-9 1-20 16,2 2 16-16,-33 30-1 16,28-34-5-16,7-1-9 0,1-1 5 0,2-4-5 15,8-1 1-15,13 18-15 16,0-23 26-16,0 1-6 0,24 0 10 0,-4 0-6 16,32 19-13-16,-21-18 2 0,-2 1 14 15,-4 0-14-15,4 2 11 0,-6-2 3 16,11 21-1-16,-26-20 16 0,-8 0 1 15,0 1 10-15,0-1-17 0,-57 21 1 16,23-20-18-16,-5 0 17 0,-2-1-5 16,-6 0-11-16,-2-4 12 0,-47 11-76 15,52-18-17-15,5-1-74 0,3-2-90 16,5-5-93-16,-23-2-573 0,31 0 223 16,7-14 18-16,8-2 141 0</inkml:trace>
          <inkml:trace contextRef="#ctx0" brushRef="#br0" timeOffset="868.8961">1115 370 2746 0,'0'-1'80'16,"0"1"43"-16,20 0 236 0,-20 0-186 0,19 0-35 16,-1 9-54-16,0-9-11 0,0 11-20 15,23 5 22-15,-17-10-64 16,-1 0 2-16,47 2 58 15,-52-5-36-15,0 0-13 0,0-3 1 16,11 0 50-16,-16 0-26 0,-1 0 18 0,-1 0-9 16,-1-10 4-16,1 10-3 15,4-23 14-15,-15 14-59 0,0 0-5 0,0-2 2 16,0 0 0-16,-23-12-20 0,5 14 3 16,-3-2-11-16,-2 3 4 0,-3 1 9 15,-5 3 4-15,-34 4-7 0,29 0 3 16,-3 0-8-16,0 11 5 0,-2 5 8 15,-40 16-7-15,48-13 5 0,-1 1-7 0,3 0 17 16,8 3-7-16,5-1 5 16,-6 25 6-16,24-23-11 0,0-4 5 0,0 3 4 15,18-3-5-15,34 20 16 16,-21-25-17-16,8 0-7 0,3-2-4 0,7-2-60 16,5-2-43-16,57 0-261 0,-51-9 45 15,-3 0-114-15,0 0-131 0,2 0-319 16,47-10-414-16</inkml:trace>
          <inkml:trace contextRef="#ctx0" brushRef="#br0" timeOffset="1689.932">1767 477 2021 0,'-10'0'43'0,"10"11"314"0,0-11-219 16,0 0-17-16,0 0 202 0,0 0-126 15,0 0 6-15,18 0-15 0,-18 0-10 0,39 0-11 16,-21-11-71-16,-5 1-4 16,-13 1 68-16,0-4-57 0,23 1-6 15,0-15 241-15,-5 13-58 0,3-1 40 16,-21-1-29-16,0 1-53 0,0-17-45 16,0 13-185-16,-23-4-14 0,-3 0-4 15,-10-2 8-15,10 1 6 0,-23-17 17 16,30 24-10-16,6 3-7 0,1 5-20 15,12 3-15-15,-8 2-30 0,8 4 35 16,0 0 15-16,0 10 1 0,0 6 10 16,20 3-3-16,22 43 6 0,-19-20-2 15,8 6-1-15,3 4 9 0,5 9 1 0,38 74 10 16,-30-69-15-16,0 8 4 0,-1-1-3 16,-4-3 3-16,-1-1-8 0,29 56 4 15,-47-72-2-15,16 77 19 0,-39-98-12 16,0-7 6-16,0-5 49 15,0-6 51-15,-57 4 182 0,29-18-172 16,-6 0-30-16,-5 0-17 0,-2-13-10 16,-11-3-21-16,-57-29-11 0,55 18-34 0,2-5-3 15,5-2 6-15,3 0-9 16,-20-36-5-16,35-25-32 16,29 40-33-16,18 30-6 0,6 1-36 15,7-2-30-15,46-27-209 0,-33 27 172 16,8 2-25-16,3-2 13 0,4-1-22 15,3 3 9-15,57-21-77 0,-59 25 197 16,-6 3 37-16,-7 2 18 0,-6 4 20 16,11-5-1-16,-37 11 5 0,-7 5-9 15,-3 0 20-15,-5 0-35 0,0 0 19 16,0 0-23-16,0 8 53 0,0 3-22 16,0 0 5-16,0 2 1 0,0 14-10 0,0-11 21 15,-15 0-5-15,15 1-9 0,0-1 4 16,0-1 4-16,0 13-6 0,0-14 16 15,21-2-4-15,-6-2 19 0,3-1 5 16,18 2 152-16,-12-8-3 0,-1-3 29 16,6 0-7-16,-1 0 2 0,3 0-47 15,26-28 116-15,-26 12-158 0,-2-7-1 16,-9 3-17-16,-2 7-13 0,0-15 16 16,-18 14-91-16,0 0-8 0,0 0-16 0,0 14 2 15,-28 0 0-15,-26-32-20 0,25 21 5 16,1 11-23-16,-3-14-56 0,-3 14-72 15,-33 0-421-15,33 0 173 16,0 0-35-16,3 0 41 0,0 14 42 0,8 2 32 16,-16 12-499-16,26-15 386 0,3-2-29 15,10-1-109-15,0 9 5 0</inkml:trace>
          <inkml:trace contextRef="#ctx0" brushRef="#br0" timeOffset="2040.0162">3030 515 2858 0,'16'-6'95'16,"-3"-1"63"-16,0 3 32 0,-1 4 32 0,1 0-79 15,13 0 11-15,-10 0-114 0,2 0 0 16,3 0 0-16,5 0-5 16,25 0 37-16,-17 0-45 0,-3 12 10 0,3 0-10 15,-3 0 5-15,0 2 3 0,49 29 60 16,-62-30-54-16,13 8 8 15,-23-13-12-15,-3 0 0 0,-5-1 13 16,0 0 34-16,0 6 101 0,0-7-18 16,-21-1 35-16,6 0 35 0,-1 1 13 15,1-5-47-15,-19-1 93 0,16 0-185 0,0 0-19 16,-3-9-36-16,1 0-6 16,-22-12-15-16,27 8-27 0,-1-1-13 0,3-2-3 15,5-2-9-15,8 0-1 0,0-21-129 16,0 18-45-16,26 3-143 0,0 2-93 15,5-2-52-15,39-11-307 0,-31 16 406 0,5 0-95 16,-3 1-151-16,6 0-289 16,-1 3 162-16</inkml:trace>
          <inkml:trace contextRef="#ctx0" brushRef="#br0" timeOffset="346086.7928">3786 468 1761 0,'0'0'23'0,"0"7"7"0,0-2 20 16,0-5 31-16,0 8 78 15,0-5-65-15,0 0-17 0,0 0-1 0,0 2 8 16,0 1 90-16,18-3-75 0,-18 1 2 16,16 0-9-16,-4 0 7 0,12 1 90 15,-11-3-111-15,0-2-12 0,0 0-18 16,2 0 7-16,3 0-4 0,16 0 16 16,-16 0-40-16,0 0 0 0,0-10 2 0,-5 10 10 15,13-17 18-15,-16 9 0 0,-2 2-26 16,-3-1-12-16,1 0-10 15,-6-1-17-15,0 8 23 0,0 0-6 16,0 0-15-16,0 0 8 0,-16-22-6 16,-2-6 7-16,-16 3-22 15,19 19 11-15,-6 6 2 0,3 0 10 16,-3 0-4-16,-20 0 3 0,17 0-12 16,1 0 12-16,0 0-25 0,5 12 20 0,-3-3 7 15,-20 12-7-15,25-6-6 0,-2-1 3 16,5 2 5-16,0 0 11 0,-2 21-3 15,15-20 2-15,0 2 3 0,0-4 0 0,0 1-70 16,46 8 67-16,-15-13-8 16,8-2 65-16,8-2-68 0,4-2-7 15,120 1-281-15,-109-6 8 16,57 0-579-16,-64 0 83 0,-1 0 100 16,-2 0 154-16</inkml:trace>
        </inkml:traceGroup>
        <inkml:traceGroup>
          <inkml:annotationXML>
            <emma:emma xmlns:emma="http://www.w3.org/2003/04/emma" version="1.0">
              <emma:interpretation id="{CC32293F-3C87-4440-B2A6-DE42D5D7F89A}" emma:medium="tactile" emma:mode="ink">
                <msink:context xmlns:msink="http://schemas.microsoft.com/ink/2010/main" type="inkWord" rotatedBoundingBox="5561,799 9775,798 9776,2027 5562,202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560.0786">6379 412 3213 0,'8'-3'142'0,"-3"0"-28"0,1 3-1 16,-1 0-61-16,-5 0-12 15,0 0-21-15,0 0 89 0,0 0-53 0,18 11 5 16,-18 3-33-16,23 4 5 16,16 16 28-16,-16-19-2 0,-7 2-16 0,-1 0 21 15,-2 0-29-15,24 11 58 16,-27-17-38-16,3-2 25 0,-5-2 27 0,-1-3 38 16,6-2 287-16,-10-2-196 0,-3 0-27 15,2 0-51-15,4 0-76 0,1 0-35 16,4-19-27-16,2 8-28 0,0-3-91 15,5-2-120-15,0-2-116 0,29-25-398 16,-22 21 478-16,-1 0 91 0,2 0 48 16,38-28-148-16,-46 41 214 15,-5 2 26-15,13-2-4 0,-21 7 32 16,3 2-6-16,-3 0-1 0,1 0 4 16,1 0 0-16,1 11 28 0,0-2-2 15,-3 1 12-15,0 2 0 0,8 14-52 0,-5-13 37 16,2 1-21-16,-2 2-5 0,0 0 71 15,10 13-73-15,-10-15 17 0,2 0-9 0,0-2-12 16,-2-1-50-16,2 0-89 16,9 2-368-16,-9-8 196 0,-5-1-45 15,3-2-183-15,2-2-102 0</inkml:trace>
          <inkml:trace contextRef="#ctx0" brushRef="#br0" timeOffset="5879.6177">6832 159 2197 0,'-31'0'26'15,"3"0"34"-15,5 0 41 0,-1 13-5 16,-4 8 94-16,20-10-113 0,3-2 29 0,5 2-16 16,0 0-4-16,0 1 7 0,52 5 158 15,-26-9-118-15,2-2-3 0,8-2-46 16,1-2-5-16,43-2 45 15,-44 0-71-15,3 0 16 0,-6-12-8 0,-1 3 30 16,14-9 97-16,-30 9-97 16,-3 9-12-16,-8-11-30 0,-5 2-14 0,0 2-10 15,0-13-53-15,-42 7-13 16,22 10-5-16,-1 0-27 0,0 3-35 16,1 0-36-16,-32 0-114 0,26 0 99 0,-3 14-66 15,6-3-109-15,-3 2-85 16,3 0-70-16,-16 18-894 0,26-14 856 15</inkml:trace>
          <inkml:trace contextRef="#ctx0" brushRef="#br0" timeOffset="4798.8768">4798 550 2877 0,'-5'0'101'15,"0"-8"83"-15,2 8 58 0,0 0 28 16,-4-10 58-16,4 3-227 0,-2 0 16 16,2 7 8-16,3-5 17 0,-2-5 193 0,2 7-151 15,0 1-19-15,0-1-41 16,0 3-27-16,0-4-22 0,0 4-75 0,0 0-9 16,0 0-4-16,0 0-10 0,28 0-4 15,-15 0 18-15,0 0-9 0,3 0 10 16,2 0-5-16,-3 0 1 0,27 13 16 15,-24 1 18-15,0-2-25 0,3 0-6 16,-3 1 21-16,15 14-21 0,-22-16 20 16,2 1-16-16,-6-2-3 0,4-2 22 15,-3 6 2-15,-6-8 2 0,1-1-23 16,-3-1 15-16,0-1-14 0,0 3 35 16,0-4-17-16,0-2 22 0,0 0-10 0,0 0 41 15,0 0 146-15,0 0-104 16,0 0-33-16,0 0-51 0,0-8-13 0,0-11-5 15,0 8-10-15,0 0-8 0,0-3-1 0,0-1 29 16,0 0-26-16,0-13-29 16,0 17-17-16,0 0 28 0,20 3 14 15,-1 2-1-15,14-3-41 0,-12 7-8 16,-3 1-3-16,0 1 4 0,3 0-4 0,13 0-59 16,-19 12 64-16,1-4 15 0,-3 0 26 15,-6-8 5-15,9 17-30 16,-11-11 15-16,-2-6-1 0,-1 12 23 15,-2-5 13-15,0-2 51 0,0-5-33 16,0 0 41-16,0 0-39 0,0 0-2 16,0-17-17-16,0 7 2 15,0-6-20-15,0 8 24 0,0-2-14 0,0 0-4 16,0 1-9-16,16 9-31 0,-1 0 23 0,1-12 22 16,-6 12-8-16,6 0-20 15,15 0-5-15,-11 0 0 0,1 0 13 16,0 0-64-16,2 11-30 0,24 10-253 15,-27-10 178-15,4 1 9 0,-4-2 20 16,1 2-47-16,0-1-79 0,23 4-535 16,-21-9 288-16,3-1-206 0,2-5 138 0</inkml:trace>
          <inkml:trace contextRef="#ctx0" brushRef="#br0" timeOffset="5128.1262">6077 425 2728 0,'-18'-4'138'0,"2"4"-43"16,16 0 32-16,-21 0-40 0,11 0-9 16,-13 11 53-16,10-3-85 0,5 3-3 15,0 0-5-15,3 3 23 0,0 18 16 16,5-17-58-16,0 2 1 0,0-2 7 16,0 1 10-16,26-2 16 0,18 10 42 0,-18-18-40 15,-1-1 2-15,4-5 15 0,-1 0-4 16,29 0 91-16,-28-10-85 15,-1 0 32-15,-7 1 43 0,-3-2 47 0,13-11 260 0,-23 12-276 16,0-1-43-16,-8 0-42 16,0 0-27-16,0-9-4 0,0 11-57 15,0 0-18-15,-18 0-10 0,-3 2 1 16,3 1 0-16,-29-3-94 0,24 8-72 16,-6-1-140-16,1 2-18 0,-1 0-3 15,-22 0-146-15,27 16 192 0,4-4-103 16,-1-3-89-16,3 0-280 0,-3 6-616 15</inkml:trace>
          <inkml:trace contextRef="#ctx0" brushRef="#br0" timeOffset="6310.1883">7366 421 2365 0,'10'0'66'0,"-5"0"62"0,-2 0 51 15,2-10 192-15,0 10-264 0,0-8-44 0,0 8-37 16,1 0-15-16,9 0 5 16,-4 0 3-16,-1 0 7 0,3 0 12 0,2 11-6 15,14 8 60-15,-14-7-53 16,-2-2 6-16,3 2-9 0,-3 1-10 16,-3 1 7-16,8 11-4 0,-10-13-14 15,-3-1-13-15,0 0-2 0,-2-2-9 16,2 5 6-16,-5-11 17 0,0-2 4 0,0 1-4 15,0-2 36-15,0 0 55 16,0 0-154-16,0 0 69 0,0 0 0 0,0-12-5 16,0 0 116-16,0-14-117 0,0 10-8 15,0 0-16-15,0-2 12 0,0-1-3 16,23-15-9-16,-7 22 0 0,2 0 1 16,0 2 1-16,3 4 7 0,13 2-2 0,-14 4 0 15,-2 0 0-15,3 0 2 16,2 9 4-16,19 14-4 0,-19-11-1 0,-2 4-3 15,2-1-4-15,-2 2-9 0,0 1-25 16,23 19-155-16,-26-18 4 0,0 0-110 16,2-4-60-16,-4 0-63 0,18 10-731 15,-16-17 593-15,0-1 104 0</inkml:trace>
          <inkml:trace contextRef="#ctx0" brushRef="#br0" timeOffset="6969.7654">8455 433 2767 0,'0'-24'240'16,"-20"13"-13"-16,2 2 31 15,2 2-62-15,16-1-48 0,-26-3 6 16,5 3-96-16,11 3-40 0,2 5-19 16,-2 0 20-16,0 0-27 0,2 0 2 15,-10 24-16-15,7-11 22 0,-9 1-2 16,4 2-8-16,3 2 23 0,-5 21-2 15,15-19-4-15,3 2-15 0,0-1 9 16,0 0-2-16,26 14 14 0,-5-19-16 16,-3-5 4-16,5-2-2 0,-4-1 6 0,-1-4-4 15,21-2 12-15,-21-2-9 0,-5 0 2 16,5 0-10-16,-5-12 1 0,23-11 22 16,-18 11 16-16,-2-2 11 0,-4 1 1 15,-4-3-2-15,-5-17 7 0,-3 15-41 16,0-2-5-16,0-2 10 0,-18 1 0 15,18 2 19-15,-24-12 53 0,4 19-61 16,20 4-25-16,-18 3-27 0,18 1-5 16,0 4 0-16,-13 0 36 0,13 10-7 15,-8 4-13-15,0 0 14 0,3 26-8 16,5-15 22-16,0 4-11 0,0 5 7 16,0 3-2-16,21 45 4 0,-1-37-13 0,6-1-3 15,8 4 3-15,2 1-5 0,8 0-5 16,47 49 25-16,-42-51-3 15,0-2 5-15,-5-3-17 0,-2 1 3 0,17 30-15 0,-36-44 18 16,-10 1-6-16,-2-5 22 16,-11-3-13-16,0 8 37 0,0-19-29 15,0-3 11-15,-26-3 27 0,-3-5 26 16,3 0 5-16,-46 0 60 0,31-13-118 16,-9-1 11-16,-1-3-14 0,-9-3-5 15,-56-31 45-15,59 22 35 0,0-2 50 0,2-4 15 16,9 3-1-16,-24-31 12 15,47 35-139-15,7 2-25 0,16 4-5 16,0 1-3-16,21-15-36 0,-1 22 22 0,9 1-8 16,-3 2 11-16,5 1-54 0,0 1-105 15,36-7-497-15,-33 11 286 0,-3-3 55 16,3 3-7-16,46-5-841 0,-60 8 684 16,1 0-267-16</inkml:trace>
        </inkml:traceGroup>
        <inkml:traceGroup>
          <inkml:annotationXML>
            <emma:emma xmlns:emma="http://www.w3.org/2003/04/emma" version="1.0">
              <emma:interpretation id="{A6BAA650-A972-47EF-AEFC-4C1C6FBD061E}" emma:medium="tactile" emma:mode="ink">
                <msink:context xmlns:msink="http://schemas.microsoft.com/ink/2010/main" type="inkWord" rotatedBoundingBox="10253,785 15114,784 15115,1671 10254,167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153.759">11427 449 2629 0,'0'-6'78'16,"0"6"79"-16,0-5 305 0,0 5-273 15,0 0-62-15,0 0-61 0,0 0-107 0,0 0 54 16,0 0 7-16,0 0 88 16,0 21-70-16,0-5-3 0,0-2 0 0,18 17 3 15,-18-14-13-15,0 1-9 16,18 1 6-16,-2-19-3 0,15 32 223 0,-18-18-230 16,2-3-5-16,3-1-213 0,0-10 247 15,-2 10 18-15,20-10 105 0,-20 6-57 16,2-6 33-16,-3 0 21 0,6 0-8 15,8 0 131-15,-14-12-185 0,-2 4-23 16,-3 0-38-16,-2 8-5 0,2-14-25 16,-7 14-26-16,0-6 8 0,-3 6-23 15,0 0-31-15,0 0-85 0,0 0 84 16,0 0 30-16,0 0 30 0,0 11-12 16,0 5-22-16,0-16 38 0,38 0 11 15,-25 8-5-15,8-8 12 0,-3 11-2 16,3-11 1-16,36 9 11 15,-31-9-3-15,2 0 10 0,3 0-12 0,3 0 11 0,23-19 62 16,-31 11-2-16,-3-1 35 16,-2 1 4-16,-3-3-6 0,5 1-23 15,3-12 14-15,-26 10-92 0,0 0-9 16,0 1-20-16,0-1-6 0,-41-12-38 16,10 13 11-16,5 4 1 0,-3-1-56 15,6 2-127-15,-39 0-588 0,33 6 452 16,-4 0 86-16,4 0 30 0,1 0 95 15,-27 20-636-15,37-11 332 0,-8 0-37 0,8 0-159 16,5 0 49-16</inkml:trace>
          <inkml:trace contextRef="#ctx0" brushRef="#br0" timeOffset="9601.4596">12397 477 2429 0,'26'-4'70'0,"0"-1"87"0,-10 1 89 16,-3 2 60-16,-6-3 191 15,-7 2-352-15,0 0-48 0,0 1-29 0,0 2-18 16,0 0 0-16,-18 0-50 16,18 0-6-16,-18 0 10 0,5 0-11 0,3 0 3 15,-13 18 6-15,12-9-5 0,1-2 8 16,-6 5-9-16,3 1 9 0,-5 13-7 16,11-11 10-16,4 2-5 0,3-1 2 15,0-2 10-15,0 10-17 0,0-15 13 16,23 1 6-16,-7-4 9 0,2 0 6 15,0-2-2-15,31 2 36 0,-28-6-26 16,7 0 13-16,-2 0 12 0,3 0-161 16,15-12 268-16,-26 3-66 0,3 2 180 15,-11-3-148-15,-5 1-36 0,0-12 7 16,-5 7-105-16,0 1-6 0,0-1 6 16,0 2-6-16,0-10-23 0,0 13-1 0,0 3-4 15,-15 3 4-15,15 0-9 0,-13 3-1 16,0 0 31-16,13 0-21 0,-8 13 9 15,8-13 1-15,-10 0 17 0,2 32-16 0,8-19 5 16,0 2 10-16,23-3-5 16,-23-1 19-16,39 21-5 0,-16-21-55 0,1-3-47 15,7-1-86-15,-13-7-49 16,44 9-228-16,57-9-470 0,-52 0 90 16,-4-23-404-16,-38 14 732 15</inkml:trace>
          <inkml:trace contextRef="#ctx0" brushRef="#br0" timeOffset="9950.1673">13068 435 2297 0,'-10'-10'147'15,"-3"10"-9"-15,13 0 38 0,0 0-34 16,0 0-24-16,0 0 3 0,0 0-63 16,23 0 3-16,0 0 10 0,-2 0 15 0,2 0-21 15,34 0 81-15,-23 0-72 16,-1 8 5-16,1 0-20 0,5 0-9 15,33 8 8-15,-38-6-35 0,0-2 2 0,-3 4-1 16,-3-1-2-16,11 8 16 16,-23-10-63-16,-9-1 30 0,1-1-8 0,-5 1 8 15,-3-2 27-15,0 5-26 0,0-5-7 16,-18-4 2-16,-6 2-9 0,4-2 24 16,-24 3 15-16,25-5-12 0,-9 0-33 0,5 0 88 15,-1 0 0-15,-17-20 122 16,20 10-164-16,6 0-13 0,-1 0-5 15,6 1 14-15,-3-12-8 0,8 11-38 16,5 1-8-16,0-2-48 0,0 2-29 0,0-3-25 16,49-11-184-16,-21 10 96 15,1 1-89-15,4-2-100 0,1 0-114 16,46-14-948-16,-36 8 911 0</inkml:trace>
          <inkml:trace contextRef="#ctx0" brushRef="#br0" timeOffset="10439.1741">14077 157 2785 0,'-13'-7'202'16,"13"2"-2"-16,0 5 38 0,0 0-51 16,0 0-37-16,0 0-68 0,0 0-65 15,0 0-5-15,0 0 63 0,0 0-7 0,0 20 106 16,16-10-93-16,-3 4-1 0,-3-1 6 15,3 4 25-15,-2 3 15 0,4 28 157 16,-7-21-139-16,2-2-11 0,1 2-19 16,-6 1 7-16,13 23-10 0,-8-28-91 15,-5 0-17-15,6-3 5 0,-4-1 8 16,4 8-8-16,-6-18 1 0,0-1 2 0,-2-3 2 16,2-2 20-16,-5 0 40 0,0-3-32 15,5 0-1-15,-5 0 2 0,0 0-27 16,0 0 4-16,0-20-30 15,0 8 8-15,0 1-17 0,0-5 14 0,-18 1-28 0,-5-17-29 16,7 16 24-16,-2 2 7 16,-26-15-94-16,29 23 55 15,-9 3 25-15,-20-1-54 16,-2 4 70-16,-11 0-5 0,28 10 22 0,9 2-10 16,-9 0 20-16,3 2-21 0,8 1 0 15,-21 17 7-15,26-15 24 16,3 3 6-16,5-2-22 0,5-1 20 15,0 17-17-15,20-19 53 0,4-1-103 16,4 1-56-16,1-2-106 0,48 9-370 0,-35-14 333 16,7-3-30-16,-2 0-104 15,7-2-138-15,60-3-1061 0,-50 0 952 0</inkml:trace>
          <inkml:trace contextRef="#ctx0" brushRef="#br0" timeOffset="8150.5263">9605 378 2483 0,'-26'-36'184'16,"13"15"46"-16,-3 0 69 0,3 1-19 0,-2 4-35 15,-1-1-82-15,-12-14 42 16,17 22-157-16,4 0-20 0,1 3-22 15,6 3-11-15,0 3-6 0,0 0 3 16,24 16 5-16,4 2 8 0,6 5-6 16,38 38 43-16,-28-21 1 0,3 5 13 15,0 2-11-15,-3 3 24 0,36 58 47 16,-47-56-51-16,1-1 0 0,-3 0-3 0,-8-19-11 16,-4 6 11-16,6 25 46 0,-22-35-66 15,-3-4 56-15,0-5 59 0,0-3 74 16,0 26 278-16,-23-32-314 0,2-4-69 15,3-3-28-15,-5-3-22 0,-32 0 37 0,22-12-86 16,-6-1-9-16,3-2-9 16,-6-3-4-16,-35-26-2 0,45 18-8 0,1-2-6 15,8-3 3-15,5 2-5 16,8-1-4-16,10-26-31 0,0 31-3 0,20 3-31 16,9 2-18-16,4 0-13 0,50-11-99 15,-36 18 131-15,2 0 4 16,0 3 0-16,3 0-26 0,41-3-110 0,-57 9 93 15,-2 1 15-15,-8 3 24 0,0 0-18 16,10 0-6-16,-26 12 59 0,3-1 26 16,-5 0 19-16,0 2-17 0,7 14 16 15,-9-11-1-15,-1 3 10 0,0-3 3 16,3 3-13-16,-1-2 13 0,9 18-4 0,-8-19-6 16,5-3 1-16,0-1-9 0,0-2 37 15,12 6 14-15,-9-12-34 0,-6-2 39 16,8-2 40-16,1 0 52 15,19-13 211-15,-19 3-196 0,-1-3-29 0,2 1-10 0,-4-3-8 16,10-18 62 0,-24 18-126-16,4-1-12 0,-6-1-12 0,0-2-15 15,0 0-6-15,0-12-30 0,0 17 18 16,-19 0-3-16,-4 3-4 0,0 1-8 16,-39-1-128-16,25 11-26 0,-7 0-100 15,0 0-64-15,-2 0-51 0,-42 12-230 16,46-1 383-16,4 1-22 0,1 0-211 15,4 0 35-15,-29 10-537 0,38-12 466 16,6-2-29-16,5 0 112 0</inkml:trace>
          <inkml:trace contextRef="#ctx0" brushRef="#br0" timeOffset="8504.1602">10593 468 2553 0,'24'-5'99'0,"-6"0"44"15,0 2 34-15,0-1-3 0,-2 2-56 0,20-4 24 16,-18 6-115-16,0 0 11 16,5 0-10-16,1 0 11 0,25 18 56 0,-23-7-43 15,0 0-4-15,2 0-14 16,-2 3 2-16,28 15 33 0,-30-13-39 16,-1 1 7-16,-2-2-10 0,-8 0-13 0,10 10 13 15,-18-13-24-15,0-4 12 0,-5 0 7 16,0-1 8-16,0-2 30 0,0 6 121 15,0-8-13-15,0 0 58 0,-18-2 45 16,18-1 32-16,-39 0 182 0,24 0-313 16,-1 0-57-16,1-12-40 0,-3 0-9 15,-14-18-18-15,17 14-54 0,2-3-3 16,5 1 4-16,3-3-24 0,0-16-102 16,5 21-52-16,0 2-135 0,23 1-71 0,-2 0-44 15,2 2 47-15,29-5-221 0,-18 8 235 16,-6 1-88-16,1 1-99 15,2 1-262-15</inkml:trace>
        </inkml:traceGroup>
        <inkml:traceGroup>
          <inkml:annotationXML>
            <emma:emma xmlns:emma="http://www.w3.org/2003/04/emma" version="1.0">
              <emma:interpretation id="{E43135DA-3436-4C1A-B422-57FF0AAA10B9}" emma:medium="tactile" emma:mode="ink">
                <msink:context xmlns:msink="http://schemas.microsoft.com/ink/2010/main" type="inkWord" rotatedBoundingBox="16044,824 18153,823 18154,1373 16045,137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851.2894">15245 260 3010 0,'0'-14'180'0,"0"0"37"16,0 3 38-16,0 0-48 0,0 5-74 16,0-5 49-16,0 7-112 0,0 4-40 0,0-3-4 15,0 3-4-15,0 0 145 0,0 14 5 16,0-1 51-16,18 3-2 15,3 4 9-15,-9 3-36 0,17 32 44 0,-19-24-172 0,3 3-27 16,3 0-20-16,-11 1 0 16,18 32-5-16,-12-37-9 0,-1 0-59 15,-2-3-124-15,2-5-151 16,29 31-840-16,-31-41 942 0,7 4-292 0,-4-12 95 16,-6-4-73-16,3 0-215 0,2 0-12 15</inkml:trace>
          <inkml:trace contextRef="#ctx0" brushRef="#br0" timeOffset="11250.0711">15638 483 2271 0,'0'-9'48'0,"0"2"45"0,0 4 34 15,0 1 15-15,-15 2-27 0,15 0 104 16,0 0-90-16,0 0 0 0,0 9-15 16,0-9-6-16,0 18 63 0,20-10-104 15,-2-1 11-15,6-1 12 0,-9-1-13 0,9-1-4 16,22-4 33-16,-20 0-60 15,3 0 20-15,-1 0-21 0,0 0 11 0,16 0 58 16,-25 0-24-16,1-9 23 16,-12 1-2-16,8 8 22 0,-11-10-26 0,3-3 23 15,-8 4-115-15,0 1-5 0,0 1-11 16,0 0-14-16,-24-8-27 0,6 7 12 16,-3 2 14-16,3 1 6 0,-5 0 5 15,-31 3-5-15,25 2-5 0,1 0 10 16,-6 0 5-16,6 0-27 0,-1 0 13 15,-15 28-45-15,21-15 67 0,5 6-8 16,7 0-4-16,-12 37 10 16,23-35 5-16,0-2 21 0,0 24 18 15,23-25-35-15,1 0-18 0,-4-2 20 16,9 1 5-16,38 11-7 0,-31-19-27 0,3-9-103 16,10 0-81-16,-2 0-80 0,-3 0-52 15,57 0-436-15,-55 0 279 0,4-9-194 16,-6 9-122-16,2 0 117 0</inkml:trace>
          <inkml:trace contextRef="#ctx0" brushRef="#br0" timeOffset="11880.6816">16358 192 2606 0,'-11'-6'40'0,"1"4"17"16,10 2 93-16,0 0-45 0,0 0 39 0,0 0 22 15,0 13 2-15,0 19 34 0,21-14-136 16,-8 2-20-16,2 5 2 0,-15 3-7 16,18 1-5-16,16 31 8 0,-18-31-30 15,2 0-11-15,-3 1 3 0,-2-2 2 16,16 20 13-16,-19-30-21 0,-5-3 4 16,0-1-1-16,-5-5-11 0,0 3 14 15,0-6-7-15,0-5-24 0,0-1 26 16,-20 0 5-16,-14 0-1 15,5 0 20-15,-22-20-32 0,30 9 1 0,8 3 7 16,-2-2-1-16,7-3 8 16,8 3-8-16,0-9-5 0,0 10-8 0,0 3 7 15,23-2-3-15,0 0 10 0,27-4-2 16,-22 7 6-16,0-2-14 0,6 2 6 16,5-1 13-16,41-8-4 0,-41 7-1 0,0-2-9 15,-6 0 12-15,1 2-9 16,-5-1 14-16,4-5 22 0,-20 8-19 15,-2 0-1-15,-6 2-2 0,-5 1-8 16,0-4-6-16,0 3 9 0,0 1-15 16,0 2-3-16,0 0 12 0,0 0-22 15,0 0 3-15,0 0-1 0,0 8-38 16,0-8 41-16,-24 8 11 0,24-1 33 16,-10-1-31-16,10 0-5 0,0-1 10 0,0 2 5 15,0 6-15 1,34 18 5-16,17-2-15 0,-25-15 19 15,44 20 18-15,-26-18 19 0,-5 1-12 0,2-1 7 16,-7 2 2-16,33 14 26 16,-41-20-46-16,-8 1-11 0,1-1 4 0,-9-3-1 15,0 5 97-15,-10-11-98 16,0-1 5-16,0 0-77 0,-28 0 67 0,-1-2 13 16,-33 0-28-16,23 0-41 0,-5-12-69 15,0 1-91-15,-7-2-134 0,-56-17-567 16,56 14 308-16,7-3-100 15,-3 2 143-15</inkml:trace>
        </inkml:traceGroup>
        <inkml:traceGroup>
          <inkml:annotationXML>
            <emma:emma xmlns:emma="http://www.w3.org/2003/04/emma" version="1.0">
              <emma:interpretation id="{F1D240FA-1C77-4BA0-B045-D8866F834E6A}" emma:medium="tactile" emma:mode="ink">
                <msink:context xmlns:msink="http://schemas.microsoft.com/ink/2010/main" type="inkWord" rotatedBoundingBox="19284,656 20483,655 20484,1325 19285,132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0191.2512">19415 235 3032 0,'-68'-39'231'0,"37"24"-36"0,3 4 20 16,7 1-69-16,3 4-64 0,-8-6-42 15,21 11-63-15,2 1 15 0,3 0-8 16,0 0-6-16,24 0-157 0,-1 12-17 0,55 21-703 16,-50-22 568-1,13 0-70-15,1-3-201 0,-1 5 52 0</inkml:trace>
          <inkml:trace contextRef="#ctx0" brushRef="#br0" timeOffset="20010.9027">19593 426 2317 0,'0'-17'33'0,"0"0"-64"0,0 2 191 16,0 2 32-16,0 4-12 0,-15 3 92 16,15 6-273-16,0 9 2 0,-13-9 45 15,13 14 21-15,0 12 81 0,0-10-115 16,0-16-11-16,0 17 7 0,0 1-27 0,15 24 9 16,-2-22-24-16,0 0 9 0,-2 0-10 15,-1-1-58-15,3-3-82 0,2 10-364 16,-2-18 209-16,-8-1-77 15,1-3-236-15,-1-4 48 0</inkml:trace>
          <inkml:trace contextRef="#ctx0" brushRef="#br0" timeOffset="19844.1898">18599 69 3631 0,'0'-15'115'0,"0"2"32"0,0 0-4 15,0 6-58-15,0 2-63 0,0 5-9 0,21 0 20 0,-5 19 20 16,2 1-13-16,10 4-14 16,34 38-16-16,-33-30-13 0,28 5 14 15,-13 0-3-15,-11 0-9 0,24 33 11 16,-36-39-16-16,-3-2-8 0,0 0-43 16,-18-5-21-16,0 19-161 0,0-27 112 0,0 0-35 15,0-5-1-15,0-2-19 16,16 2-97-16,-1-11 74 15,-7 0 23-15,-8-15 136 0,0 3 27 16,0-2 21-16,0 0 2 0,0-2 30 0,0-18 143 16,0 17-17-16,0-1 5 15,0-1 6-15,0 0-20 0,-39-13 38 16,13 18-137-16,0 2-6 0,-7 2-5 0,-1 4-10 16,-51 6 22-16,41 0-39 0,5 0 1 15,-3 9-5-15,-2 3-1 0,11 4-7 16,-29 20 17-16,41-13-25 0,-2 0 14 15,10 2 4-15,2 1-5 0,11 29-1 0,0-31-1 16,0-1-10-16,34 0 2 16,5-3 10-16,2-4-26 0,60 6-90 0,-41-14-22 15,7-4-67-15,0-4-70 16,1 0-71-16,69-12-390 0,-75 1 142 0,0-3 20 16,3-2 74-16,-11 0 79 0</inkml:trace>
        </inkml:traceGroup>
        <inkml:traceGroup>
          <inkml:annotationXML>
            <emma:emma xmlns:emma="http://www.w3.org/2003/04/emma" version="1.0">
              <emma:interpretation id="{2130FCBF-5146-4D9A-A304-40C3C4ACF69A}" emma:medium="tactile" emma:mode="ink">
                <msink:context xmlns:msink="http://schemas.microsoft.com/ink/2010/main" type="inkWord" rotatedBoundingBox="20809,907 24132,906 24133,1290 20810,129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1732.6364">21540 310 2532 0,'0'-6'39'0,"-16"3"30"0,3 1 51 15,13 2 44-15,0 0-2 0,-23 0 127 16,23 15-195-16,-8-3-16 0,6 3-4 16,2 2-6-16,0 20 56 0,0-15-90 15,0 0-3-15,0 2-7 0,20 1 12 16,17 21-3-16,-14-25-87 0,-2-2 62 16,2 0 15-16,-2-6 7 0,2-2 63 0,21 3-22 15,-21-9-33-15,-5-4 11 0,3-1-8 16,-3 0 1-16,18 0 48 0,-20-12-53 15,-1 2 96-15,-2-3-111 0,-2-1-16 0,-4-1 0 16,-1-21-113-16,-6 18 111 16,0 1-1-16,0-2-2 0,0 4 1 0,-19-8-9 15,19 15 3-15,0 3-6 16,0 0 141-16,-12 5-161 0,12 0 0 16,0 0-138-16,0 8 173 0,0 2 4 15,0 0-12-15,0 2-9 0,0 10-4 16,0-9 23-16,0 0-8 0,18 0 9 0,5 1 0 15,-2-4-13-15,23 8 14 0,-21-11-15 16,0-2 20-16,1-1-8 0,-1-4-1 16,21 0 29-16,-29 0-21 0,4 0-15 15,-7-12-1-15,1 3 2 0,8-8 1 16,-16 8 9-16,0-2 3 0,-2 1-8 0,-3-4 0 16,0 1-7-16,0-13-28 15,0 13 29-15,5-1-6 0,-5 2-13 16,3 3 12-16,5-1-22 0,-3 8 31 15,5 2-7-15,0 0-1 0,9 0 10 0,17 19-9 16,-13-10 2-16,0 1 0 16,1 1 8-16,-4-1-8 0,-1 3-7 0,17 13 8 15,-10 14 33 1,-26-14-38-16,0-18 8 0,0 3-6 16,0-3 3-16,-37 5 13 0,19-7-2 0,3-1-6 15,-1 2-5-15,1-1-15 16,-9-2-17-16,24-2 19 0,-10 0 12 15,10 0 4-15,0-2 11 0,0 0-2 16,0 0-16-16,18 0 1 0,3 0-4 0,2 0 18 16,3 0 6-16,41 0 8 15,-30 0-26-15,1 0 4 0,1 0 3 0,3 0-5 16,30-20 4-16,-38 11 5 0,-3-1 2 16,-5-1-1-16,-3 0 0 0,-7 0-9 15,7-11 7-15,-18 10-16 0,-5 0 13 16,0-2-19-16,0 0 24 0,-23-13-23 15,5 12 18-15,18 3-1 0,-21 1 7 0,3 0-14 16,18 4 2-16,-21-2-22 16,8 5 16-16,13 3-4 0,0-1 2 15,0 2-4-15,0 0-6 0,23 0 6 16,-2 0 17-16,2 0-5 0,1 11-2 0,4-1 6 16,45 11 0-16,-35-10-2 0,6 2-1 15,-2 2 0-15,-1 1 1 0,40 19-5 16,-45-19 12-16,-5 1 7 0,-3-1-11 15,-4-2 12-15,7 10-20 16,-24-16 20-16,-7-2-18 0,0-1 7 0,0-4 20 16,0 1-6-16,-44-1 8 0,19-1-21 15,-4 0-4-15,-7 0-19 0,0-9-20 16,-50 0-138-16,40 1 28 0,-1 8-62 16,3 0-122-16,3 0-83 0,2-15-95 0,-49-19-1467 15</inkml:trace>
          <inkml:trace contextRef="#ctx0" brushRef="#br0" timeOffset="20500.6611">20101 276 2126 0,'33'0'64'16,"-33"0"47"-16,0-9 62 0,0 9 41 15,0 0-46-15,18 0 68 0,-18 0-178 0,0 0-15 16,0 0-4-16,0 0-7 16,-23 19 26-16,5-9-53 0,-3 1 3 0,3 2-7 15,-5 1-1-15,10 0 5 16,-13 14-3-16,26-12 2 0,0-1 3 0,0-1 3 16,0 0 24-16,47 15 67 0,-16-14-43 15,7-3-2-15,4 3-14 0,7-2-23 16,3 2 1-16,44 9-13 0,-45-11 2 15,-9-2 2-15,-6 0 6 0,-8-2-8 16,11 6 9-16,-28-9-2 0,-11-1 21 16,0-2 2-16,0-1 10 0,-26 2 36 15,0-4-65-15,-3 2-4 0,-4-2-16 16,-3 0 3-16,-11 0-8 0,-36 0-38 0,42 0-20 16,2 0-48-16,0-10-63 0,0 10-124 15,-13-19-471-15,32 13 248 0,2-4-164 16,10 2 110-16</inkml:trace>
          <inkml:trace contextRef="#ctx0" brushRef="#br0" timeOffset="20795.9274">20950 376 2779 0,'0'0'87'0,"-13"0"35"0,2 0 34 16,-2 0-10-16,-13 0-99 15,11 0 39-15,-3 11-7 0,2 2 151 0,-2 8-188 16,5-2-10-16,-13 18 9 0,19-19-18 16,7 2-14-16,0 1-2 0,0-3 3 15,46 8 2-15,-17-13-14 0,-1 3 1 16,3-5 2-16,-5 2-19 0,8-7 10 15,48 4-138-15,-38-8-52 0,3-2-122 0,-3 0-66 16,5 0-59-16,44-14-826 16,-51 2 728-16,-6-1 112 0</inkml:trace>
        </inkml:traceGroup>
        <inkml:traceGroup>
          <inkml:annotationXML>
            <emma:emma xmlns:emma="http://www.w3.org/2003/04/emma" version="1.0">
              <emma:interpretation id="{0367F3CE-4B31-4EED-B040-DE89F2D1F3A6}" emma:medium="tactile" emma:mode="ink">
                <msink:context xmlns:msink="http://schemas.microsoft.com/ink/2010/main" type="inkWord" rotatedBoundingBox="25230,711 28269,710 28270,1833 25231,183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3653.8842">25484 118 2803 0,'0'-12'82'15,"0"2"95"-15,0-4 285 0,0 10-293 16,0 1-84-16,0 0-63 0,0 2-5 0,0 1 7 16,21 8 20-16,0 4-18 0,2 3-5 15,0 4 5-15,6 2 11 0,33 33 19 16,-34-22-38-16,1-1-6 15,-1 3-3-15,-2 0 13 0,3 1 1 16,38 61 39-16,-28-40-57 0,-18-32-6 16,-3-4-1-16,-5-5 3 0,0-1 12 15,-3-5-8-15,6 4 67 0,-11-10 28 16,-3-3 92-16,1 0 64 0,-3 0-70 0,0 0 8 16,0-12-229-16,0 1 29 0,0-3-6 15,0-1 15-15,-16-6 0 0,16-27-5 16,0 21-13-16,0 2 5 15,0-4-5-15,0 4-140 0,0-21 109 0,0 29 25 16,16 1 145-16,-1 5-153 0,6 2 18 16,0 2-5-16,23 7-15 15,-18 0 11-15,0 0 20 0,-1 11 3 0,1 2-8 16,31 18 197-16,-33-12-196 0,-1 0 11 16,-2 2-199-16,-3 2 187 0,0 0-1 0,5 20-108 15,-13-23-18-15,-2-1-45 16,3-2-4-16,-6 0-5 0,3 6-236 15,-3-12 94-15,0-4-67 0,-3-2-64 16,19-2-1558-16</inkml:trace>
          <inkml:trace contextRef="#ctx0" brushRef="#br0" timeOffset="23184.0145">24527 342 3335 0,'-5'-21'82'0,"-16"-24"275"15,8 22-78-15,3 2 7 16,2-1 44-16,-5 3 50 0,-3-13 330 0,14 20-482 16,-1 3-98-16,1 4-89 0,-1 2-30 15,3 1-20-15,0 2-32 0,0 0 34 16,0 0 3-16,0 0 8 0,0 0-14 15,0 20 3-15,0-11 6 0,21 0 7 16,-8-2-7-16,-13 2 4 0,31 6-8 16,-31-8 14-16,13-2-10 0,-3-1-2 15,-10 2 12-15,8-1-9 0,-1-4 21 16,-1 1-22-16,-6-2 19 0,0 0-4 16,0 0-14-16,0 0 20 0,0 0-19 0,0 0 8 15,0 0-2-15,0 0-5 0,0 0-14 16,0 0 2-16,0 0 11 0,0 0-8 15,0 0-11-15,0 0-19 0,0 0 27 0,0 0 4 16,0 0-8-16,0 0 16 16,0 0-5-16,0 0-1 0,0 0-6 15,0 13 12-15,0 0 3 0,0-2 5 16,15 16 1-16,-2-8-12 0,-13-2-4 0,13 3 9 16,-3-1-6-16,11 27 7 0,-11-21-5 15,3 0-6-15,-5 2-9 0,8-2 2 16,25 23-49-16,-18-28 32 15,-2-1-23-15,-3-3 2 0,0-4 59 0,0 0-54 16,11 3 18-16,-29-10-16 0,0-1 62 16,21-4 29-16,-3 0-43 15,-18 0-11-15,20-10 17 0,12-12 1 16,-32 11-3-16,10 11-7 0,3 0-5 16,-13-12 4-16,8-10-30 0,15 11 11 0,-23 11-11 15,0-8-33-15,0-10-89 16,0 9-264-16,0 9 104 15,0 8 272-15,0 0 15 0,23 0 24 0,-2 0 9 16,31-2 4 0,-21-6-8-16,2 0-11 0,6 0 17 0,5-14-5 15,3 3 5-15,49-8 2 16,-50 8-6-16,-20-1-8 0,5-1 19 0,0 1 4 16,18 12 28-16,-33-13-28 0,-3 1 4 15,-13 0-8-15,0-1-5 0,0 1-11 16,0-11-44-16,-47 12 28 0,1 0-20 15,7 0-18-15,-8 4-47 0,-64-2-253 16,57 9 160-16,-1 0-8 0,1 0-40 16,7 0-100-16,-7 0-87 0,-21 0-659 15,46 0 401-15,11 0 131 0</inkml:trace>
          <inkml:trace contextRef="#ctx0" brushRef="#br0" timeOffset="24270.5249">26685 372 2771 0,'-15'-14'75'0,"15"4"67"0,-10-7 226 0,10 13-261 16,0 3-64-16,0-2-36 16,0 3-17-16,0 0 3 0,0 12 9 15,0 0 2-15,0-1 7 0,15 3-11 0,1 2 3 16,15 17 21-16,-13-15 12 0,0-2 3 16,3 1 14-16,2-3-4 0,29 10 40 15,-24-16-44-15,-5-1-10 0,6-4-8 16,-1-3 4-16,1 0-6 15,17 0 54-15,-22-10-43 0,-6 2 2 0,-3-2-8 16,1-1-9-16,5-11 25 0,-19 10-30 16,-2 0 6-16,0-2-17 0,0-1-14 15,0-1 0-15,-23-16 0 0,7 16 12 16,16 3-2-16,-18 2 0 0,18 0-7 16,-15 0-8-16,15 8-6 0,-8 3 21 0,8 0-10 15,-10 0 5-15,10 0 15 0,-16 11-33 16,11 0 28-16,0 3-14 15,5 4 11-15,0 3-8 0,0 28 3 0,0-20 11 16,15 8-6-16,6-2-17 0,2 3 17 16,1 0-8-16,33 39 21 0,-26-42-15 15,0 3 12-15,0 1-20 0,5 0 19 16,31 37-19-16,-12-7 17 16,-17-1-10-16,-27-39-3 0,-3-5 1 15,-3-2 7-15,-5-2 18 0,0-4 14 16,0 5 106-16,0-11-33 0,-29-5 28 15,11-1 1-15,-5-4-7 0,-26 0 143 16,18 0-141-16,-6-11-13 16,-89-28 50-16,82 21-139 0,0-1-12 0,0-4-2 15,-32-29 25-15,45 24-24 0,-2-1-9 16,7 1-3-16,8 3-12 16,0-2-7-16,5-15-23 0,13 26-36 0,0 1-102 15,0 3-105-15,0 0-65 0,0 2-5 16,38-8-188-16,-22 10 237 0,-3-2-96 15,5 1-96-15,3 0-253 0,31-11-661 0</inkml:trace>
        </inkml:traceGroup>
        <inkml:traceGroup>
          <inkml:annotationXML>
            <emma:emma xmlns:emma="http://www.w3.org/2003/04/emma" version="1.0">
              <emma:interpretation id="{FD689500-5778-48CF-B654-F3909B8EE270}" emma:medium="tactile" emma:mode="ink">
                <msink:context xmlns:msink="http://schemas.microsoft.com/ink/2010/main" type="inkWord" rotatedBoundingBox="28786,1024 30420,1023 30421,1422 28787,142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5117.7765">28940 431 2122 0,'0'0'46'16,"5"0"66"-16,-2 14 212 0,2-14-156 15,10 25 227-15,-7-18-261 16,0-1-4-16,2 0 9 0,3-1-8 15,23 5 47-15,-12-6-114 0,4-2-10 16,3-2-4-16,0 0 5 0,3 0-4 16,33-12 79-16,-33 0-70 0,-3 2 2 15,-8 1 9-15,24 2 21 0,2-8 194 16,-26 15 5-16,-23-13-133 16,0 2-104-16,-23 1-26 0,23 10-5 0,-23-10-12 15,23 1-45-15,-68 1-28 16,-7 8 46-16,44 0 17 0,0 0-16 15,0 0-4-15,-2 8 12 0,-4 5-9 0,4 15 3 16,4-10 20-16,1 3-19 16,4 2 9-16,24 1 14 0,-20 27 8 15,20-25 7-15,0 0-23 16,49 47-198-16,-18-54 186 0,13-1-67 0,5-2-131 16,8-2 105-16,73 2-655 15,-66-13 246-15,6-1-208 0,3-2-229 16,2 0 103-16</inkml:trace>
          <inkml:trace contextRef="#ctx0" brushRef="#br0" timeOffset="24739.6831">27987 458 3175 0,'0'0'40'0,"0"0"-5"16,0 0-2-16,0 0 90 0,0 0-45 16,0 13-10-16,0 16 40 15,0-13-66-15,0 2-12 0,0 1 1 16,0 1-2-16,0 15 8 0,19-20-17 16,-1-1-3-16,-3-2 13 0,-2-4 5 15,29 8 93-15,-30-13-86 0,4-3 2 16,7 0 41-16,-10 0-45 0,0 0-21 15,0-9-8-15,-3 9-7 0,19-18-1 16,-19 18-4-16,-2-6-33 0,0 6 21 16,-3 0 3-16,-2 0 4 0,2 0 19 15,-5 0-26-15,0 0-4 0,2 0-6 16,-2 0 12-16,18 0 10 0,-7 0 6 16,17 0-8-16,-10 0 10 0,3 0-5 15,2 0-1-15,1 0 7 16,4 0-11-16,29 0 2 0,-28 0 9 0,-4 0-8 15,1 0 9-15,-2 0 6 0,14 0 22 16,-25-16 9-16,-2 4-3 0,-3 1 7 16,-8 0-3-16,0-2-28 0,0-9 0 15,0 13-16-15,-19 2-9 16,19-1-6-16,-23 0-27 0,-11-3-138 0,19 8 40 16,2-5-40-16,-3 4-87 0,1 2-110 0,-1 1-108 15,-12 1-955-15,18 0 795 16,4 0 148-16</inkml:trace>
        </inkml:traceGroup>
      </inkml:traceGroup>
    </inkml:traceGroup>
    <inkml:traceGroup>
      <inkml:annotationXML>
        <emma:emma xmlns:emma="http://www.w3.org/2003/04/emma" version="1.0">
          <emma:interpretation id="{BA9E0530-AC4C-4960-BEFB-45BBDAC8642F}" emma:medium="tactile" emma:mode="ink">
            <msink:context xmlns:msink="http://schemas.microsoft.com/ink/2010/main" type="paragraph" rotatedBoundingBox="1501,2198 28060,1864 28087,3996 1528,43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6F81B75-0EC2-4895-9C96-3D8317C39627}" emma:medium="tactile" emma:mode="ink">
              <msink:context xmlns:msink="http://schemas.microsoft.com/ink/2010/main" type="line" rotatedBoundingBox="1501,2198 28060,1864 28069,2556 1510,2890"/>
            </emma:interpretation>
          </emma:emma>
        </inkml:annotationXML>
        <inkml:traceGroup>
          <inkml:annotationXML>
            <emma:emma xmlns:emma="http://www.w3.org/2003/04/emma" version="1.0">
              <emma:interpretation id="{B18698CC-6281-4312-8BC2-392C68DD495C}" emma:medium="tactile" emma:mode="ink">
                <msink:context xmlns:msink="http://schemas.microsoft.com/ink/2010/main" type="inkWord" rotatedBoundingBox="1503,2336 4152,2303 4159,2838 1510,287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6493.2855">825 1939 2739 0,'-26'-18'342'0,"13"9"-60"16,0 3 38-16,3 0-105 0,-3 0-29 16,-8-6 105-16,13 8-174 0,0 2-30 15,6-1-53-15,-3 3-71 16,5 0 26-16,0 0-1 0,0 23 11 15,23-10 1-15,-23 3 9 0,21 4 0 0,-1 1-10 16,27 23 5-16,-21-21 3 16,0-1 4-16,0-3-3 0,7 0 2 15,27 15 3-15,-34-22-12 0,0-4-1 16,-3-2 5-16,-2-3 7 0,-1 0 10 16,6-3 43-16,-13 0 48 0,-5 0 59 0,0 0 24 15,-6-11 6-15,9-8-7 0,-9 11-157 16,-2-1-18-16,0-2-2 15,0 2-20-15,0-10 3 0,0 11-15 0,0 1-2 16,0 2-24-16,0 1-16 0,0 2-126 16,0 2 89-16,0 0 5 0,0 0 25 15,0 10 10-15,0-10 2 0,16 22-13 16,-1-12 43-16,3-3 8 0,1-1 17 16,1 0-4-16,35-6 1 0,-27 0-5 0,1 0 7 15,2 0 22-15,0 0-13 0,26-23 13 16,-37 14-33-16,-2-2 29 0,1 1-8 15,-7 1-8-15,1-9-19 0,-13 10 10 0,0-1-5 16,0 1 9-16,0-1-9 16,0 0 5-16,-20-9-14 0,20 9 5 15,-16 2-25-15,16 1-20 0,-13 0-49 16,13-2-133-16,0 8 155 0,0-1 8 0,0 1 44 16,0 0 5-16,49 0 3 15,-20 7 14-15,5 2 9 0,-1 1 1 16,6 1 6-16,0 1-4 0,33 11-1 0,-35-11-13 15,-9 1 11-15,-5-2-4 0,-5 1 7 16,-10 8 26-16,-8-11-12 0,0 0-8 16,0-1 2-16,-28 1-3 0,-37 7 10 15,29-9-21-15,-86 13 16 16,83-16-7-16,0 0-24 0,6-1-50 16,-1-1-44-16,-15-2-362 0,28 0 103 0,3 0-68 15,3-9-44-15,9-3-203 16,6-15-476-16</inkml:trace>
          <inkml:trace contextRef="#ctx0" brushRef="#br0" timeOffset="26868.1014">1930 1923 2233 0,'10'0'161'0,"-4"9"-20"0,1-1 51 16,-2-1-26-16,1 3 8 0,14 7 104 15,-12-9-156-15,3 0-23 0,9 0-13 16,-4 1 0-16,2-2-18 0,28 1 43 15,1 1-29-15,0-4-19 16,-24-4-35-16,0-1 7 0,-2 0 9 0,-3 0 38 16,8 0 78-16,-18-9-68 15,-1 9-19-15,-1-11-7 0,-6 4 7 16,0-7 45-16,0 6-66 0,0 0-23 0,-24-1-16 16,1 2-9-16,-24-6-5 0,24 7-11 15,-3 1-5-15,-2 2-12 0,2 3 9 16,-21 0-4-16,24 0 25 0,-5 11-5 15,4 1 0-15,-2 1 1 0,0 1-5 0,-18 13-14 16,32-10 14-16,1-1 5 16,3-1 10-16,8 2-10 0,0 12 7 15,24-15 0-15,-1 0 7 0,8-2-11 16,3-1 0-16,56 8-110 0,-35-13-110 0,2-2 21 16,5-4-38-16,2 0-83 0,-1 0-23 15,61-9-792-15,-65-2 330 0,-4-1 169 16</inkml:trace>
          <inkml:trace contextRef="#ctx0" brushRef="#br0" timeOffset="27295.2058">2831 1690 3067 0,'-13'-6'57'0,"13"0"40"0,-11 1-7 15,11 2 16-15,0 3-10 16,0 0 107-16,0 11-86 0,0 1-48 15,0 3-22-15,21 1 13 0,10 28 24 0,-15-18-37 0,-3 1-13 16,2 4 20-16,1 0 6 16,15 29 28-16,-18-32-63 0,2-1-25 15,-2-3 0-15,3-1-4 16,12 12 9-16,-20-22 1 0,2-2 8 0,-2-4 0 16,-3-2-3-16,1-3 52 0,-1-2-31 15,-5 0-28-15,0 0 10 16,0 0-18-16,0-10 5 0,0 2-2 15,0-2-19-15,-39-15 25 0,16 13-5 16,4-4 0-16,-4 2-5 0,-5 1-6 16,-27-10-7-16,29 16 2 0,3 1 9 15,0 3 3-15,0 3 1 0,-19 0-13 16,21 11 3-16,3 1-2 0,-2 0 12 0,1 2-1 16,-4 17 8-16,15-14-7 0,8 0 1 15,0 2 8-15,0-2-3 0,24-1 6 16,17 14 2-16,-12-19-5 0,4-2-14 15,3-1-36-15,8-4-38 0,57-1-223 0,-41-3 27 16,0 0-137-16,7-11-141 16,3 0-354-16,80-17-501 0</inkml:trace>
        </inkml:traceGroup>
        <inkml:traceGroup>
          <inkml:annotationXML>
            <emma:emma xmlns:emma="http://www.w3.org/2003/04/emma" version="1.0">
              <emma:interpretation id="{DE262A74-449E-4617-991A-289ABD7E2DA3}" emma:medium="tactile" emma:mode="ink">
                <msink:context xmlns:msink="http://schemas.microsoft.com/ink/2010/main" type="inkWord" rotatedBoundingBox="4566,2187 8779,2134 8786,2711 4573,276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8394.9394">3807 1829 3142 0,'-16'-3'213'16,"6"0"-97"-16,-1 2 0 0,11 1-39 15,0 0-104-15,0 0 99 0,18 0 6 16,3 13 2-16,8 0-1 0,4-1-5 16,53 16 81-16,-40-14-81 0,4 1-17 0,1-1-5 15,-2 1-20-15,45 15 20 0,-58-18-42 16,-5 2 20-16,-3-2-1 15,-9-3 14-15,1 7 103 0,-20-9-81 0,0-2 22 0,0-1-19 16,0 0-8-16,-57 2 70 16,31-6-61-16,1 2 13 0,-4-2-4 15,1 0 0-15,-1 0-29 0,-20-9 2 16,26 9-39-16,-1-13-7 0,4 2-20 0,-1 0-14 16,8-10-245-16,13 10 40 0,0 0-46 15,0 1 44-15,23-1 184 16,42-12-279-16,-21 9 167 0,-5 1-200 0,10 1 160 0,3 0-1 15,5 0 54 1,57-7 16-16,-63 10 125 0,1 2 10 0,-5 0 0 16,-8 3 12-16,20-4 79 15,-41 6 1-15,0 0 220 0,-18 1-250 16,0 1-24-16,0 0-7 0,0 0 5 0,-23 0 104 16,7 9-96-16,1 2-4 15,-6 0-66-15,3 1 59 0,-21 17 45 16,26-13-55-16,0-1-5 15,-7 35-4-15,20-35 3 0,0-1-8 0,0 0-6 16,0 12-4-16,0-17 4 16,15 0-2-16,1-2 3 0,-3-3 5 15,18 2-2-15,-18-6 8 0,2 0-6 16,1 0 14-16,-3 0 24 0,18-9 66 0,-18-4-51 16,0 2-15-16,-3 1-3 0,-5-1 11 15,0 1-16-15,-5-14-4 16,0 12-20-16,0-1-1 0,0 1 18 15,-15 3-8-15,-3-7-5 0,18 12-42 0,-13 2 14 16,13 2-16-16,0 0 12 0,0 8 6 16,0 3 4-16,-13-2 6 0,13 3-15 15,0 0 1-15,0 1 2 0,0 10 2 16,15-12 7-16,3 2-7 0,3-4-11 0,2-2 14 16,32 7-47-16,-27-10-9 0,3-3-27 15,0-1 1-15,-2 0-1 0,30 0-31 16,-35 0 77-16,-4-11-3 15,-1 2 13-15,-9 0 10 0,5-5 12 0,-9 6-4 16,-6 0 15-16,0-2-7 16,0-1 8-16,0 0 19 0,0-15 31 0,-18 12-6 15,18 2-22-15,0 0 11 0,-13 2-20 16,13-5-22-16,0 11 1 0,0-1 9 16,0 3 3-16,0 1-7 0,15 0-10 15,1 1 6-15,-1 0 2 0,3 0 166 16,3 11-170-16,2-2 5 0,26 14-134 15,-23-10 161-15,-2 1 3 0,4 1-9 0,-5 1-5 16,16 16 25-16,-23-18-25 0,-6 1 0 16,3-1-8-16,-8-1 3 0,0 6 38 15,-5-12-10-15,0-2-7 16,0 0 14-16,0-2 29 0,0-3 112 0,0 0-87 16,-15 0 6-16,15 0 3 0,-16-11-4 15,3 2-25-15,-20-31-44 16,15 2-30-16,10 18-16 0,8-4 1 15,0 0 5-15,0 1-10 0,0 1 1 0,26-16-19 16,-6 22 19-16,1 3 4 16,2 5 1-16,1 2 0 0,22 6-13 0,-22 0 13 15,4 0-8 1,52 44-14-16,-56-29 31 0,2-1 9 0,-3 2 0 16,23 15-43-16,-30-20-55 0,-1 0-59 15,-2 3-23-15,-2-1-12 0,4 9-123 16,-7-12 107-16,-3-2-103 0,-5-1-98 15,3-3-114-15,5 1-981 0,-6-5 923 16</inkml:trace>
          <inkml:trace contextRef="#ctx0" brushRef="#br0" timeOffset="28670.48">5836 1646 3285 0,'0'-25'111'0,"-13"2"54"15,3 3 32-15,2-5 172 0,8 16-264 0,0 4-30 16,0 2-43-16,0 3 22 16,0 0 126-16,18 0-35 0,0 14 34 15,5 1 18-15,1 2 38 0,33 25 213 16,-26-17-282-16,-3 2-57 0,-2 3-31 0,-3 0-16 16,21 35-3-16,-26-33-51 15,-2 0 0-15,0-1-3 0,-1-2 0 16,-5-2-4-16,11 20-91 0,-13-26-86 0,-6-5-143 15,4-2-103-15,-6-2-30 16,2 3-228-16,-2-11 447 0,0-1-104 0,0-3-140 16,0 0-204-16,0-11-924 0</inkml:trace>
          <inkml:trace contextRef="#ctx0" brushRef="#br0" timeOffset="28995.0733">6561 1639 2429 0,'5'0'86'0,"-3"0"58"0,1 0 50 0,-3 9 28 15,0 1 170-15,0-2-247 16,0-1-29-16,0 0-34 0,-26-1 2 0,0 4 199 16,-23 3-179-16,23-7-68 0,-2 2-209 0,4-1 199 15,-1 2 10-15,-17 7 14 16,24-8-33-16,0 0-8 0,5 0 3 15,3 0 5-15,-6 10 9 16,13 8-10-16,3-6 7 0,26 3-1 16,-2-9-21-16,-1-4 14 15,0 2-6-15,3-1-17 0,8-1-7 16,36 11-145-16,-34-12 32 0,3-1-78 0,0-3-113 16,-1 0-141-16,35-1-967 0,-32-4 706 15,1 0 167-15</inkml:trace>
          <inkml:trace contextRef="#ctx0" brushRef="#br0" timeOffset="29239.0368">7140 1691 2997 0,'-28'-18'380'0,"15"12"-224"15,-2 3 33-15,7 0-72 0,-3 3-191 0,-2 0 141 16,-12 0 62-16,9 12-69 0,1 0 4 15,-1 4-10-15,-2 3 4 0,-13 25 47 16,20-19-66-16,6 2-15 0,5 2-10 16,0-1-10-16,0 27-2 0,24-31 2 15,-1 1 8-15,5-4-4 0,3 0-5 16,44 9-61-16,-36-18-34 0,8-3-41 16,-3-3-49-16,2-3-123 0,-2-3-95 0,44 0-721 15,-46-12 362-15,-1 0 150 16</inkml:trace>
          <inkml:trace contextRef="#ctx0" brushRef="#br0" timeOffset="29510.3342">7505 1533 2597 0,'-7'-11'21'0,"4"3"70"0,3-3 185 16,0 9-109-16,0 2-38 0,0 0-6 0,21 0 7 15,23 11 95-15,-18-1-137 16,2 3-8-16,11 3-13 0,-3 3 8 0,42 28 117 16,-42-22-114-16,68 61 131 15,-78-57-129-15,-6 0-9 16,-4-1-4-16,-6-3-17 0,-5 25 27 16,-5-26-68-16,0-1-16 0,-20-2-15 0,1-2-12 15,-25 13-233-15,24-19 30 0,-4-3-56 16,-1 0-131-16,-4-2-143 0,3-3-295 15,-28-2-717-15</inkml:trace>
        </inkml:traceGroup>
        <inkml:traceGroup>
          <inkml:annotationXML>
            <emma:emma xmlns:emma="http://www.w3.org/2003/04/emma" version="1.0">
              <emma:interpretation id="{C1918D95-62D7-40F9-9502-E864E5278C24}" emma:medium="tactile" emma:mode="ink">
                <msink:context xmlns:msink="http://schemas.microsoft.com/ink/2010/main" type="inkWord" rotatedBoundingBox="10232,2155 14076,2107 14084,2715 10239,276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1547.9764">12185 1843 1890 0,'0'-6'37'0,"-18"1"36"15,18 3 169-15,0 2-110 0,0 0-9 0,0 0-3 16,0 10 5-16,0 4 93 16,0-4-105-16,0-1 13 0,23-2 12 15,-10 1 18-15,3-2-19 0,20 3 53 16,-18-9-128-16,3 0-9 0,5 0-8 0,-5 0 4 16,23 0 18-16,-19 0-33 15,-9 0-1-15,7-12 16 0,-12 1 7 0,12-8 60 16,-21 10-64-16,1 0-10 15,-3-2-12-15,0 0-20 0,0 1-4 0,-28-15 16 16,7 14-12-16,0 0-15 0,-2 2-8 16,5 2 8-16,-31 3-6 0,23 4 8 15,-3 0-21-15,-2 14 27 0,8-1-8 16,-39 22 31-16,36-18-38 0,5 3 15 16,8-1-4-16,8 2-14 0,5 18 19 0,0-21-6 15,21-1 4-15,2 0 2 0,8-3 13 16,8 1-4-16,49 5-58 15,-34-12-53-15,-2-2-56 0,2-4-59 0,6-2-70 16,46 0-489-16,-57-9 343 16,0-1-104-16,-2 1-131 0,-3-2 74 0</inkml:trace>
          <inkml:trace contextRef="#ctx0" brushRef="#br0" timeOffset="31180.0782">9566 1897 1993 0,'-29'-15'42'0,"16"7"27"0,0 3 16 15,3-2 39-15,0 2 14 16,-11-3 178-16,13 4-154 0,0 1 7 15,3 0 0-15,0-2-4 0,5 3-21 0,-5-3 68 16,2 1-145-16,3 3-7 0,0 0-16 16,0 1-1-16,0-2-7 0,0 2-32 15,0 0-4-15,0 0 16 0,0 0-6 16,50 0 46-16,-19 11-28 0,2-2 6 0,11 1-11 16,3 2 24-16,56 15 42 15,-48-13-60-15,-6 2-13 0,0 2-5 16,-5 0-3-16,-5-1 15 0,15 16 7 15,-36-17 2-15,-7 0-8 0,-11-2 33 0,0 1-4 16,-26 8 67-16,-3-14-83 16,-2-1 18-16,-59 5 200 0,56-13-136 15,6 0-17-15,-1 0-14 16,-17 0 33-16,22-13-107 0,4 2-13 16,-24-28-140-16,38 23 0 0,6 2-53 15,0-2-41-15,26-14-243 0,5 15 332 16,6 2 40-16,7-1 28 0,2 5 13 0,60-11-43 15,-49 12 92-15,3 0 6 16,-1 1 3-16,6-8 0 0,51-6 8 0,-64 12-3 16,-8 2 18-16,-15 0-3 15,-6 2 19-15,-5-1 20 0,0 6 69 0,-15 0-83 16,-3 0-7-16,0 0-31 0,0 0 3 16,0 0-15-16,0 11 15 0,0-3-2 15,-29 1 0-15,11 2 4 0,-31 13-4 16,21-13 4-16,4 5-16 0,6-2 6 15,3 3 8-15,-16 14-2 0,20-16 6 16,11-1-8-16,0-1-2 0,0 0 6 16,0-2 0-16,34 9 32 0,-11-12-31 0,0-4 9 15,1 1 1-15,-1-5-2 16,26 0 84-16,-23 0-39 0,3-9 12 0,-9 9-5 16,4-14 15-16,12-8 84 15,-21 11-131-15,-2 1 27 0,-2 0-16 16,-1-1-27-16,-10-9 15 0,0 11-33 15,0 0-14-15,0 3 10 0,0 1-22 16,0 2-23-16,0 3-43 0,0 0 58 0,0 0 10 16,0 0-6-16,0 9 1 0,0 3-68 15,0-1 24-15,0-3 17 0,18 1 15 16,-7-2 16-16,20-1 24 0,-16-6-6 16,6 0 10-16,2 0-7 0,3 0 6 15,2 0 8-15,37-10-2 0,-31 10-16 16,-1 0-18-16,-4-14 8 0,-1 1 17 15,22-12 30-15,-32 12-12 0,-3 0-16 0,-4-3-4 16,-4 0-8-16,6-20 5 16,-13 14 5-16,0-2 12 0,0-4-4 0,0-2 31 15,-39-36-29-15,16 3-24 16,-16 7 73-16,26 35-39 0,13 5-12 16,-10 6-32-16,10 5-22 0,0 5 23 15,0 13 17-15,0 6 32 0,18 4-13 16,0 4 3-16,-2 5 30 0,30 39 100 15,-22-32-75-15,53 70 28 16,-56-77-75-16,0-4-18 0,-6-1 22 0,1 17 44 16,-11-25-6-16,-5-5-1 15,0-1 7-15,0-3 0 0,0 1-12 16,-72-1-2-16,33-10 27 0,13 0-70 16,3 0-4-16,-1-9-9 0,1-2 4 15,-29-15-14-15,31 9-2 0,3-1-19 16,8-1-12-16,5-1-5 0,5 0-29 15,18-15-77-15,5 19 56 0,8 2 27 0,3 0 4 16,5 2 15-16,51-8-6 16,-51 9 38-16,5 0 0 0,3 1 16 15,-11 0-8-15,31-7 18 0,-38 7-14 16,-6 1 13-16,-5-2-8 0,-2 2-1 0,7-9 21 16,-20 9-9-16,-1 0-3 0,-2 0-9 15,0-1 12-15,0 1-3 16,0-11 1-16,-21 10-10 0,21 1-4 0,-18 2 11 0,18-1-21 15,-15 2-62-15,15 6 46 16,0 0 23-16,-13 0 4 0,13 0 49 16,-10 28-49-16,10-11 8 0,0 1-3 15,0 4 12-15,0 2 6 0,0 4-16 16,0 34 4-16,23-33 6 0,-8 2 1 16,-2 0 10-16,0 0 1 0,16 24 0 0,-19-31-14 15,0-1-13-15,1-6 15 16,-9 1-10-16,9 6 13 0,-11-15 4 0,0-3 16 15,5-2 78-15,-5-4 65 0,0 0 187 16,0 0-265-16,0 0-82 0,0-12-22 16,0-2 6-16,0 0-3 0,0-24 1 15,0 15-11-15,0-2 0 0,0-1 6 16,0 2-27-16,47-19-24 0,-24 27 39 16,0 3 5-16,6 7 38 0,-1 6-32 15,37 0-35-15,-32 10-34 0,1 2 11 16,-3 3-13-16,0 1-42 0,24 18-188 0,-32-15 111 15,-2-2 1-15,25 23-332 16,-36-27 315-16,-4-7-93 16,4 4-480-16,-5-6-197 15,8-4-102-15</inkml:trace>
          <inkml:trace contextRef="#ctx0" brushRef="#br0" timeOffset="31870.0222">12817 1798 2497 0,'-13'-11'86'0,"13"-1"47"16,0 1 33-16,-10 5-29 0,10-4 5 15,0 6-129-15,0 4 14 0,0 0 17 16,15 0 13-16,26 11 97 0,-17-3-80 16,2 4 9-16,7 0-47 15,-4 1 37-15,4 1-11 0,35 15 47 0,-35-14-74 16,1 1-17-16,-6-1 1 0,1 1-1 16,10 9 1-16,-26-15-9 0,-3-2 6 15,-5-1-1-15,-5-2-66 0,0 3 106 16,0-6-20-16,0-1 73 0,-18 1-77 15,18-2 13-15,-23 0-2 0,-16 0 59 0,18 0-47 16,3-12-17-16,-3 0-5 16,3 2-14-16,-20-17-12 0,25 13-5 15,2-1-12-15,6 1 3 0,0-1-42 0,5-12-102 0,0 15 40 16,21 3 18-16,2-2-10 16,0 3-26-16,24-7-279 0,-21 9 109 15,2-2-48-15,1 2-28 0,4-2-148 16,-7 1-146-16</inkml:trace>
        </inkml:traceGroup>
        <inkml:traceGroup>
          <inkml:annotationXML>
            <emma:emma xmlns:emma="http://www.w3.org/2003/04/emma" version="1.0">
              <emma:interpretation id="{19567EFB-C732-4D29-AA06-7B725DC3CA23}" emma:medium="tactile" emma:mode="ink">
                <msink:context xmlns:msink="http://schemas.microsoft.com/ink/2010/main" type="inkWord" rotatedBoundingBox="15286,2151 17706,2121 17713,2666 15293,269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3474.1467">15837 1865 2326 0,'0'-16'45'0,"0"-1"70"0,0 1 319 16,0 3-197-16,-18 2-30 0,18 11-60 16,-18-13-38-16,18 13-45 0,-31 0-18 15,18-16-25-15,-2 16-16 0,2 0 24 16,-3 0 21-16,-25 12 31 0,25 0-62 16,-2 4-14-16,-3 0 14 0,9 3 0 0,-14 20 9 15,18-19-19-15,3 0-17 16,5-1 10-16,0-1 149 0,0-1-141 15,0 10-5-15,23-17-134 0,-7-2 137 16,2-2 30-16,-3-1 18 0,21-2 7 0,24-3-33 16,-42 0-4-1,-2-13-9-15,2 3 15 0,-3 1-1 16,-7-1-4-16,8-9 31 0,-11 7-48 0,0 0 2 16,-5-23-11-16,0 28-8 15,0 0 18-15,0 0-18 0,-21-4 8 16,21 10-27-16,0 1 9 0,0 0 2 15,0 0-1-15,-13 0-107 0,13 12 122 0,0 2 9 16,0-2 113-16,0-1-118 16,0 12-1-16,18-13-4 0,0-1-11 15,3-1-13-15,-3-1-28 0,31 4-99 16,-25-11 54-16,4 0-20 0,1 0-34 16,-3 0-39-16,-3 0-57 0,29-11-238 15,-37 2 275-15,8-1 65 0,-7 0 39 0,-3-2 28 16,8-10 44-16,-14 11 71 15,-7 0 30-15,6 1 44 0,-6-1 34 0,0-10 182 16,0 13-173-16,0-18 204 16,0 10-206-16,0 13-118 15,0-2-17-15,0 5-1 0,0 0 5 16,0-3-15-16,10 3-10 0,3 0 0 0,2 0 6 16,4 0 13-16,-4 12 7 15,47 24 138-15,-38-23-108 0,20 16 17 16,-21-14-28-16,-8 0-15 0,3 0-6 15,-2-2 3-15,7 12 13 0,-12-16-13 16,-6 1-3-16,-3-4 8 16,4-1 14-16,-6 0 96 0,0-5-45 0,0 0 24 15,0 0 18-15,0 0 9 0,0 0 84 16,0 0-161-16,0-10-32 0,0 0-11 0,0 0-6 16,0-3-15-16,0-18-15 15,0 11-43-15,0 0 47 0,0-1-7 16,0-1 6-16,23-13 7 0,-2 22-13 0,2 2-10 15,-2 2 6-15,2 5 12 0,29 4-10 16,-29 0 14-16,3 9 1 0,2 2-18 16,-4 1-49-16,20 14-208 15,-31-12 108-15,2 1 15 0,-5-2 24 0,-2 1-24 16,3 5-315-16,-6-3-241 0,-5-8-308 16,5-5 377-16,3-1 78 15</inkml:trace>
          <inkml:trace contextRef="#ctx0" brushRef="#br0" timeOffset="32718.0001">14763 1594 2820 0,'-46'-32'187'0,"22"18"-1"0,9 2 44 15,-3 3-56-15,7 3-46 0,-7-2-59 16,18 8-77-16,0 0 5 0,0 0 29 15,0 13 11-15,0 2 23 0,34 26 63 0,-16-13-53 16,-2 3-6-16,2 5-14 0,-3 2 0 16,3 39 9-16,-5-40-40 0,-2-2-2 15,-11-2 2-15,0-4-16 0,0 21 19 16,0-30 4-16,0-4 8 0,0-3 6 16,0 11 21-16,0-20-43 0,0-4-6 15,-62 0 8-15,28 0-27 16,5-10 11-16,-15 0-6 0,11-1 0 15,-19-17 4-15,34 10-26 0,8 0-4 0,10-3-55 16,0 0 31-16,0-3 7 16,23-19-28-16,3 25 37 0,5 1-3 0,5-2 14 15,5 4 12-15,42-13-7 0,-41 17 22 16,2 0-14-16,-6 1 12 0,1-1-70 16,23-6 73-16,-33 9 2 0,-6-1 69 15,-10 0-67-15,3-2 8 0,-1-11 41 16,-15 8-32-16,0 1 6 0,0-1-6 15,0 0 6-15,0 0 16 0,0-12 14 16,-21 15-42-16,21 3-17 0,0 1-1 16,-18 3-17-16,18 1-24 0,0 3 21 15,0 0 27-15,0 12-5 0,0 3-2 16,0 23-7-16,0-14 13 16,47 67 66-16,-32-59-32 0,-2 2 13 0,3-2 4 15,2 1 11-15,-2 29 39 0,-16-35-84 16,0-1-9-16,28-3-1 0,-28-3-8 15,21 10 33-15,-3-20-33 0,-18-2 21 0,0-2 38 16,0-3 93-16,10-3 82 16,-10 0 222-16,0 0-346 0,0 0-78 0,0-11-32 15,0 0-5-15,0-16-15 16,-20 11 12-16,20-4-2 0,-19 0 3 0,19 0-5 16,0-19-32-16,0 23 22 15,0 3-3-15,0 2 1 0,24 5 10 16,9 6-17-16,-15 0 19 0,8 0-6 0,-2 13 2 15,4 1 0-15,26 16-10 0,-25-14 1 16,-11-1-3-16,5 1-60 0,-2-1-88 16,13 14-374-16,-16-18 263 0,-8-1 31 15,3-2 58-15,-2-2-10 0,-1 0-42 16,13-2-456-16,-12-4 275 0,1 0-17 16,4 0-116-16,2 0-49 0</inkml:trace>
        </inkml:traceGroup>
        <inkml:traceGroup>
          <inkml:annotationXML>
            <emma:emma xmlns:emma="http://www.w3.org/2003/04/emma" version="1.0">
              <emma:interpretation id="{885BF9D2-5B2F-4987-805D-105BBDA42551}" emma:medium="tactile" emma:mode="ink">
                <msink:context xmlns:msink="http://schemas.microsoft.com/ink/2010/main" type="inkWord" rotatedBoundingBox="18782,2267 21124,2237 21127,2532 18786,256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4323.2357">18014 1678 2626 0,'-23'-14'117'16,"18"7"14"-16,2 3 50 0,3 0 6 16,0 0 5-16,0 1-41 15,36 1 3-15,-7 2-91 0,2 0-8 16,3 0-18-16,12 0 56 0,55 13-48 0,-44-5-23 0,-8 3-24 15,8-1 8-15,73 23-2 16,-102-23 0 0,-5 1-8-16,6 11 7 0,-29-14-8 0,0 1 28 15,0-2 9-15,0 0-9 0,-41 7 20 16,20-8-29-16,-8-1-19 0,1-1 36 16,-1-1 25-16,-33-1 125 0,34-2-98 15,5 0 20-15,-3 0-27 0,8 0-10 16,2-9-18-16,-7-11-17 0,18 9-38 15,-1-1-15-15,6-1-31 0,0 2-42 0,44-13-149 16,-20 10 134-16,14 2 30 16,1 0 16-16,5 0 12 0,55-8-25 15,-50 10 55-15,-3 0-9 0,-2 3-4 0,0 2-6 16,19 1-21-16,-40 4 40 16,-8 0 9-16,-2 0 13 0,-2 9-8 15,-6 1 23-15,-5 11-17 0,0-9 0 16,0 5-1-16,0 0 10 0,0 0 1 0,0 15 3 15,0-16-9-15,0 3 8 0,0-1-4 16,0-5 7-16,46 12 9 0,-30-14 14 16,5-3 21-16,2-1 26 0,0-3-30 15,-5-1 10-15,55-3 130 16,-24-12-53-16,13-15 69 16,-33 7-60-16,-11 1-10 0,-13 5-76 15,-5 1-48-15,0 0 3 0,0-1-6 16,0 2-29-16,-23-12 1 0,-1 14-33 15,-4 2-31-15,2 3-49 0,-3 2-19 16,-27 3-196-16,27 0 187 0,-5 0 20 16,1 0-13-16,-1 9-57 0,-20 1-451 15,25-3 223-15,6 0-93 0,0 2-169 16,12-1 85-16</inkml:trace>
          <inkml:trace contextRef="#ctx0" brushRef="#br0" timeOffset="34781.5462">19171 1712 2789 0,'29'0'77'0,"-6"-14"81"0,31-6 283 0,-30 11-258 16,-6 1-55-16,3 8-42 0,-8-9-26 15,-3 9-26-15,3-7-32 0,-8 7-15 16,-2 0 13-16,-1 0 3 0,3 0-3 0,1 21 7 16,6-10 6-16,-4 2 5 0,0 1 4 15,2 2 1-15,19 19 21 16,-14-19-2-16,-2 0-23 0,5 0-4 0,3-1 17 15,18 10 25-15,-21-16-8 0,3-1-12 16,-3-3 12-16,5-2-1 0,0-3 10 16,16 0 22-16,-13 0-64 0,-3 0-96 15,-4-10 91-15,1 1-15 16,11 3 73-16,-20 6-104 0,-1-6 14 0,-10 6 0 16,8 0 3-16,2 0 22 0,-5 0 1 15,6 0-4-15,4 12-3 0,-2-1 0 16,21 5 8-16,-13-9 2 0,2-1 1 15,0-1 2-15,0-5-6 0,6 0 0 16,30 0 8-16,-30 0-10 0,-1 0-4 16,1 0-2-16,-8 0 6 0,20-9 98 15,-23-5 15-15,-8 3 14 0,1-3-7 0,-3 2-20 16,-3-11-11-16,-5 12-80 0,0-1-6 16,0-5-21-16,0 0-1 0,-18 3-17 15,-16-11-148-15,11 16 22 0,-1 0-39 16,-1 3-13-16,1 6 2 0,-20 0-126 15,21 0 86-15,7 0-78 0,-2 0-126 0,3 0-25 16,-9 0-871-16,19 0 813 16</inkml:trace>
        </inkml:traceGroup>
        <inkml:traceGroup>
          <inkml:annotationXML>
            <emma:emma xmlns:emma="http://www.w3.org/2003/04/emma" version="1.0">
              <emma:interpretation id="{8AE8664F-CE57-49A7-88D2-57633E1B6BDD}" emma:medium="tactile" emma:mode="ink">
                <msink:context xmlns:msink="http://schemas.microsoft.com/ink/2010/main" type="inkWord" rotatedBoundingBox="21415,2608 21940,2601 21941,2618 21416,2625"/>
              </emma:interpretation>
              <emma:one-of disjunction-type="recognition" id="oneOf13">
                <emma:interpretation id="interp13" emma:lang="" emma:confidence="0.5">
                  <emma:literal>.</emma:literal>
                </emma:interpretation>
                <emma:interpretation id="interp14" emma:lang="" emma:confidence="0">
                  <emma:literal>-</emma:literal>
                </emma:interpretation>
                <emma:interpretation id="interp15" emma:lang="" emma:confidence="0">
                  <emma:literal>+</emma:literal>
                </emma:interpretation>
                <emma:interpretation id="interp16" emma:lang="" emma:confidence="0">
                  <emma:literal>s</emma:literal>
                </emma:interpretation>
                <emma:interpretation id="interp17" emma:lang="" emma:confidence="0">
                  <emma:literal>8</emma:literal>
                </emma:interpretation>
              </emma:one-of>
            </emma:emma>
          </inkml:annotationXML>
          <inkml:trace contextRef="#ctx0" brushRef="#br0" timeOffset="348129.709">20742 1980 2163 0,'-18'0'23'15,"-15"0"38"-15,9 0 35 0,9 0 31 0,-3 0 103 16,18 0-143-16,-11 0-28 16,11 0-21-16,-7 0-5 0,7 0 3 15,0 0-15-15,0 0-16 0,0 0 3 16,0 0 10-16,0 0 34 0,0 0-16 0,0 0-8 16,0 0-2-16,0 0 3 0,13 0 9 15,12 0 55-15,-9 0-50 0,10 0-13 16,2 0-14-16,1 0 0 0,38 0-1 15,-33 0-17-15,5 0 7 0,2 0 3 16,-13 0-3-16,32 0 2 0,-32-9-7 16,-4 9 2-16,-6 0 13 0,3 0-3 15,-1-5 31-15,-14 5-26 0,-4 0 4 16,-2 0-3-16,0 0-3 0,0 0-1 0,0 0 10 16,0 0-33-16,0 0 11 0,-28 0-3 15,4 0-4-15,-33 0 15 0,24 0-17 16,-4 0 15-16,1 0-2 15,-3 0-5-15,-33 0 1 0,38 0-11 0,6 5 6 16,5-5 1-16,7 3 9 0,-2-3 3 16,0 0 279-16,15 0-282 0,3 0 6 15,0 0 2-15,0 0-281 0,0 0 298 16,0 0-17-16,0 0 5 0,21 0-12 16,2 0 7-16,37 0-10 0,-24 0-17 15,3 0-14-15,0 0-39 0,5 0-104 16,28-5-498-16,-43 5 151 0,-6 0-264 15,-5 0 132-15</inkml:trace>
        </inkml:traceGroup>
        <inkml:traceGroup>
          <inkml:annotationXML>
            <emma:emma xmlns:emma="http://www.w3.org/2003/04/emma" version="1.0">
              <emma:interpretation id="{47968B25-7E8B-44C4-A810-D5B4C8E1C779}" emma:medium="tactile" emma:mode="ink">
                <msink:context xmlns:msink="http://schemas.microsoft.com/ink/2010/main" type="inkWord" rotatedBoundingBox="22100,1939 26884,1879 26892,2515 22108,257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5299.9469">21304 1594 2788 0,'0'-7'131'0,"0"1"64"0,0 1 48 15,5-1-68-15,-5 3-9 0,0-1 0 16,0 1-133-16,0 3-28 0,0 0 3 16,0 0-11-16,0 0-7 0,0 0-35 15,0 10 52-15,62 27 99 16,-38-21-83-16,-1-3-13 0,-2 3 10 16,25 17 24-16,-30-15-19 0,2-1-23 15,-2-1 10-15,-6 0 1 0,8 16 35 16,-13-18-25-16,0-5-4 0,-5 0-2 0,0-2 16 15,0 1 73-15,0-6 0 16,0-2 22-16,0 0 551 0,0 0-436 16,0 0-41-16,0 0-68 15,0-19 0-15,0 8-121 0,0-3-8 0,0 0 69 16,0-3-65-16,0-17-47 0,0 18-55 16,0 0 57-16,18 2 20 0,-2 5 1 15,23-5-32-15,-21 14 14 0,8 0-57 16,-3 0-54-16,0 0-79 0,6 11-60 15,25 13-278-15,-28-11 337 0,0-1 36 0,-3 1-18 16,3-1-116-16,21 8-613 16,-24-9 133-16,0-11 75 0,-2 0 161 15</inkml:trace>
          <inkml:trace contextRef="#ctx0" brushRef="#br0" timeOffset="35670.1978">22145 1633 2087 0,'0'0'11'0,"-13"0"46"16,13 0 169-16,0 12-88 0,0-2-22 15,0 1-5-15,0 0-3 0,0 1 13 0,42 13 108 16,-21-15-127-16,-3 2 0 0,2-1-3 16,1-3 15-16,26 8 87 0,-27-13-129 15,4-3-17-15,-1 0-15 0,0 0-8 16,16 0 62-16,-23 0-43 0,-1-11 10 15,-2 2-7-15,-8-1 3 0,8-6 8 16,-10 8-57-16,-3-4-6 0,0 1-5 16,0 0 18-16,0 1-3 0,0-8-11 15,0 10-3-15,0 0-9 0,0 5-9 16,0 3 14-16,-18 0-24 0,18 0 23 0,0 13 1 16,0-4-3-16,0 3 5 15,0 7-19-15,0-10 2 0,18 2-12 16,-3-3-21-16,3 1-13 0,24 6-126 15,-19-8 48-15,3-3-76 0,3-4-89 0,2 0-60 16,0 0-46-16,26 0-440 0,-29-12 337 16,-5 2 53-16,-2 1 103 0</inkml:trace>
          <inkml:trace contextRef="#ctx0" brushRef="#br0" timeOffset="36169.7166">22883 1684 2015 0,'0'-9'36'0,"0"-11"183"0,-21 10-22 16,21-1 19-16,-15 3-7 15,15-1-2-15,0 2-41 0,-13-4 51 16,13 7-162-16,0 3-20 0,0 1-20 15,0 0-10-15,0 0 27 0,0 0-10 0,18 0 0 16,-2 0-16-16,7 11 1 16,18 13 53-16,-15-13-9 0,5 2 9 0,0 0-12 15,-2 2 6-15,28 16 9 16,-26-16-40-16,-3 0-15 0,-4 0 2 0,-6-1 9 16,-5-2-7-16,2 6 25 0,-10-12-1 15,-5 13 166-15,0-18-94 16,0-1 22-16,0 0 40 0,0 0 8 15,0-10 97-15,0 10-181 0,0-11-28 16,0-3-16-16,0 2-19 0,0-14-13 16,0 11-14-16,0 0-14 0,0 0-7 15,0 2 1-15,0-8-33 0,0 12 24 0,0 1 1 16,0 5 0-16,18-2-2 16,11 5-14-16,-14 0 35 0,1 0 0 0,-3 8 6 15,2-8-7-15,11 22-10 0,-15-16 11 16,-1-6 16-16,-5 7-12 0,0-7 2 15,-2 0 4-15,0 0 22 0,-3 0-5 16,0 0 3-16,0 0 6 0,0 0 0 16,2 0 3-16,1 0-26 0,2 0-40 15,5 0 17-15,3-13 13 0,10-6 0 16,-10 13-14-16,0-1-4 0,3 1-5 16,28 6-50-16,-29 0 60 15,4 0 27-15,30 15-1 0,-23-3-12 16,-1 4-21-16,-1 0 10 0,4 3-45 0,27 16-339 0,-30-18 127 15,-1-1 17-15,-4-1 53 16,1-2-80-16,13 3-576 0,-19-16 205 16,1 0-156-16,-1 0 166 0</inkml:trace>
          <inkml:trace contextRef="#ctx0" brushRef="#br0" timeOffset="36630.5037">24038 1286 2875 0,'-11'-17'78'0,"3"13"-15"0,8 4 50 0,0 0 20 15,0 0 35-15,0 11-1 16,0 16 70-16,0-10-172 0,0 7-4 0,21 2 197 16,0 5-201-16,12 37 76 0,-17-32-284 0,2 1 221 15,3 0-10-15,-6 0-14 16,22 29 15-16,-19-36-48 0,-3-5 2 0,1-2-1 15,-8-1-2-15,2-6 1 16,5 12 88-16,-12-23 225 16,15-5-88-16,-18 0-41 0,0 0-58 15,0 0-54-15,0-12 40 0,0 2-119 0,0-4 0 16,-21-1-104-16,21-2 101 0,0-4-6 16,0-27-24-16,0 23 16 0,0 1-3 15,0 0-9-15,21 2-4 0,23-11-31 16,-23 23 50-16,5 5-5 0,2 5-6 15,-2 0 8-15,34 9-26 0,-35 3 26 0,4 2 1 16,-3 2 13-16,-3 3 0 16,8 18 5-16,-23-18-15 0,-5 0 0 15,-3-1-2-15,0-2 26 0,0 2-4 16,-57 5-38-16,33-10-101 0,-2-2-90 0,-2 0-67 16,5-2-27-16,-24 2-176 15,29-8 266-15,-3-2-75 0,3-1-78 16,3 0-63-16,-9 0-605 0,17-14 446 0,7 1 97 15</inkml:trace>
          <inkml:trace contextRef="#ctx0" brushRef="#br0" timeOffset="37000.0616">24646 1609 2304 0,'8'0'97'0,"2"0"63"16,3 9 57-16,-3 3-5 0,3-1 2 15,16 9 66-15,-14-9-148 0,3-2-25 16,0 0-20-16,0-1 63 0,29 8 8 15,-24-10-72-15,3-2 8 0,-2 0 8 16,4-1-2-16,26-3 66 0,-28 0-105 16,0 0-12-16,-3 0-4 0,1-10 21 15,-6 10 11-15,10-17 85 0,-17 17-102 16,-6-7 2-16,-3 0-16 0,-2-2-11 0,0-8-22 16,0 6-24-16,0 0-1 15,-20 1 1-15,2 1 1 0,-21-9-46 16,16 14 31-16,-3 1 0 0,0 3 20 15,-3 0-5-15,-33 0-16 0,31 21 11 16,0-2-1-16,5-4 22 0,-2-2-17 0,4 2-2 16,-9 16-4-16,22-14 11 15,4-17 6-15,7 12 21 0,0 2-21 16,23 18 28-16,5-16-43 0,3 0 20 16,8-2-83-16,5-1-102 0,68 12-380 0,-50-18 253 15,2-2-56-15,6-5-86 0,-2 0-133 16,69 0-1011-16,-78 0 1024 0</inkml:trace>
          <inkml:trace contextRef="#ctx0" brushRef="#br0" timeOffset="37353.5622">25557 1643 2574 0,'-16'-11'57'0,"-12"-6"241"0,23 12-78 15,5 5-29-15,0 0-71 0,0 0-22 0,0 0-34 16,0 0 47-16,0 0-60 0,26 0-4 0,-6 8 2 15,4 3-11-15,33 10 55 16,-26-10-46-16,0 0 9 0,0 2-1 16,0 0 4-16,31 13 38 0,-36-13-60 15,-3 1-6-15,-2-2-5 0,-6 0-8 16,9 0 29-16,-17-8-6 0,-7-1-13 16,0-2 0-16,0 2-13 0,0-3-3 0,0 5 18 15,0-3-6-15,0-1-15 16,-85-1 33-16,56 0-1 15,9 0-6-15,-1-12 17 0,-20-11 57 0,25 10-59 16,3 2-22-16,13-4-6 0,-15 3 3 16,7-17 46-16,8 16-115 0,0 1-29 15,0 1-38-15,31-1-146 0,47-8-113 16,-42 10 202-16,0 0-16 0,0 1-82 0,3 0-123 16,41-6-699-16,-54 7 308 0,11 0 152 15</inkml:trace>
        </inkml:traceGroup>
        <inkml:traceGroup>
          <inkml:annotationXML>
            <emma:emma xmlns:emma="http://www.w3.org/2003/04/emma" version="1.0">
              <emma:interpretation id="{DB0F7414-46A3-49A0-9655-223D1B5B2415}" emma:medium="tactile" emma:mode="ink">
                <msink:context xmlns:msink="http://schemas.microsoft.com/ink/2010/main" type="inkWord" rotatedBoundingBox="27096,1986 28062,1974 28069,2556 27104,256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7940.7199">26846 1350 2465 0,'0'-5'73'0,"0"3"83"0,0-1 64 0,0 3 51 15,0 0 123-15,26 10-262 0,0-1-36 16,0 0-4-16,2 5-2 0,57 19 110 0,-43-12-61 16,-6 5 8-16,0 2 15 0,1 3 57 15,-14 37 259-15,-23-34-263 16,31 0-55-16,-31-2-78 0,0-1-13 0,0-2-36 15,26 20 19-15,-26-26-52 0,0-4 18 16,0-1-79-16,-34-3-211 0,-38 9-667 16,30-15 321-16,-7-2-60 0,-3-2-327 15,-7-3 16-15</inkml:trace>
          <inkml:trace contextRef="#ctx0" brushRef="#br0" timeOffset="37655.6551">26515 1479 2922 0,'0'0'92'16,"0"0"80"-16,0 0 21 0,0 0 23 15,0 0-21-15,-11 0-149 0,11 0-16 0,-8 0 10 16,8 0-1-16,-25 0 83 16,12 11-70-16,-3 0 9 0,1 2-16 0,-6 3 46 15,-21 20 52-15,27-15-74 0,-1 1-47 16,1-1 16-16,5 2-14 0,4-1-2 16,6 20 13-16,0-23-14 0,0 0-19 15,16-3 3-15,5 0 5 0,23 11-53 16,-16-18-69-16,1 0-73 0,7-2-70 0,3-4-100 15,41-2-629-15,-39-1 180 16,3 0 33-16,-2 0 176 0</inkml:trace>
        </inkml:traceGroup>
      </inkml:traceGroup>
      <inkml:traceGroup>
        <inkml:annotationXML>
          <emma:emma xmlns:emma="http://www.w3.org/2003/04/emma" version="1.0">
            <emma:interpretation id="{A4E94699-4020-4682-A01C-8C8A63EB45E4}" emma:medium="tactile" emma:mode="ink">
              <msink:context xmlns:msink="http://schemas.microsoft.com/ink/2010/main" type="line" rotatedBoundingBox="3614,3402 8612,3285 8633,4195 3635,4312"/>
            </emma:interpretation>
          </emma:emma>
        </inkml:annotationXML>
        <inkml:traceGroup>
          <inkml:annotationXML>
            <emma:emma xmlns:emma="http://www.w3.org/2003/04/emma" version="1.0">
              <emma:interpretation id="{CD1DF0C7-308F-4A09-BC44-2C5886B60709}" emma:medium="tactile" emma:mode="ink">
                <msink:context xmlns:msink="http://schemas.microsoft.com/ink/2010/main" type="inkWord" rotatedBoundingBox="3614,3402 8612,3285 8633,4195 3635,431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1" timeOffset="75689.8768">2839 3267 2733 0,'-11'0'185'0,"9"0"3"0,2 0 40 0,0 0-52 16,0-13-24-16,20-14-6 15,-2 11-103-15,3 0 12 0,0-2-16 16,2-2-17-16,32-23 27 0,-27 20-4 0,3-1 13 15,-5 0 11-15,2-2 15 16,19-24 60-16,-29 25-101 0,-5 1-11 0,-3-2-13 16,-2 2-2-16,-3 0-4 0,-2-16-10 15,-3 24-6-15,0 0-17 0,0 5 2 16,0 6-7-16,0 2-7 0,0 3 18 16,0 0 13-16,0 19 6 0,0 6 4 15,44 49 13-15,-18-27-31 0,0 5 7 16,7 14-10-16,-2-4 7 0,6 0 15 15,27 51 0-15,-33-60-9 0,0-5 0 16,-7-1-5-16,-1-6 18 0,8 28-2 16,-23-41-7-16,-8 34 10 15,0-47 73-15,0-7 65 0,-21-2 41 16,-2-1 18-16,-29-5 42 0,18 0-186 0,-2 0-26 16,-3-11-15-16,-7 0 3 0,-50-18-13 15,47 11-11-15,0-1-10 0,5-6-18 16,0 1 23-16,-26-27-73 0,41 25-86 0,9 1-91 15,4-1-64-15,8 2-29 16,8-20-173-16,0 24 255 0,26 0-61 16,0 0-52-16,3 1-45 0,9 3 20 15,43-12-494-15,-37 15 406 0,2 1 79 0</inkml:trace>
          <inkml:trace contextRef="#ctx0" brushRef="#br1" timeOffset="76421.6122">3524 3110 2144 0,'3'0'15'0,"0"0"24"0,-1 0 59 16,3 0 29-16,-5 10 217 15,3 0-197-15,2-2-24 0,-2 5-32 16,2 0 0-16,-2 4-9 0,9 18 68 16,-6-16-98-16,1 1-11 0,4-1-16 0,-1-2 8 15,16 17 31-15,-10-20-23 0,-1-2-3 16,6-1 7-16,-6-2 15 0,19 5 65 16,-19-12-68-16,-2 0-3 0,6-2 12 15,-4 0-12-15,1 0 7 16,12-10 55-16,-18 1-38 0,1-1-24 15,-6-1-23-15,0-1 7 0,-5-15-13 0,0 11-1 16,0-1-27-16,0 0-1 0,0 0 1 16,-28-10-1-16,4 19 3 0,24 0-15 15,0 2-5-15,-15 4-5 0,15 2-10 16,0 13 22-16,0 9 6 16,0-9-1-16,0 3 2 0,0 1-2 15,0 0-12-15,44 16-94 0,-23-17 29 16,2-2-8-16,8 0 29 0,-3-2-47 0,6-2-19 15,31 5-277-15,-34-10 127 0,5-5-40 16,-5 0-12-16,-5 0-12 16,26 0-293-16,-29-12 236 0,-2 2 13 15,18-17-295-15,-34 18 712 16,-5-3 221-16,0 3 146 0,0-18 463 0,0 14-602 16,-24-2-100-16,24 0-3 0,-23 0 20 15,8-13 177-15,4 16-192 0,11 2-21 16,0 2-31-16,0 1-23 0,0-3-37 0,0 6-47 15,0 2-6-15,18 0 5 16,1 1 7-16,50 1 12 16,-40 0 10-16,28 23 42 0,-31-13-14 15,0 1-18-15,-3 1-2 0,0 2 2 16,13 10 42-16,-20-12-24 0,-3-2 7 16,-5-1-11-16,-1 1 3 0,-7-3 2 0,0 5 59 15,0-9-60-15,0-1 4 16,0 1 0-16,0-2 8 0,-23-1 67 0,23 0-61 15,-21 0-10-15,21 0-6 0,-23 0-18 16,-5-22 9-16,15 14-37 0,2-3 5 16,11-1-9-16,-10-1-5 0,10-2-10 0,0-11-20 15,0 14 6-15,0 2 13 16,21 2-2-16,2 2-1 0,24 1-2 16,-19 5 10-16,1 0-5 0,4 0 4 15,1 13-9-15,31 13-35 0,-34-14 1 16,-3 1-21-16,1 2-15 0,-6-2-11 0,21 15-100 15,-29-15 51-15,1-2-66 0,-6 0-84 16,1-2-72-16,-1 0-33 0,8 7-622 16,-10-11 439-16,2-1 97 0</inkml:trace>
          <inkml:trace contextRef="#ctx0" brushRef="#br1" timeOffset="76690.1377">5411 3181 2090 0,'3'-17'73'0,"-3"10"30"16,0 1 47-16,0 1 14 0,0 0-1 16,0-7 63-16,0 7-158 0,-16 2-18 15,16 0-21-15,-18 3-2 16,-8 0 25-16,16 0-8 0,-5 9 10 0,-4 2-1 16,1 0 7-16,0 4-1 0,-18 18 63 15,0 22-21-15,33-37-81 16,3-2-12-16,0-2-5 0,0 1 3 0,0-4-9 15,47 11 17-15,-19-12-22 16,3-3 8-16,3 1-4 0,5-4-17 0,38 1-205 16,-33-5-39-16,-2 0-96 15,2 0-56-15,-5 0-251 0,38-20-553 16</inkml:trace>
          <inkml:trace contextRef="#ctx0" brushRef="#br1" timeOffset="77200.1022">5784 2894 2717 0,'-2'-9'60'0,"2"3"27"15,0 2 5-15,0 4 0 16,0 0 51-16,0 0-39 0,18 12 15 16,-3 4-21-16,3 3-16 0,3 4-21 15,28 33 22-15,-25-24-64 0,1 1-12 0,4-1-5 16,-6 0 10-16,19 25 1 16,-27-32-11-16,1-2-6 0,-3-3 8 15,-6-2-4-15,17 8-2 0,-22-16 0 0,1-3-6 16,-3-1 5-16,0-3 13 0,0-2-6 15,-31-1-3-15,5 0-2 0,3 0 1 16,-3 0 5-16,2-11 6 0,-27-13-19 16,30 12 10-16,0-3-3 15,1-1-2-15,7-3-5 0,-6-18 0 0,19 21 12 16,0-2-4-16,0 3-1 0,21 2 6 16,26-5-17-16,-21 12-1 0,5 1 6 15,0 5-4-15,5 0 18 0,3 0-5 16,28 13-4-16,-36-4 4 0,-2 4-3 0,-3 0-4 15,-6 0 5-15,14 17 2 16,-24-14 1-16,-2-3 4 0,0 1-5 16,2-3-13-16,0 10-59 0,-2-13-55 15,-3-1-99-15,-5-3-85 0,0 0-99 0,0-3-909 16,0-1 706-16</inkml:trace>
          <inkml:trace contextRef="#ctx0" brushRef="#br1" timeOffset="77617.8898">6227 2956 2470 0,'-13'-8'53'0,"0"8"46"0,3 0 13 0,4 0 48 15,6 0-153-15,0 0-12 16,0 0 0-16,0 0 0 0,0 0-89 0,0 0-18 16,24 0-50-16,-24 11-20 0,23 0-18 15,26 6-181-15,-26-9 220 0,1 1 43 16,-1 0 46-16,0 1 27 0,29 7 58 0,-31-6 63 15,2-1 25-15,-2 0 28 16,-6 2 17-16,-2 0 11 0,5 13 202 16,-10-11-198-16,0 1-7 0,0 0-7 15,-3 2 16-15,10 15 143 0,-2-17-188 0,-2 0-26 16,-1-3-2-16,0 0-2 0,8 4 70 16,-5-8-77-16,-5-3 10 15,3-2 10-15,-4-2 41 0,4 1 19 0,15-2 180 16,-14 0-180-16,1 0 13 0,3-12 10 15,-3 2-10-15,10-9 69 0,-12 9-193 16,-9-1 0-16,1 0-21 0,-3-2-17 16,0-14-26-16,0 14-3 0,-24-2-7 0,4 3-29 15,-4 0-84-15,-17-5-403 16,20 11 215-16,1 1 36 0,-4 2 65 16,-2 3 5-16,-20 0-338 0,25 0 186 15,-2 0-69-15,0 9-164 0,-1 0-115 0,4 0 111 16</inkml:trace>
          <inkml:trace contextRef="#ctx0" brushRef="#br1" timeOffset="77994.1825">6871 3118 2413 0,'21'-4'61'0,"2"-1"62"0,1 2 60 15,27-5 220-15,-22 7-259 0,2-1-47 0,-3 1-33 16,6 1-10-16,28 0 2 15,-36 12-30-15,0-1 20 0,0 1-2 0,-6 1 12 16,17 17 34-16,-22-15-43 16,-7 1-13-16,2-2 6 0,-4 2-19 0,-1-3 16 15,-3 11 19-15,-2-16-13 0,0 0-5 16,0-3 19-16,0 0 28 0,0-2 184 16,0-2-50-16,0-1 46 0,0 0-23 15,0 0-32-15,-13 0-1 0,13-10-144 16,0-1-7-16,-10-1-19 0,10-1-28 15,0-21-38-15,0 14 17 0,0 1 3 16,0-2 3-16,18-1-5 0,-2 5-12 16,28-11-3-16,-26 17 9 0,5 4 3 15,3 3-7-15,0 4 0 0,31 0-73 0,-34 10 48 16,6-1-75-16,-1 2-35 16,-5 2-133-16,26 15-361 0,-28-16 387 0,3 3-40 15,-9-3-98-15,1-1-140 0,9 12-1169 0,-12-11 1063 16</inkml:trace>
        </inkml:traceGroup>
      </inkml:traceGroup>
    </inkml:traceGroup>
    <inkml:traceGroup>
      <inkml:annotationXML>
        <emma:emma xmlns:emma="http://www.w3.org/2003/04/emma" version="1.0">
          <emma:interpretation id="{773F0B18-E1F9-444A-B23F-F12917795633}" emma:medium="tactile" emma:mode="ink">
            <msink:context xmlns:msink="http://schemas.microsoft.com/ink/2010/main" type="paragraph" rotatedBoundingBox="751,4433 11017,4547 11011,5118 745,50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828C86-D47E-4653-80CC-F76D868B034B}" emma:medium="tactile" emma:mode="ink">
              <msink:context xmlns:msink="http://schemas.microsoft.com/ink/2010/main" type="inkBullet" rotatedBoundingBox="750,4588 882,4590 881,4655 749,4654"/>
            </emma:interpretation>
            <emma:one-of disjunction-type="recognition" id="oneOf17">
              <emma:interpretation id="interp21" emma:lang="" emma:confidence="0">
                <emma:literal>•</emma:literal>
              </emma:interpretation>
            </emma:one-of>
          </emma:emma>
        </inkml:annotationXML>
        <inkml:trace contextRef="#ctx0" brushRef="#br1" timeOffset="42884.9966">26 3981 2356 0,'0'0'43'0,"-20"-1"47"0,20 1 49 16,0 0 216-16,0 0-195 0,0 0-32 0,0 0-23 15,0 0-13-15,0 0 1 16,0 0-75-16,0 0-21 0,0 0 7 0,0 0-4 15,0 0 10-15,0 0-17 0,0 0 7 16,0 0-2-16,0 0 1 0,0 5 22 16,0 0 45-16,0 1-31 0,0-2-7 15,0-1-12-15,0 0 1 0,0 4 4 16,0-7-55-16,0 2 50 0,0-2-3 0,0 0 9 16,0 0 88-16,0 0-65 15,0 0-2-15,0 0-9 0,0 0 1 16,0 0 15-16,0 0-17 0,0 0-4 0,0 0 5 15,0-7 7-15,0 7-8 16,0-8 24-16,0 5-41 0,0 3-8 16,0-2-14-16,0-1-16 15,0 1 20-15,0 2-17 0,0 0 35 0,0 0-28 16,0 0 18-16,0 0-14 16,0 0-4-16,0 0 14 0,0 7 1 0,0-1 6 15,0-6-9-15,0 7-4 0,0-2 5 16,0-5 7-16,0 0 3 0,0 0 18 15,0 0 29-15,0 0 80 0,0 0-58 0,0-8-28 16,0 8-2-16,0-8 23 16,20-6 43-16,3 7-46 0,-8 0-18 15,-5 1-16-15,-5 6-10 0,-2 0-20 0,-3-9-29 16,0 9 17-16,0 0-15 0,0-6-4 16,0 6-73-16,0 0-274 0,-18 0 134 15,3 0 10-15,15 0-42 0,-20 0-121 16,-19 0-603-16,27 0 237 0,-3 6 87 0,2-1 135 15</inkml:trace>
      </inkml:traceGroup>
      <inkml:traceGroup>
        <inkml:annotationXML>
          <emma:emma xmlns:emma="http://www.w3.org/2003/04/emma" version="1.0">
            <emma:interpretation id="{0483906D-0A70-448E-971F-88537EE48C5F}" emma:medium="tactile" emma:mode="ink">
              <msink:context xmlns:msink="http://schemas.microsoft.com/ink/2010/main" type="line" rotatedBoundingBox="1242,4439 11017,4547 11011,5118 1235,5010"/>
            </emma:interpretation>
          </emma:emma>
        </inkml:annotationXML>
        <inkml:traceGroup>
          <inkml:annotationXML>
            <emma:emma xmlns:emma="http://www.w3.org/2003/04/emma" version="1.0">
              <emma:interpretation id="{6DDFE16D-BAD7-4158-A382-70CD40BF15A4}" emma:medium="tactile" emma:mode="ink">
                <msink:context xmlns:msink="http://schemas.microsoft.com/ink/2010/main" type="inkWord" rotatedBoundingBox="1242,4439 4163,4471 4156,5042 1235,5010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1" timeOffset="62168.7621">657 4019 2721 0,'-40'-24'60'0,"-29"-24"378"0,41 25-122 16,3 3-52-16,5 2-103 0,5 1-28 0,-3-8 35 15,18 14-100-15,0 1-42 16,0 3-8-16,25 1-5 0,44-1-10 16,-24 6 4-16,6 1 12 0,12 0 12 15,6 8-4-15,4 3-19 0,77 21-3 0,-79-16-13 16,-10 6 13-16,-5-1-12 0,-8 1 10 16,18 21 11-16,-46-23-4 15,-7-4-4-15,-13 2 6 0,0-3-19 16,0 11 25-16,-31-14-21 0,6-3 15 0,-5 2-5 15,2-4 0-15,-33 5 36 0,33-8-32 16,-3-2 35-16,4-2 26 0,4 0-73 16,2 0 109-16,-14-12 35 0,17 4 5 15,6-2-108-15,1 1-25 0,4 3-20 16,-1-6-75-16,8 12 50 0,0 0 5 16,0 0 13-16,31 0 3 0,32 9-31 15,-25 0 28-15,0 5-4 0,8-1 16 16,2 3-12-16,51 22-4 0,-54-18-28 0,-1 0-62 15,-1 0-55-15,0-2-45 0,-3 0-37 16,24 17-413-16,-39-20 181 0,-2-1-138 16,-3-2-216-16,-2 0 118 0</inkml:trace>
          <inkml:trace contextRef="#ctx0" brushRef="#br1" timeOffset="61731.0996">820 3840 3920 0,'0'-24'165'0,"0"19"-106"0,0 4-32 15,0 1-20-15,0 0 20 16,0 13 13-16,0 3 0 0,68 58 79 16,-45-43-96-16,15 40 0 15,-20-35-9-15,-3-2-9 0,-2-2-10 0,2 1 15 16,13 28-124-16,-13-34-9 16,0 1-110-16,3-3-111 0,-3-3-134 0,10 15-880 15,-17-22 622-15,0-2 167 0</inkml:trace>
          <inkml:trace contextRef="#ctx0" brushRef="#br1" timeOffset="62518.2776">1730 4208 2891 0,'-20'-9'130'0,"20"2"32"16,-16 3-7-16,16 1-60 0,-12 0-93 16,12 3-14-16,0 15 16 15,0-4 11-15,0-2 13 0,0 2 2 16,0 5 22-16,18 13 79 0,-18-16-46 0,58 27 144 16,-38-28-166-16,-20-2 1 15,28-1 17-15,2-3 29 0,31 2 173 16,-30-8-116-16,2 0 4 0,2 0 9 0,-2 0 9 15,31-21 139-15,-37 11-193 16,-4 1-12-16,0-2-27 0,-8 1-18 16,6-13-22-16,-21 11-54 0,0 0-13 15,0-1-10-15,0 1 2 0,-33 1-2 0,-23-8-50 16,25 13-31-16,4-1-94 16,-6 1-96-16,2 5-63 0,-40 1-303 0,41 0 404 15,-3 0-21-15,-3 9-90 16,6-1-105-16,-23 8-948 0,37-10 733 0,1 3 145 15</inkml:trace>
          <inkml:trace contextRef="#ctx0" brushRef="#br1" timeOffset="62960.1691">2516 4202 3055 0,'0'-7'95'16,"0"1"98"-16,0 2 39 0,0-1 28 0,0 1-12 15,0 2-204-15,0 1-39 0,0-1 2 16,0 2-21-16,0 0 3 0,0 0 4 16,0 11 25-16,0-2-23 0,0 2 3 15,0-2-4-15,0 14 2 0,0-13 12 0,0 2 5 16,0-1 4-16,18-3 18 16,15 8 85-16,-10-11-34 0,-6 0 9 15,1-1 8-15,2-2 3 0,11 0 28 16,-3-2-54-16,-8 0-45 0,-10 0-55 15,0 0 4-15,3 0-5 16,0 0 1-16,15 0-13 0,-16 0 21 16,6 0 8-16,0 11 4 0,2-3 11 15,21 5 5-15,-14-6-19 0,-4-3 15 16,5 3-8-16,0-4 7 0,0-3 1 0,33 3-2 16,-33-3-2-16,2 0 8 0,-2 0-7 15,53-23 136-15,-61 16-2 16,18-9 176-16,-27 7-181 0,1 0-67 0,-9 1-36 15,2-2-13-15,-5-1-19 16,0-11-25-16,0 12 1 0,-23-2-17 16,-23-13-570-16,24 19 281 15,-1 1 34-15,-23 1-210 0,23 4 162 0,-5 0-101 16,1 0-120-16,-4 0-329 0,1 9 150 16</inkml:trace>
        </inkml:traceGroup>
        <inkml:traceGroup>
          <inkml:annotationXML>
            <emma:emma xmlns:emma="http://www.w3.org/2003/04/emma" version="1.0">
              <emma:interpretation id="{46BF824B-59E6-4199-B7ED-4AB757BF5135}" emma:medium="tactile" emma:mode="ink">
                <msink:context xmlns:msink="http://schemas.microsoft.com/ink/2010/main" type="inkWord" rotatedBoundingBox="4771,4485 9964,4543 9958,5073 4765,5015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1" timeOffset="63883.9044">4413 4241 2556 0,'0'-5'50'0,"0"-5"239"16,0 7-69-16,0-2-13 0,0 2-43 15,18-1-17-15,7-2 48 0,-2 4-111 16,0 2-34-16,4 0-13 0,1 0-16 0,3 0-18 15,40 9 15-15,-36 0-9 16,3 1-10-16,-2-1 7 0,-3 0 3 16,23 14 4-16,-34-12-20 0,-1-1 66 15,-4 0-54-15,-4 0 3 0,5 6-37 0,-13-10 33 16,0-1 3-16,-5-2 9 16,0 1 13-16,0-1 93 0,0-3-22 15,0 0 55-15,0 0 94 0,0 0 41 16,0 0-26-16,0 0 71 0,0-7-242 15,0 2-13-15,0-3-15 0,0 0-23 0,0-13-16 16,0 11-25-16,0-2-9 0,0 0-7 16,0 1-8-16,0-7-19 0,23 12 10 15,0 1 5-15,-6 5-6 0,6 0 49 16,28 0-133-16,-21 10-13 0,-4-3-115 0,4 4 15 16,1 0-29-16,-1 1 6 15,28 9-182-15,-30-10 195 0,-2-1-105 16,-4 1-113-16,1-2-131 0,20 6-981 0,-28-8 1011 15</inkml:trace>
          <inkml:trace contextRef="#ctx0" brushRef="#br1" timeOffset="64288.7261">5437 4244 2672 0,'0'-7'119'0,"0"4"34"16,0 1 6-16,0 2-7 0,0 0-147 15,0 0-6-15,0 8 85 0,0-1-21 16,0 1 4-16,15 1 5 16,16 11 68-16,-18-11-74 0,4 3-2 15,-2-3-11-15,1 1 24 0,19 6 67 0,8-3-4 16,3-4 16 0,-23-8-47-16,5-1 15 0,-6 0 7 0,-1 0 13 15,17 0 147-15,-18-9-154 0,-5 3-14 16,-2-2-32-16,-3 0-31 0,0 0-26 0,5-11-22 15,-15 7-13-15,6 2-3 16,-6-1 6-16,0 0-17 0,0-6-12 16,0 11 8-16,0 2-24 0,0 2-19 15,0 2-1-15,0 0-50 0,0 0 108 0,0 6-9 16,0 0 14-16,0 5 0 0,25 6-36 16,-5-7-22-16,-20-1-50 0,36 1-39 15,-3 1-36-15,0-3-12 16,30 8-124-16,-30-11 164 0,0 0-24 0,0-3-85 15,-3 1-113-15,26-2-498 0,-28-1 371 16,-5 0-104-16,0 0 80 16,-8-7 80-16</inkml:trace>
          <inkml:trace contextRef="#ctx0" brushRef="#br1" timeOffset="63470.5277">4096 4377 2456 0,'-23'0'70'0,"0"-3"107"16,-17 0 395-16,24 1-296 0,6 2-86 0,0-1-69 15,2 0-30-15,8 0-26 16,0 0 5-16,0 1-47 0,0 0-10 0,0 0-7 16,23 0 3-16,33 0-8 15,-20 0 3-15,2 0-14 0,-3 0-33 16,8 0-67-16,59 0-443 0,40-13-894 16,-54 1 182-16</inkml:trace>
          <inkml:trace contextRef="#ctx0" brushRef="#br1" timeOffset="64848.0807">6284 4244 2290 0,'-18'-7'49'0,"18"-6"232"0,0 7-63 15,0 3-7-15,0-1-29 16,0 1-32-16,0-3 31 0,0 1-128 0,0 3 7 15,0-1 1-15,23 3-14 0,0-1-8 16,25 1 9-16,-22 0-18 0,1 0-2 16,6 11-7-16,0-2 3 0,33 7 17 15,-33-6-29-15,-5 0-6 0,3-1 9 16,35 19 0-16,-49-21-6 16,-7 1 6-16,13 3 23 0,-18-7-31 15,0-1 2-15,-5 0 21 0,0-1 20 16,0-2 78-16,0 0-32 0,0 0 47 15,0 0 89-15,5 0 24 0,-5 0 163 0,0 0-318 16,0-7-27-16,0 0-24 16,0 0-10-16,0-1-23 0,0-11-13 15,-17 11-15-15,17-2 8 0,0 1-17 16,0 3 1-16,0-4-29 0,0 6 22 0,0 2 3 16,23 2 1-16,-23 0 6 0,45 0 2 15,19 13-31 1,-42-7 29-16,1-1 4 0,-5 2 4 0,2-2-13 0,-5 1 3 15,11 5-19-15,-16-7 24 16,-5-1 10-16,3 0-1 0,-8 0 8 16,5-3 23-16,-5 0 5 0,0 0 0 15,0 0 12-15,0 0 13 0,2 0 38 0,1 0-59 16,-1 0-29-16,1-7-8 0,-3 1 8 16,5-2 3-16,8-10-4 0,-3 7-16 15,0 4-13-15,3-2 6 16,2 1-10-16,18-1-13 0,-18 5 9 0,3 4 20 15,2 0-16-15,-2 0 20 0,25 8-1 0,-23 0 82 16,0-1-86-16,1 2-4 16,-4-1-43-16,14 7-339 0,-21-7 150 15,0-1-18-15,-2-1 42 0,-3 0 14 16,0-1-15-16,0 3-416 0,-5-5 212 16,0 7-1437-16,0-9 1315 0</inkml:trace>
          <inkml:trace contextRef="#ctx0" brushRef="#br1" timeOffset="66148.6795">7367 3964 2200 0,'-8'-6'47'0,"3"-1"64"16,-2 0 86-16,4-3 316 0,3 3-266 15,-2 1-53-15,-1-1-36 0,0 0-17 0,1-4 32 16,-1 6-125-16,3 0-28 0,-2 4-16 16,2-1-17-16,0 2 8 15,0 0-1-15,0 13 17 0,0 0-8 16,0 3-4-16,23 4 18 0,15 31 22 0,-21-24-6 15,4 2-5-15,-4 0-72 0,1 0 63 16,20 24-23-16,-25-29 62 0,5-2-64 16,-3 0 8-16,-2-4 4 15,2-1 2-15,8 8-6 0,-16-14-4 0,1-3-4 16,-1-1 8-16,-4-3 5 0,2 0 11 0,-5-3-10 16,0-1 2-16,0 0 4 15,0 0-10-15,0 0-3 0,0 0-6 16,0-6 4-16,0-1 1 0,0 1 0 0,-18-6 3 15,18 5-4 1,-28-14-1-16,18 13 1 0,10 2 1 0,-12-3 3 16,4 2 3-1,-7-12-6-15,10 15-4 0,2-5 3 0,3 7 4 16,-5 1-3-16,5-2 3 0,0 1-9 16,0 2 7-16,0 0-4 0,0 0 3 15,0 0-2-15,0 0 0 0,0 0 1 16,0 0-4-16,0 0 3 0,0 0-8 15,0 0 8-15,0 0-2 0,0 0-14 16,0 0 17-16,0 0-1 0,0 0 9 16,0 0-4-16,0 6-9 15,0-6 6-15,0 11-1 0,18-8-1 16,-18-3 4-16,0 4 0 0,0 1-7 16,13 6-4-16,-3-4 12 15,-10-4-4-15,10-1 1 0,-10 2-1 0,0-1-3 16,0 0 4-16,0 2-1 0,0-2 3 0,0 0-4 15,0 0 7-15,0-2-4 16,0 3 8-16,0-4-11 0,0 1 2 16,0-1 10-16,0 0-9 0,0 0 23 15,0 0-26-15,0 0 4 0,0 0-2 0,0 0 3 16,0 0 3-16,0-6 3 16,0-1-12-16,0 0 13 0,0 1-3 0,0-13-4 15,0-4-14 1,0-1 13-16,0 11-9 0,20 2 0 0,-20 1-10 15,25 2 14-15,-7 3-7 0,30-3 11 16,-22 8-3-16,-1 0 6 0,3 0-4 16,0 8 0-16,30 11-13 0,-30-9 3 15,-5 3-36-15,-3-1 48 0,-5 2 2 16,6 10 35-16,-21-12-39 0,0 2 4 16,0-4-3-16,0 1 8 0,-31-2-3 15,-30 8-36-15,28-10-32 0,-2-7-40 16,-1 0-74-16,1 0-73 0,-34 9-456 0,39-9 304 15,0 8-186-15,4-8-79 16,1 0 86-16</inkml:trace>
          <inkml:trace contextRef="#ctx0" brushRef="#br1" timeOffset="66558.6542">7930 4185 2393 0,'12'-3'21'0,"-1"0"47"15,1 3 40-15,4 0 193 0,-9 0-168 0,1 0-13 16,2 0-30-16,-3 0-1 16,14 20 64-16,-11-11-84 0,5 0 5 15,-2-1 2-15,5-1 15 0,20 10 86 16,-16-10-105-16,-4-2-5 0,2 0-10 0,1-5 4 16,-1 0 1-16,23 0 41 0,-23 0-54 15,1 0-7-15,2 0 21 0,-6-8 13 16,16-6 50-16,-20 7-86 0,-5 1-32 0,-8-4 3 15,0 1-11-15,0-12-17 16,0 9 4-16,0 2-3 0,0 0-1 0,0 0-3 16,-31 2-4-16,8-2-2 15,-15 8 3-15,13 2 27 0,-59 11-3 16,59-2-8-16,2 1-4 0,-23 13 3 16,26-11 7-16,10 2-7 0,-3 22 13 15,13-21-8-15,0-2-1 16,0 0 0-16,84 11 17 0,-49-13-6 15,3 0-1-15,3-2-31 0,7-1-62 0,3-4-43 16,40 1-262-16,-45-5 116 16,2 0-110-16,-2 0-87 0,2 0-130 15,30-9-837-15</inkml:trace>
          <inkml:trace contextRef="#ctx0" brushRef="#br1" timeOffset="66884.0996">8622 4192 2211 0,'0'-4'39'15,"-10"0"163"-15,10 2-61 0,0-1-13 16,0 3-13-16,0-1 12 0,23 0 107 16,0 1-133-16,4 0-19 0,1 0 0 15,5 0 24-15,5 8-8 0,38 6 95 0,-40-5-138 16,-1 0-10-16,54 18 10 16,-63-21-51-16,-11 3-3 15,10 4 11-15,-20-9-5 0,-2 0 13 16,-3 0 1-16,0 0 11 0,0-1 6 15,-23 2 21-15,0-2-26 0,3-1-1 0,-3-2 5 16,-2 1-17-16,-24-1 82 16,27 0-56-16,1 0 30 0,4-7-48 0,-4-1-1 15,-9-9-6-15,17 6-19 0,3 1-16 16,10-2-46-16,0 0-25 0,0-2-37 16,0-10-110-16,25 12 107 0,3 0-13 15,0 2-91-15,5 0-84 0,41-6-483 16,-31 10 336-16,0-1-206 0,3 0 100 0,-1 1 84 15</inkml:trace>
        </inkml:traceGroup>
        <inkml:traceGroup>
          <inkml:annotationXML>
            <emma:emma xmlns:emma="http://www.w3.org/2003/04/emma" version="1.0">
              <emma:interpretation id="{3DBBD23F-5B0F-4589-8489-722AD47E7BD2}" emma:medium="tactile" emma:mode="ink">
                <msink:context xmlns:msink="http://schemas.microsoft.com/ink/2010/main" type="inkWord" rotatedBoundingBox="10170,4572 11017,4581 11013,4966 10166,4957"/>
              </emma:interpretation>
              <emma:one-of disjunction-type="recognition" id="oneOf20">
                <emma:interpretation id="interp24" emma:lang="" emma:confidence="0.5">
                  <emma:literal>2</emma:literal>
                </emma:interpretation>
                <emma:interpretation id="interp25" emma:lang="" emma:confidence="0">
                  <emma:literal>)</emma:literal>
                </emma:interpretation>
                <emma:interpretation id="interp26" emma:lang="" emma:confidence="0">
                  <emma:literal>5</emma:literal>
                </emma:interpretation>
                <emma:interpretation id="interp27" emma:lang="" emma:confidence="0">
                  <emma:literal>b</emma:literal>
                </emma:interpretation>
                <emma:interpretation id="interp28" emma:lang="" emma:confidence="0">
                  <emma:literal>0</emma:literal>
                </emma:interpretation>
              </emma:one-of>
            </emma:emma>
          </inkml:annotationXML>
          <inkml:trace contextRef="#ctx0" brushRef="#br1" timeOffset="67119.8294">9614 4027 2585 0,'0'-4'164'0,"0"4"15"0,0-1 25 0,0 1-32 15,0-2-30-15,-16 1 17 0,1 1-93 16,2 0-7-16,-2 0-14 0,-3 8 0 15,-20 9 22-15,16-4-24 0,4 0-4 0,-5 3 3 16,3 2-2-16,2 1-11 16,-2 19 12-16,15-19-30 0,0 0 7 15,5-1-15-15,0-1 10 0,0 12-4 16,27-18-2-16,-1 0-6 0,-1-1 7 16,3-3-27-16,35 5-157 0,-30-9-24 15,0 0-116-15,0-3-95 0,0 0-97 16,33 0-956-16,-35 0 897 0</inkml:trace>
          <inkml:trace contextRef="#ctx0" brushRef="#br1" timeOffset="67378.9531">9730 3984 2274 0,'-7'-13'51'0,"7"3"38"15,0-3 164-15,0 7-146 0,0 2-15 16,17 3-5-16,1 1 25 0,28 0 140 0,-18 11-114 15,2 0-14-15,8 1-19 0,0 3 3 16,51 22 53-16,-49-17-101 0,-4 2-8 16,-3 2-21-16,-3-2 149 15,-9 0-151-15,6 18 37 0,-27-21-191 0,0-3 147 16,0 0-7-16,0 19-10 16,-30-27-8-16,10 0 0 0,-26 5-114 15,23-8-32-15,-2 1-141 0,0-3-126 16,-8 2-166-16,-26-3-1108 0,39-1 1080 0</inkml:trace>
        </inkml:traceGroup>
      </inkml:traceGroup>
    </inkml:traceGroup>
    <inkml:traceGroup>
      <inkml:annotationXML>
        <emma:emma xmlns:emma="http://www.w3.org/2003/04/emma" version="1.0">
          <emma:interpretation id="{E4C4E1E4-E1E5-40B9-B486-3C2BFAD81211}" emma:medium="tactile" emma:mode="ink">
            <msink:context xmlns:msink="http://schemas.microsoft.com/ink/2010/main" type="paragraph" rotatedBoundingBox="8699,5773 27248,5847 27245,6696 8696,662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DDC8549-1B66-4EC0-8C6E-76762319816A}" emma:medium="tactile" emma:mode="ink">
              <msink:context xmlns:msink="http://schemas.microsoft.com/ink/2010/main" type="inkBullet" rotatedBoundingBox="8699,5968 8775,5969 8774,6037 8698,6036"/>
            </emma:interpretation>
            <emma:one-of disjunction-type="recognition" id="oneOf21">
              <emma:interpretation id="interp29" emma:lang="" emma:confidence="0">
                <emma:literal>•</emma:literal>
              </emma:interpretation>
            </emma:one-of>
          </emma:emma>
        </inkml:annotationXML>
        <inkml:trace contextRef="#ctx0" brushRef="#br1" timeOffset="81392.2646">7899 5352 3511 0,'0'-3'115'0,"0"-2"32"0,0 5 12 15,0 0-51-15,0-2-58 0,0 2-22 0,0 0-30 16,0 0-3-16,0 0 0 0,0 0 5 15,0 7 18-15,0-1-14 0,0 0-13 16,0 2 1-16,0-2-5 0,0 3 30 16,0-5 4-1,21 5 121-15,-21-9-55 0,0 0 45 0,15 0 59 16,-15 0 70-16,7 0 237 0,-7 0-327 16,11 0-73-16,-11 0-27 0,7-8-3 15,1 0 45-15,-8 1-86 0,0 0-4 0,0 0-23 16,7 2 4-16,-7-4-10 15,0 5 2-15,0 0 10 0,0 1-9 0,0 1-5 16,0 0-2 0,0 1 10-16,0 0 4 0,0 1-6 15,0 0 7-15,0 0-6 0,0 0 6 16,0 0 1-16,0 0-9 0,0 0-7 16,0 0 2-16,0 0-35 0,0 0-103 15,0 0-139-15,0 0-853 16,0 0 506-16,0 0 184 0,0 0-101 0,0 0-216 15,0 0-17-15,0 0 177 16</inkml:trace>
      </inkml:traceGroup>
      <inkml:traceGroup>
        <inkml:annotationXML>
          <emma:emma xmlns:emma="http://www.w3.org/2003/04/emma" version="1.0">
            <emma:interpretation id="{5F9E1041-8EBD-4166-BC50-D286C9777B23}" emma:medium="tactile" emma:mode="ink">
              <msink:context xmlns:msink="http://schemas.microsoft.com/ink/2010/main" type="line" rotatedBoundingBox="9261,5775 27248,5847 27245,6696 9257,6624"/>
            </emma:interpretation>
          </emma:emma>
        </inkml:annotationXML>
        <inkml:traceGroup>
          <inkml:annotationXML>
            <emma:emma xmlns:emma="http://www.w3.org/2003/04/emma" version="1.0">
              <emma:interpretation id="{1C750934-1E27-487B-9415-0E02AA94391C}" emma:medium="tactile" emma:mode="ink">
                <msink:context xmlns:msink="http://schemas.microsoft.com/ink/2010/main" type="inkWord" rotatedBoundingBox="9261,5775 13270,5791 13267,6513 9258,6497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1" timeOffset="81952.5626">8698 5254 3416 0,'-20'-12'151'0,"20"2"36"0,0 2 17 16,0 2-70-16,-18-3-53 0,18 8-77 16,0 1-11-16,0 0 4 0,0 0-4 15,0 25 21-15,0-11-12 0,0 5-3 16,0 0-2-16,0 5 6 0,0 1 5 16,0 26-10-16,0-25-3 0,0-1 10 15,-30-1-6-15,30-2 4 0,-18 14-1 0,18-21 4 16,0-2-2-16,0-3 0 0,0-3 3 15,0 2 36-15,0-8-1 16,0-1 7-16,0 0-7 0,0 0-22 16,0-20-9-16,0 8-11 0,0-1 7 0,-28-6-14 15,28 1 5-15,0-7-8 0,0-30 10 16,0 24-4-16,0-3 11 0,0 1-10 16,0 4-5-16,0-23-17 0,0 34 9 15,23 4 4-15,0 6 6 0,-3 8 6 0,28 0-8 16,-20 12-3-16,5 1 6 15,-3 4-4-15,3 3 12 0,28 22-13 0,-35-18 7 16,-1-1 126-16,-2 0-122 16,-3-2 1-16,0-2 10 0,13 14-141 0,-12-20 132 15,-4-2-8-15,-4-4 17 16,-3-1 35-16,10-3 114 0,-14-3-60 0,-1 0-1 16,-5 0 5-16,0-8 2 15,12-7 54-15,-12 7-142 0,0 0-19 0,0 0-11 16,0 0-16-16,-28 1 13 0,-32-6-14 0,21 7 19 15,-6 3-8-15,-3 1-30 16,-6-1-59-16,-52 3-198 0,53 0 136 16,4 0 21-16,4 0-33 0,7 0-59 15,-23 7-476-15,38-7 267 0,5 0-101 0,11 0-156 16,7 0 85-16</inkml:trace>
          <inkml:trace contextRef="#ctx0" brushRef="#br1" timeOffset="82181.6834">9233 5198 3120 0,'0'-13'111'0,"0"2"87"15,0 0 38-15,0-2 188 16,0 7-351-16,0 3-42 0,0 1-34 16,0 2 3-16,0 0 31 0,0 13 4 15,20 2-5-15,1 3-11 0,-6 1-5 16,0 3-10-16,16 28-6 0,-19-23 11 0,1 0-6 15,0 1 2-15,-1-1-23 0,14 23-140 16,-14-28 5-16,1-1-98 0,-3-3-93 16,3-3-89-16,12 5-599 0,-10-14 354 15,1-6 116-15</inkml:trace>
          <inkml:trace contextRef="#ctx0" brushRef="#br1" timeOffset="82605.5523">9717 5333 2492 0,'0'-8'62'0,"0"0"56"16,0 2 26-16,0 2-1 0,0 2-43 0,0 2-78 16,0 0 29-16,0 0 44 0,0 9 7 0,0 2-11 15,0 10 63-15,0-9-88 16,0 0 6-16,0 2-23 0,0-1 15 16,18 9 33-16,0-12-39 0,-3 0-2 15,3-3-6-15,-3-1 18 16,31 5 105-16,-34-11-139 0,16 0 17 0,-15 0-41 15,0 0 3-15,-1 0-12 16,1-8-10-16,-3 0-6 0,0 8 7 0,-2-6 5 16,-8 6-8-16,10 0 9 15,-10 0-7-15,8 0-3 0,4 0 8 0,-1 0 8 16,-1 0-9-16,2 0 4 0,19 7-5 16,-13-1 8-16,4-6 1 0,1 0 0 15,5 0-4-15,28 0-14 0,-28 0 11 0,-3 0-1 16,-2 0 17-1,28 0 2-15,-41 0-19 0,-10-8 2 16,0-4-13-16,0 6 10 0,0 0-5 16,0 0-20-16,0-3-6 0,0 3-14 0,0-10-81 15,0 9 31-15,-18 1-38 0,18 1-63 16,-20 1-74-16,2-1-393 0,18 4 320 16,-15 1-11-16,15 0-132 15,0 0-37-15,0 0 71 0</inkml:trace>
          <inkml:trace contextRef="#ctx0" brushRef="#br1" timeOffset="82967.3007">10481 5349 1653 0,'48'-7'57'16,"0"7"44"-16,0-7 67 0,33 2 331 16,-50 0-203-16,-6 0-12 0,-5 2-31 15,-4 3-42-15,-9-4-65 0,-7 2 16 0,0 2-136 16,0 0-19-16,0 0-20 16,-23 0 7-16,-17 0 8 0,20 9-2 15,-1 1-11-15,1 0 11 0,20 1-9 0,-23 2 12 16,-20 15 12-16,30-14-16 0,1-1 3 15,12 2-3-15,0-3 1 0,0 8 44 16,0-10-13-16,0-4 20 0,0 0 1 16,0-2 7-16,48 0 39 0,-28-4-62 15,3 0-7-15,0 0 2 0,2 0 9 16,-7-11 10-16,25-8 52 0,-28 10-62 16,3 0 6-16,-8 0-12 0,0-2-3 15,-2-9-19-15,-8 10-13 0,0 1-9 0,0 1 7 16,0 2-7-16,0 3-11 0,0 1-20 15,0 2 18-15,0 0 10 16,0 0-22-16,0 26-154 0,0-17 130 16,0 0-1-16,0 12-100 15,0-10 7-15,23-1-95 0,-5 0-100 0,7 0-89 16,31 5-755-16,-23-10 553 16</inkml:trace>
          <inkml:trace contextRef="#ctx0" brushRef="#br1" timeOffset="83808.1116">11236 5328 2451 0,'0'-9'114'0,"-12"0"43"15,2 3-14-15,10 2-9 16,-8 3-79-16,8-2-11 0,0 3-34 16,0 0 26-16,0 8 20 0,0 0 7 0,0 11 55 15,18-6-59-15,-6 0-11 0,4 0-6 16,1 1-1-16,11 13 29 0,-10-14-44 15,33 16 69-15,-39-23-41 16,6-2 9-16,-5 1-9 0,2-4-69 16,23-1 75-16,-25 0-32 0,7 0 47 15,0-10-51-15,1 1 3 0,-1 1 0 0,8-10 43 16,-16 10-44-16,-1-2-8 16,-6-1-6-16,-5 0-2 0,5-16 103 0,-5 12-109 15,0 1 8-15,0 0-96 16,0 2 106-16,0-6-3 0,0 12-22 0,0 1-11 15,0 5 0-15,0 0 11 0,0 0-8 16,0 17 4-16,0-4-7 16,0 2 6-16,0 4 3 0,0 4 17 0,0 33 34 15,0-26-14-15,23 3 2 0,-3 3-1 16,-2-1 1-16,2 1 4 0,-2 35 34 16,4-40-45-16,-22 0-12 0,16-4-1 15,-16-1 4-15,0 13 32 0,0-22-38 16,0-4-3-16,-33-2 6 0,2-3 2 15,-52 2 25-15,50-10-39 16,-33 0 17-16,33-12-12 0,2 0-5 16,1-4 4-16,-3-1-4 0,-13-21 3 15,31 19-13-15,2-1-7 0,13-1 8 0,0 2-18 0,0 0 1 16,38-13-22-16,-2 17 30 16,2 1-4-16,5 3-11 0,-5 0 9 15,53-11-9-15,-42 11 21 0,1-1-4 0,-2 1 7 16,1-1 5-16,-4 0 3 15,31-16-12-15,-43 15 1 0,-5 0 3 0,-8 0-7 16,-7 0 8-16,-3-14-42 16,-10 15-9-16,0 1 34 0,0 1 7 15,0 0-5-15,0 1 34 0,0-2-69 16,0 9 15-16,-23 0 4 0,23 1 1 0,0 0 2 16,-15 1-2-16,15 0 10 0,0 0 2 15,0 0 1-15,0 0 11 0,0 0 11 16,0 0 5-16,0 9 1 0,28-2-10 0,0 0 6 15,-3 2 0-15,39 8-4 16,-26-7 0-16,-5 1-3 0,5 2 1 16,-3-1 2-16,39 18 12 0,-44-17 8 15,1 3 13-15,-8-1-7 0,-1-1 0 0,4 12 4 16,-26-17-5-16,0-2 2 16,0-1 16-16,0-2 16 0,0-1 10 0,0 0 30 15,-26-2-63-15,-2-1-34 16,3 0 5-16,-5 0-2 0,-34 0-18 0,29 0-40 15,-3-7-51-15,0-2-43 0,2 1-47 16,-25-11-369-16,36 9 197 0,5 0-43 16,2 1-78-16,8-2-241 0,10-5-425 15</inkml:trace>
        </inkml:traceGroup>
        <inkml:traceGroup>
          <inkml:annotationXML>
            <emma:emma xmlns:emma="http://www.w3.org/2003/04/emma" version="1.0">
              <emma:interpretation id="{5B1DEDE6-28C9-428B-8802-FB7B616AB383}" emma:medium="tactile" emma:mode="ink">
                <msink:context xmlns:msink="http://schemas.microsoft.com/ink/2010/main" type="inkWord" rotatedBoundingBox="14014,5954 16728,5965 16725,6654 14011,6643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1" timeOffset="85640.3793">13501 5347 1786 0,'0'0'26'0,"0"0"43"15,0 0 164-15,0 0-91 0,0 0-8 0,18 0 299 16,-18 0-270 0,15 0 0-16,-15 0 15 0,7 0 151 15,-7 0-203-15,10 0-17 0,-10 0-11 0,0 0-3 16,0 0 1-16,0 0 62 15,0 0-63-15,0 0-9 0,0 0 10 0,0 0 7 16,0-4 21-16,0 1-103 0,0 0-24 16,0 3-12-16,0-3 11 0,0-1-16 0,-17 2 16 15,-9-1-8-15,9 3 4 16,-6 0 0-16,3-3 4 0,-26 3 2 16,21 0 5-16,-1 0-7 0,11 9-11 15,-5-1 10-15,-21 7-29 0,26-8 32 0,2 2-15 16,-2 1 17-16,5 2-10 0,2 1 2 15,8 14-4-15,0-12 4 16,0 1 2-16,0 0-1 0,0 1 0 0,28 11 14 16,0-14-1-16,0-4-3 0,0-2 1 15,2 0 5-15,34-2 17 0,-36-3-9 16,2-3-10-16,43 0 17 16,-55-9 0-16,-3 9 23 0,8-28 124 15,-13 18-127-15,-5-1-4 0,6-12-8 16,-6 10-27-16,2-2-5 15,-2 1-6-15,-5-39 0 0,0 36 11 16,0 1-11-16,0-11-10 16,0 18-21-16,0 1-9 0,0 5-54 0,0 2-2 15,0 1-30-15,0 9 121 16,0-1 5-16,0 6-6 0,0 2 0 0,0 3 2 16,0 33 0-16,0-23 22 0,0 2-3 15,0 1 4-15,28 3-9 0,15 39 2 16,-25-38-12-16,2 2 5 0,3-1 5 15,-5-1-5-15,20 32 18 0,-28-40-12 16,-10-2 3-16,10-3 1 0,-10-2-5 16,0 10 18-16,0-20-10 0,0-4 3 15,-28-1-2-15,28-3-1 0,-30-3-3 0,-31 0 14 16,33-9-19-16,-5-1 4 16,-2-5 3-16,2-2-17 0,-31-25 14 0,42 18-19 15,-1-5 2-15,8 1 2 0,15-1-17 0,0 1 13 16,0-21-34-16,30 23 15 15,5 4-18-15,-2 1 4 0,11 3 12 16,44-13-11-16,-42 18 36 0,7 1-2 16,-10 4 10-16,8 2 2 0,25-2-8 0,-40 3-4 15,-3 5-4-15,-6 0-3 16,-1 0 11-16,2 0 1 0,10 8-6 16,-21 1-17-16,1 0-17 0,-3 1-30 15,-2-1-7-15,12 7-164 0,-19-9 67 0,-4-1-101 16,-2-2-49-16,0-4-75 0,0 0-695 15,0 0 454-15,0 0 107 16</inkml:trace>
          <inkml:trace contextRef="#ctx0" brushRef="#br1" timeOffset="85890.3567">13965 5358 2187 0,'-18'-4'49'0,"8"1"64"0,-3 3 31 0,-2 0 186 16,5 0-206-16,5 9 4 0,2 0 9 15,3-9 33-15,0 6 5 0,0 0 132 16,23-6-202-16,-23 6-23 16,28-6-9-16,-5 0 17 0,0 0 65 15,2 0 27 1,-7-7-140-16,-18-1-33 0,0 2-12 0,0 0-5 16,0 1-100-16,0 0 4 0,0 2-41 15,0 0-13-15,0 3-52 0,-28 0-383 16,13 0 224-16,2 0-22 0,-5 0-43 0,3 7-222 15,2 2 70 1</inkml:trace>
          <inkml:trace contextRef="#ctx0" brushRef="#br1" timeOffset="86157.7849">14107 5450 1990 0,'28'6'38'0,"-5"2"79"0,27 10 283 16,-22-8-173-16,5 0-33 0,-2-3-18 15,-4 4 0-15,1 0-19 0,28 10 86 0,-28-10-152 16,-5-1-15-16,2 0-13 15,-7 2 2-15,15 7 22 0,-23-11-48 16,0-1-6-16,-10 0 14 0,0-2 25 16,0 2 210-16,0-4-24 0,0-2 90 0,0-1 22 15,0 0-29-15,0 0-110 16,0 0-63-16,0-11-154 0,0 2-6 16,0-2-11-16,0 0-11 0,0-19-74 15,0 14-49-15,0 0-110 0,0-1-133 0,0 1-62 16,61-14-320-16,-33 18 493 0,-5-2-51 15,0 3-84-15,-1 2-43 0,9-2-121 16,30-4-751-16,-44 8 786 0</inkml:trace>
          <inkml:trace contextRef="#ctx0" brushRef="#br1" timeOffset="86759.5633">14971 5411 1813 0,'0'6'30'16,"0"1"59"-16,0 0 39 15,0 1 24-15,0 6 121 0,0-7-156 0,0 1 18 16,13 0-1-16,-13-2 12 0,38 8 119 15,-23-10-146-15,3 1 2 0,-3-2-21 16,8-2-2-16,-5 1-14 0,20 1 6 16,-15-3-52-16,-3 0 1 0,-2 0-4 0,-3 0 17 15,13-9 14-15,-20-2-34 16,2 5-4-16,-10-1-7 0,0-1-6 16,0-8-16-16,0 9 0 0,0 0 4 15,0-1-9-15,0 2 4 0,-23 1-6 0,-15-3 7 16,20 8 1-16,-2 0 0 0,-3 0 6 15,0 0-15-15,-15 16-14 16,15-8 8-16,13 0 15 0,-8 3 6 0,8-1-6 16,10 13 4-16,0-10-6 15,0-1 11-15,0 2-8 0,0-2-1 0,28 1 1 16,15 10 2-16,-15-13 10 0,0-2-3 16,0 0-8-16,5-3 6 0,23 1-2 15,-23-6 10-15,-5 0-8 0,-1 0-8 0,-1 0 2 16,-3 0-6-16,27-9 5 15,-34 2-1-15,-6 1-2 0,-3-2 1 16,3 1-1-16,-4-16 0 0,-6 11-12 16,0-38-31-16,0 32 43 0,0 1 1 15,0 2 0-15,0 2 3 16,0-6-10-16,17 12 3 0,-17 2-12 0,21 1 19 16,-4 2-3-16,16 2-1 15,-10 0-4-15,-3 0 2 0,8 8-6 0,5 2 12 16,0-1-1-16,33 15 5 0,-38-10 4 0,0 1-17 15,-5 0 14-15,-6 1 0 16,9 11 37-16,-19-15-32 0,-7-2 6 16,0-1-4-16,0-2 24 0,0 5 76 15,0-8-64-15,-27 0-5 0,4-3-26 0,-5-1-3 16,0 0-3-16,-25 0-29 16,22 0 21-16,1 0-19 0,2-8-24 15,-5 2-56-15,-18-2-236 0,28 2 72 0,3-1-78 16,2 0-90-16,3 1-110 0,-3-6-935 15,18 5 909-15</inkml:trace>
        </inkml:traceGroup>
        <inkml:traceGroup>
          <inkml:annotationXML>
            <emma:emma xmlns:emma="http://www.w3.org/2003/04/emma" version="1.0">
              <emma:interpretation id="{060F8B23-9FF8-4D9B-8AEB-3A7AE1A65798}" emma:medium="tactile" emma:mode="ink">
                <msink:context xmlns:msink="http://schemas.microsoft.com/ink/2010/main" type="inkWord" rotatedBoundingBox="17171,5863 19257,5871 19255,6226 17170,6217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1" timeOffset="87445.7025">16371 5464 2531 0,'13'-17'221'16,"2"9"20"-16,-15 0 57 0,8 2-32 0,-8 0-41 15,10-2 20-15,-10 3-189 16,0 3-28-16,0 0-18 0,0 2-11 16,0 0-3-16,0 0-6 0,0 10 11 15,0-1-6-15,0 1 4 0,23 2 1 0,7 15-8 16,-30-13 19-16,23 1-8 16,-23 1-2-16,28-3 28 0,-10 11 4 15,-3-17-5-15,8 1-11 0,-8-2 3 0,3-3 8 0,-3-1-3 16,18-1 20-16,-16-1-25 15,1 0-3-15,-3 0 4 0,3 0 11 16,15 0 58-16,-18-9-43 0,-15 9-14 16,11-9-8-16,-11 0-12 0,0 0 2 0,0-10-1 15,0 12-5-15,0 1-13 16,0 0-18-16,0 1 9 0,0-3-18 16,0 8 30-16,0 0-16 0,0 0-9 0,0 0 12 15,0 10 11-15,0-3 2 0,0 1 10 16,27-1-7-16,-27 1-2 0,28 0-54 15,23 5 25-15,-23-7 4 0,2-1 23 16,6 0-89-16,7-1-43 0,56 0-240 16,-48-4 75-16,4 0-87 0,-6 0-75 15,1 0-90-15,26 0-762 0,-43 0 834 0</inkml:trace>
          <inkml:trace contextRef="#ctx0" brushRef="#br1" timeOffset="87814.1744">17375 5402 2316 0,'-10'-10'138'0,"10"5"-9"0,0 2 42 16,0 1-30-16,0 1-23 0,0 0 9 0,0 1-71 15,0 0 11-15,20 0 11 16,-2 0 21-16,5 8-9 0,20 8 72 0,-15-8-114 16,0 1 2-16,-3 3-5 0,-2-1-1 15,28 21 44-15,-26-20-56 0,-7 2-2 16,5-1-11-16,-13 0 6 0,13 8-1 0,-18-17-11 15,0-1 0-15,-5 2 9 16,0-3 17-16,0-1 4 0,0-1 102 16,0 0-12-16,0 0 14 0,0 0-9 15,0 0-7-15,0-15 77 0,0 7-118 0,0 0-29 16,0-1-37-16,0-1-10 0,0-18-3 16,0 15-21-16,0 2-1 0,0-3-25 15,0 5 5-15,0-8-27 0,0 13 42 0,28 2-30 16,0 2-40-16,-6 0-43 15,6 0-31-15,26 9-121 0,-32-1 155 16,6 1-2-16,0-1-19 0,0 1-39 16,20 8-431-16,-25-11 181 0,5 1-132 0,-3 0-190 15,-2-1 96-15</inkml:trace>
          <inkml:trace contextRef="#ctx0" brushRef="#br1" timeOffset="88271.7016">18156 5245 2795 0,'-15'-6'69'0,"2"2"0"16,3 1-2-16,5 3-35 0,0-2-47 15,5 2 8-15,0 0-16 0,0 0-63 0,0 9-69 16,46 9-321-16,-26-9 176 15,8-2-196-15,0 4-33 0,5-2 53 16</inkml:trace>
          <inkml:trace contextRef="#ctx0" brushRef="#br1" timeOffset="88119.8978">18296 5381 3109 0,'-5'-4'90'16,"2"2"54"-16,3-1 31 0,0 1 9 0,0 2-11 15,0 0-97-15,0 0-1 0,0 0 0 16,0 12 4-16,0 1-27 0,0 13 35 16,28-11-63-16,-28 2-19 0,23 0-3 0,-23 1 1 15,23 14 9-15,-3-19-18 16,-7 0-54-16,-13-3-53 0,15-2-59 16,3 5-465-16,-18-10 207 0,0-1-115 15,28-2-236-15,-28 0 86 0</inkml:trace>
        </inkml:traceGroup>
        <inkml:traceGroup>
          <inkml:annotationXML>
            <emma:emma xmlns:emma="http://www.w3.org/2003/04/emma" version="1.0">
              <emma:interpretation id="{0EC203A3-331A-4907-A14F-F6427F40B18C}" emma:medium="tactile" emma:mode="ink">
                <msink:context xmlns:msink="http://schemas.microsoft.com/ink/2010/main" type="inkWord" rotatedBoundingBox="19565,5951 21059,5957 21057,6551 19563,6545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1" timeOffset="89403.7452">19893 5439 2345 0,'-15'-14'80'0,"15"10"-12"0,-13 1 21 0,13 3 3 16,0 0 30-16,0 0 129 0,0 7-136 16,0-7-5-16,0 9 1 0,0-2 9 15,0-1 4-15,18 4 70 0,2-4-115 0,-7-3-19 16,5-3-6-16,2 4 3 16,26-1 10-16,-26-3-39 0,3 0 5 15,5 0 9-15,-5 0 21 0,17-8 77 0,-27-1-80 16,2 3-10-16,-7-1-7 15,-8-1-27-15,0-8-3 0,0 9-24 0,0-3 8 16,0 2-4-16,0-2 6 16,0 1-10-16,-56-2-19 0,28 7 19 0,5 4 9 15,-7 0 14 1,-69 28-22-16,68-14-5 0,1 0 7 0,-21 18 4 16,39-16 3-16,-4 2 1 0,9 2 6 15,7-2-14-15,0 21 9 0,0-19-15 16,0-2-4-16,33 1-44 0,2-3-50 0,59 17-305 15,-33-21 19-15,10-2-179 16,18-3-376-16,-1-3 92 0</inkml:trace>
          <inkml:trace contextRef="#ctx0" brushRef="#br1" timeOffset="88679.777">18861 5330 2278 0,'33'-8'72'0,"-2"8"80"16,-9 0 80-16,4-5 313 15,-13 0-343-15,-13 5-77 0,0 0-60 0,0 0-32 16,0 0-40-16,0 0 10 0,-31 0 65 0,6 8-53 15,2 2 9-15,-5 2-5 16,-43 31-21-16,38-10 34 16,23-16-20-16,10-2-15 0,0 0 0 15,0 1 7-15,0 11 28 0,0-15 0 0,0-2-11 16,0-2 14-16,0 0 10 16,20-4-4-16,26-1 52 0,-46-3-62 15,28 0 1-15,-3 0 3 0,-2-7 11 0,15-11 52 16,-20 10-49-16,-8-1-8 0,3-1-12 15,-13-2-18-15,10-14-4 0,0 11-10 16,-10 1 5-16,0 1-7 16,0 0 14-16,0 2-10 0,0-2-27 0,0 10-1 15,0 3 14-15,0 0 10 0,0 8 0 16,0 17 8-16,0 13 27 16,-20 12 131-16,20-21-34 0,0 1 4 15,0 1-12-15,0 36 33 0,0-3-93 16,0-4-66-16,15-35 6 0,-15-2-24 15,20-3-47-15,-20-5-130 16,18-1-51-16,-3 4-239 0,-7-13 277 16,-8-1-126-16,0-4-149 0,0 0-187 15,10-11-947-15</inkml:trace>
          <inkml:trace contextRef="#ctx0" brushRef="#br1" timeOffset="89051.0259">19133 5393 2903 0,'0'-9'138'16,"0"6"-31"-16,0 2 166 0,0 1-185 15,0 0 3-15,17 7 2 16,21 22 50-16,-22-16-98 0,1 2-12 16,16 19 91-16,-15-18-103 0,-8-1 16 15,10 0-9-15,-7-1 7 0,20 7 103 16,-15-13-47-16,-8-5 24 0,5 0 11 15,-2 0 33-15,10-3 203 0,-13 0-205 16,0 0-13-16,5 0-54 0,-2-9-25 16,12-10 7-16,1-1-35 15,-11-3-45-15,-5 12-9 0,-5 1 16 0,0 2-4 16,-2 0-12-16,2-5-27 16,-5 10 1-16,0 3-6 0,0 0-13 0,0 0 4 15,0 0 26-15,0 19-25 0,0-9 26 16,0 0-64-16,0 2-27 0,0 0-51 15,23 13-202-15,-23-16 208 0,20-2 4 16,-5 4-12-16,43 1-747 16,-35-12 451-16,-3 0-246 0,41 3-625 0</inkml:trace>
        </inkml:traceGroup>
        <inkml:traceGroup>
          <inkml:annotationXML>
            <emma:emma xmlns:emma="http://www.w3.org/2003/04/emma" version="1.0">
              <emma:interpretation id="{6537317C-3DE6-4589-9229-2CDFAB3C00D6}" emma:medium="tactile" emma:mode="ink">
                <msink:context xmlns:msink="http://schemas.microsoft.com/ink/2010/main" type="inkWord" rotatedBoundingBox="22374,5943 26548,5960 26546,6601 22371,6584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1" timeOffset="89940.3499">21980 5416 2213 0,'13'-10'43'0,"-13"-1"59"0,10 1 57 16,-10 2 49-16,0-8 134 16,0 9-253-16,0 2-36 0,0-1-31 15,-28 2 1-15,-28-3 43 0,26 7-30 0,-6 0 3 16,-4 0-21-16,-1 0-1 15,-32 10-8-15,40-3-6 0,2 2-8 0,9-3 4 16,4 4-3-16,-3 4 6 16,21-6 9-16,0 2 10 0,0 0 10 0,21-1 5 0,4 2-6 15,41 15 30 1,-25-14-29-16,9 2 20 0,1-1-4 0,0 1-5 16,50 9 6-16,-60-14-37 0,-1 0 10 15,-7 2-17-15,-7-3 6 0,2 3-24 16,-18-7 24-16,-10 1-17 0,0 0 27 15,-61 6-17-15,25-7 6 16,-7 0 1-16,-56 1-96 0,51-4-54 16,-3 1-98-16,3-2-67 0,3 1-67 15,-42-1-573-15,54 0 299 0,6 0 105 0</inkml:trace>
          <inkml:trace contextRef="#ctx0" brushRef="#br1" timeOffset="90320.5242">22295 5436 2227 0,'0'-1'15'0,"0"-1"29"0,0 1 27 15,0 1 35-15,0 0 8 0,0 0 93 16,0 9-116-16,0-2 11 0,0-7 0 16,12 8 38-16,16 6 118 0,-15-10-129 15,2 1-40-15,3-5 1 0,0 0-7 0,17 0 43 16,16 0 10-16,-23-8-63 15,-18 0 21-15,3 1-57 16,-13 1-19-16,0 0-7 0,0 1-3 16,0-9 14-16,0 7-20 15,0 0-14-15,0-2 4 0,0 4 0 0,-28 1-1 0,-23-2 1 16,26 6-28-16,-6 0 28 16,3 0 2-16,0 0 5 0,-30 21 35 15,30-10-40-15,5 1 1 0,6 0 2 0,1 2 4 0,6 15-3 16,10-15-2-16,0 1 0 15,0 0-91-15,0-2 83 0,64 11-75 16,-29-14 113-16,1-1-119 0,7 0-29 16,5-2-88-16,0-3-103 0,59 1-468 0,-57-3 380 15,6-2-133-15,-5 0-52 0,-1 0 59 16</inkml:trace>
          <inkml:trace contextRef="#ctx0" brushRef="#br1" timeOffset="90880.1464">22984 5509 2060 0,'0'-15'24'0,"0"0"59"15,0-12 227-15,-25 14-146 0,25 2-43 16,-20-4-60-16,20 6-24 0,-21-1-30 16,-17 10 0-16,23 0-1 15,0 12 11-15,2-1 13 0,1 1 8 16,-16 37 93-16,28-31-104 0,0 18-9 16,0-19-12-16,0-2-7 0,0 0 10 15,0-1 3-15,0 8 70 0,0-14-22 0,28-1 4 16,-6-2-12-16,1 1-8 15,0-4-10-15,20-2 58 0,-20 0-28 16,-3 0 1-16,1-11 2 0,-4 0-11 16,19-10 41-16,-24 11-67 0,1-1-3 0,-3 1-11 15,3-5-5-15,-5-6 11 16,-8 6-6-16,0-1 7 0,0 0 5 0,0 3-19 16,0 2 2-16,0-11-23 0,0 15 8 15,0 3-4-15,0 4-2 0,0 0 5 16,-23 11 1-16,23-1 14 0,-18 3-14 0,18 5 2 15,-18 0 13-15,18 23 27 16,0-17 7-16,0 2-2 0,0 0 12 16,0 3 4-16,0 30 29 0,0-30-53 15,23 2-15-15,-23-3 23 0,31 0-4 0,-4-2-3 16,-6 17-75-16,2-25 48 0,-6-5 3 16,-17-1 24-16,18-3 177 0,-18 1 314 15,0-10-188-15,0 0-69 0,0 0-86 16,0 0-39-16,0-10-10 0,23 0-102 15,-23-1-10-15,0-2-17 0,20-5-6 16,-20-25-6-16,18 17-2 0,-18-2 10 16,13 0-5-16,-13 0 1 0,22-24-7 0,-11 30-1 15,-6 5-21-15,0 3-47 16,-5 4-104-16,7-1-596 0,-7 11 358 0,0 0 64 16,5 0 118-16,0 0 71 15,0 6-32-15,13 9-341 0,-10-7 171 0,2-1-64 16,3-1-141-16,-1 0-172 0</inkml:trace>
          <inkml:trace contextRef="#ctx0" brushRef="#br1" timeOffset="91410.5159">23519 5414 2264 0,'0'-4'64'0,"-15"-8"244"0,15 9-56 0,0 0-1 15,0-1-15-15,0 3-32 0,0-2-59 16,0 1 4-16,0 1-123 0,0 1-18 16,0 0-8-16,0 0-15 0,0 8 16 15,0-8-4-15,0 12 19 0,0 0 5 0,0 0 10 16,20 17 28-16,-4-14-35 16,-1 1-5-16,0 0-2 0,3-2 5 15,20 12 32-15,-20-14-27 0,2-4 4 0,-2-2-7 0,2-3 17 16,-2 2 23-16,17-3 97 15,-17-2-62-15,-5 0-12 0,2 0 11 16,0 0 5-16,10-8 24 0,-12 0-64 16,-3 0-24-16,0-2-6 0,-2-2 25 0,12-10-34 15,-15 14-25-15,0-1-5 16,0 2-25-16,-5-4-108 16,0 11 103-16,8 0 13 0,0 8-10 15,2 2-14-15,-3-1-39 0,1-1-43 0,5 6-29 16,4 7-134-16,-1-11 158 0,-4-1-35 15,4-2-75-15,1-1-121 16,29-3-656-16,-16-3 236 0,6 0 131 16,-1 0 155-16</inkml:trace>
          <inkml:trace contextRef="#ctx0" brushRef="#br1" timeOffset="91771.6728">24346 5462 2090 0,'0'-9'19'0,"-18"3"26"16,18 2 12-16,-12 4 115 15,12 0-68-15,0 0 7 0,0 0 5 0,0 0-5 16,0 7-5-16,0 0 134 0,0-1-114 16,0-1-2-16,20-5-15 0,-5 6 9 15,21-1 45-15,-19-2-100 0,4-3-23 16,-1 0 1-16,3 0 2 0,20 0 30 16,-28 0-37-16,0 0-4 0,-2-9-2 15,-3 2 5-15,3-2 4 0,-13 2-26 16,0 1-17-16,0-2 7 0,0 2-5 0,0 0-7 15,-23-5 8-15,-2 6-5 16,-1 2 7-16,1 0-2 0,2 3-8 16,-33 0 0-16,28 0 5 0,0 0-2 15,8 9 13-15,0 2-15 0,-18 11-2 0,25-10 6 16,3 0-3-16,10 2 10 0,0 1 5 16,23 12 10-16,10-15-17 0,-5 1 1 15,0 1-13-15,5-1-12 0,-33-2-44 0,76 8-241 16,-38-12-2-16,2-1-101 15,6-3-118-15,-3-1-287 0,38-2-480 16</inkml:trace>
          <inkml:trace contextRef="#ctx0" brushRef="#br1" timeOffset="92190.1345">24714 5463 2286 0,'0'-11'45'0,"0"-7"212"0,0 12-70 15,0 2-29-15,0-1-64 16,0 0-21-16,17 1 8 0,1 1-10 0,-3 2-4 16,3 1 2-16,-3 0-3 0,3 0-16 15,23 8 45-15,-24 0-52 0,6 0-4 0,-5 2 0 16,2 0-5-16,16 14 22 0,-21-12-33 16,-2-1 6-16,-3 1-11 15,-3-1-2-15,4 7 0 0,-6-12-1 0,-5 0-1 16,0 0 4-16,0-3 15 0,0 1 38 15,0-4-33-15,0 0 15 0,0 0 27 16,0 0 11-16,0 0 9 0,0-7 60 16,0 0-104-16,0-1-6 0,0 0-14 0,0-1-29 15,0-12-6-15,0 10-4 16,0-2 5-16,0 2-5 0,0-2-4 16,28-7-16-16,5 13 12 0,-11 3 10 15,-1 1-5-15,-1 3 1 16,43 0-37-16,-45 9 29 0,20 9-12 0,-23-9-18 15,1 2-24-15,-4-3-22 16,-2 2-23-16,11 11-89 0,-11-11 82 0,0-3-58 16,-5 0-112-16,3 0-92 15,-3-2-74-15,2 1-959 0,-7-6 811 0,0 0 121 16</inkml:trace>
          <inkml:trace contextRef="#ctx0" brushRef="#br1" timeOffset="92431.3653">25713 5355 2348 0,'-21'-11'40'0,"21"2"40"0,-17 0 159 0,-1 8-117 15,5-2 7-15,-2 1-6 0,15 2 6 16,0 0-11-16,-25 0 67 0,2 12-104 16,3 0-17-16,2-1 10 15,-2 3-10-15,2 14 46 0,0-12-80 0,18-2-11 16,-13 2-4-16,13-2-11 0,0 15 5 0,0-16-5 15,0-1 1-15,26 0-16 16,-1-2-24-16,31 9-235 0,-26-12-15 16,-2-2-131-16,5 0-120 0,5-4-293 15,0-1 131-15</inkml:trace>
        </inkml:traceGroup>
        <inkml:traceGroup>
          <inkml:annotationXML>
            <emma:emma xmlns:emma="http://www.w3.org/2003/04/emma" version="1.0">
              <emma:interpretation id="{CA7F13F5-D37D-4CF1-B3E0-1D74F27CEF84}" emma:medium="tactile" emma:mode="ink">
                <msink:context xmlns:msink="http://schemas.microsoft.com/ink/2010/main" type="inkWord" rotatedBoundingBox="26863,5955 27248,5957 27247,6218 26861,6216"/>
              </emma:interpretation>
              <emma:one-of disjunction-type="recognition" id="oneOf27">
                <emma:interpretation id="interp35" emma:lang="" emma:confidence="0.5">
                  <emma:literal>e</emma:literal>
                </emma:interpretation>
                <emma:interpretation id="interp36" emma:lang="" emma:confidence="0">
                  <emma:literal>.</emma:literal>
                </emma:interpretation>
                <emma:interpretation id="interp37" emma:lang="" emma:confidence="0">
                  <emma:literal>@</emma:literal>
                </emma:interpretation>
                <emma:interpretation id="interp38" emma:lang="" emma:confidence="0">
                  <emma:literal>,</emma:literal>
                </emma:interpretation>
                <emma:interpretation id="interp39" emma:lang="" emma:confidence="0">
                  <emma:literal>E</emma:literal>
                </emma:interpretation>
              </emma:one-of>
            </emma:emma>
          </inkml:annotationXML>
          <inkml:trace contextRef="#ctx0" brushRef="#br1" timeOffset="92849.7766">26086 5320 2076 0,'-13'-3'67'0,"13"2"31"0,-10 1 38 0,10 0 10 15,0 0 22-15,0 0 110 16,0 9-148-16,0-3-12 0,0 1 2 16,0-1 10-16,33 7 98 0,-21-9-141 15,1 4-14-15,2-3-2 0,0-2-1 0,6 1-2 16,24 3 55-16,-19-6-79 0,2 2-7 15,0-3-1-15,-1 0-8 0,22 0 58 16,-29 0-35-16,-2 0 12 16,-3-8 138-16,-2 1-131 0,-6 0 29 15,-7 1-209-15,0 0 116 0,0-1-10 0,0 3 1 16,0-6-16-16,0 5 15 0,0 1-7 16,-28-2 3-16,3 4-7 0,2 0 3 15,-33 1-16-15,26 1 12 0,-1 0 10 0,1 0 8 16,0 11-1-16,-24 8-6 15,31-8-1-15,3 3 3 0,2 1 0 0,8 0 1 16,3 15 0-16,7-15-7 16,0 1 17-16,0 0-3 0,0-3-4 0,23 1-4 15,30 13-172-15,-23-16 12 16,6 1-79-16,2-4-134 0,2-2-174 0,54 1-1303 16,-46-6 1134-16</inkml:trace>
        </inkml:traceGroup>
      </inkml:traceGroup>
    </inkml:traceGroup>
    <inkml:traceGroup>
      <inkml:annotationXML>
        <emma:emma xmlns:emma="http://www.w3.org/2003/04/emma" version="1.0">
          <emma:interpretation id="{76A6D0A5-D30F-4EC9-ABC9-B09E95BF4564}" emma:medium="tactile" emma:mode="ink">
            <msink:context xmlns:msink="http://schemas.microsoft.com/ink/2010/main" type="paragraph" rotatedBoundingBox="10280,6634 32714,6802 32707,7699 10273,7531" alignmentLevel="6"/>
          </emma:interpretation>
        </emma:emma>
      </inkml:annotationXML>
      <inkml:traceGroup>
        <inkml:annotationXML>
          <emma:emma xmlns:emma="http://www.w3.org/2003/04/emma" version="1.0">
            <emma:interpretation id="{91DF5683-D52E-4BE4-ADDB-5E26312ED87D}" emma:medium="tactile" emma:mode="ink">
              <msink:context xmlns:msink="http://schemas.microsoft.com/ink/2010/main" type="line" rotatedBoundingBox="10280,6634 32714,6802 32707,7699 10273,7531"/>
            </emma:interpretation>
          </emma:emma>
        </inkml:annotationXML>
        <inkml:traceGroup>
          <inkml:annotationXML>
            <emma:emma xmlns:emma="http://www.w3.org/2003/04/emma" version="1.0">
              <emma:interpretation id="{6039CDA9-C21A-4D9C-926C-4860B9285C7D}" emma:medium="tactile" emma:mode="ink">
                <msink:context xmlns:msink="http://schemas.microsoft.com/ink/2010/main" type="inkWord" rotatedBoundingBox="10278,6869 11846,6881 11841,7473 10274,7462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1" timeOffset="94584.0145">10184 6294 2651 0,'-71'-16'161'0,"30"11"12"0,-2 2 13 16,-2 3-6-16,-9 0-27 0,-55 0 47 16,54 10-134-16,1 4-22 0,1 1-5 15,5 4 2-15,-28 25 31 0,48-18-40 0,10 0 1 16,6 3 0-16,12-1-9 15,0 24 28-15,43-28-40 0,-3-1 4 16,6-3-10-16,10-4-2 0,5 0-1 16,75 4-8-16,-67-20-29 0,2 0-46 0,-3 0-74 15,-4 0-112-15,58 0-474 0,-69-9 325 16,-8 0-70-16,-7 0-168 0,-5 0 66 16</inkml:trace>
          <inkml:trace contextRef="#ctx0" brushRef="#br1" timeOffset="94798.2812">10506 6274 2823 0,'0'-10'157'15,"-15"1"72"-15,15 2 35 0,0 2-41 0,0-1-62 16,0 6-154-16,0 0 10 16,0 0 32-16,0 8 18 0,0 4 9 0,0 21 5 15,23-11-64-15,-23 3-9 0,33 2 2 0,-5 1 0 16,12 26 4-16,-20-26-7 15,-2-1-6-15,-18-2-35 0,23-1-71 16,10 17-472-16,-23-24 111 0,0-2-103 16,-10-3-255-16,10 1 114 0</inkml:trace>
          <inkml:trace contextRef="#ctx0" brushRef="#br1" timeOffset="95000.5071">11044 6564 2367 0,'0'0'63'0,"-21"20"268"0,21-8-122 15,-17 1-42-15,17 3-61 0,-21 1-26 0,-14 19 15 16,17-17-72-16,3 1-20 16,-3-1-6-16,0-1-56 0,1-1-115 15,-11 10-457-15,15-15 189 0,3-2-222 0,10-3 84 16,-8-2 71-16</inkml:trace>
        </inkml:traceGroup>
        <inkml:traceGroup>
          <inkml:annotationXML>
            <emma:emma xmlns:emma="http://www.w3.org/2003/04/emma" version="1.0">
              <emma:interpretation id="{925BDE4B-734B-446A-B7C3-0206E0C9A678}" emma:medium="tactile" emma:mode="ink">
                <msink:context xmlns:msink="http://schemas.microsoft.com/ink/2010/main" type="inkWord" rotatedBoundingBox="12189,6889 15223,6912 15219,7434 12185,7411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1" timeOffset="95493.8334">12246 6510 2275 0,'0'0'29'0,"0"0"71"16,0 0 73-16,0 9 55 0,-23 0 9 16,5 10 155-16,18-7-257 0,-15 1-28 15,-5 2-40-15,7 0-23 0,-15 18 9 16,13-16-45-16,2 1-7 0,-5-4-3 16,3 3-31-16,-10 10-296 0,12-16 1 15,3-2-82-15,-3-1-58 0,13-2-264 0,-5 2-421 16</inkml:trace>
          <inkml:trace contextRef="#ctx0" brushRef="#br1" timeOffset="95910.4147">12339 6343 2465 0,'16'-10'55'0,"-9"2"74"0,26-5 272 0,-13 8-199 15,1 0-44-15,4 3-29 16,6 1-2-16,47 1 33 0,-40 0-122 16,0 0-14-16,0 10-14 0,0 0 0 15,18 11-8-15,-33-7 2 0,-10 1-3 0,-3 0 11 16,-10-1-1-16,0-1-10 0,0 12 18 16,0-15-8-16,-33-3-14 0,10-1 13 15,23 0-4-15,-23 2 11 0,23-6-30 0,0 1 15 16,-20-3 2-16,20 0-7 15,0 0 16-15,0 0-13 0,0 0 5 16,0 0-8-16,0 0 11 0,0 0-5 16,23 8 3-16,-3-2-9 0,3 2 15 0,-3-1-15 15,3 3 3-15,17 6 5 16,-24-5-8-16,-1 0 4 0,-2 0-3 0,-8 0 7 16,-5 10 9-16,0-10-11 15,0-1-6-15,0 0 4 0,-33-2-1 0,-23 10-34 16,28-10-39-16,0-1-57 15,3-2-83-15,2 1-87 0,-33-1-421 0,33-4 317 16,3-1-227-16,20 0 42 0,0 0 75 16</inkml:trace>
          <inkml:trace contextRef="#ctx0" brushRef="#br1" timeOffset="95320.1788">11389 6336 2749 0,'10'-6'126'15,"5"2"53"-15,0 1 51 0,3 0-24 16,25 0 48-16,-18 2-184 0,3 1-8 16,-2 0-23-16,-4 0-2 0,27 10-16 15,-34 0-12-15,-3 0 3 0,-4 0 20 0,-8 3 4 16,0 0 8-16,0 14 23 0,-33-12-32 16,8 1-10-16,-3 2-5 0,0-3-5 15,-23 16-5-15,31-17-16 0,0 0 10 0,20-2 2 16,-13-1 1-16,13 8 5 15,0-11-6-15,0 0-5 0,0-2 8 16,25-1-6-16,39 3-59 0,-26-6-27 16,5-2-72-16,5 0-122 0,0 0-118 0,5 0-97 15,41-20-905-15,-46 12 755 16,3 1 136-16</inkml:trace>
          <inkml:trace contextRef="#ctx0" brushRef="#br1" timeOffset="96111.9524">13331 6553 2518 0,'15'9'69'16,"3"-1"66"-16,-13 0 30 0,3 1 31 0,-6 10 78 16,-2-7-175-16,0-1-31 0,0 3-32 0,-20-1-20 15,2 2-7-15,-25 11 5 16,20-13-33-16,3 1-89 0,2-2-95 16,-5-2-93-16,-10 9-381 0,18-13 299 15,15 0-190-15,-13-2 43 0,3 0 60 0</inkml:trace>
          <inkml:trace contextRef="#ctx0" brushRef="#br1" timeOffset="96559.953">13595 6302 2523 0,'5'-9'106'0,"-5"0"58"0,0 2 20 16,2 2-25-16,1-1-46 0,-3 6-92 16,5 0 9-16,2 0 23 0,-2 8 17 0,23 15 68 15,-12-10-73-15,1 3-10 0,-1 2-12 16,1 2 107-16,16 15-73 0,-20-18-41 16,-3-2-100-16,5-1 90 0,-2-3 0 15,2-1 0-15,18 2 50 0,-20-7-24 16,2-2-4-16,-2 0-17 0,-3-3 7 0,10 0 19 15,-15 0-15-15,8 0-10 16,-8 0-5-16,-5-10-10 0,23-3 6 16,-23 6-18-16,15-1 16 0,-15-3-2 15,5 0-25-15,-5-11 29 0,8 13-21 0,-8 0 18 16,0-5-75 0,0 14 28-16,0 0 34 0,0 0 3 15,0 23 5-15,0-13-21 0,0 3-1 0,0 3 8 0,0 2-5 16,33 0-6-16,-33 20 9 15,33-19-25-15,-33 1-35 0,25 1-52 16,-2-2-55-16,-5 14-422 16,-3-19 173-16,-15 1-96 0,0-2-237 0,0-1 21 0</inkml:trace>
          <inkml:trace contextRef="#ctx0" brushRef="#br1" timeOffset="96849.9075">14421 6650 3679 0,'0'-5'161'0,"0"2"-43"16,0 3 29-16,0-2-61 16,0 1-15-16,0 0-30 0,0 1-16 0,0 0-37 15,0 0 7-15,0 0-16 0,0 0-26 16,0 0-166-16,0 0-23 0,0 0-108 16,0 0-99-16,0 0-115 0,0 0-959 15</inkml:trace>
        </inkml:traceGroup>
        <inkml:traceGroup>
          <inkml:annotationXML>
            <emma:emma xmlns:emma="http://www.w3.org/2003/04/emma" version="1.0">
              <emma:interpretation id="{CC6AA5EA-FA9E-4FF6-A503-84EFAB46854F}" emma:medium="tactile" emma:mode="ink">
                <msink:context xmlns:msink="http://schemas.microsoft.com/ink/2010/main" type="inkWord" rotatedBoundingBox="15867,7252 15888,7252 15888,7274 15867,7273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1" timeOffset="97028.7773">15088 6634 2877 0,'0'0'91'0,"-20"-9"72"0,20 9 36 0,0-7 3 15,0 7-85-15,0-6-79 0,0 6-38 0,0 0-15 16,0 0-31-16,0 0-121 15,0 0-345-15,0 0 171 0,0 0-14 16,0 0-249-16,0 0-24 0</inkml:trace>
        </inkml:traceGroup>
        <inkml:traceGroup>
          <inkml:annotationXML>
            <emma:emma xmlns:emma="http://www.w3.org/2003/04/emma" version="1.0">
              <emma:interpretation id="{29AAD4BE-84AE-4C54-8165-813EE4E372EB}" emma:medium="tactile" emma:mode="ink">
                <msink:context xmlns:msink="http://schemas.microsoft.com/ink/2010/main" type="inkWord" rotatedBoundingBox="16395,7232 16410,7233 16409,7248 16394,7247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1" timeOffset="97201.8897">15595 6593 2651 0,'0'0'65'15,"0"0"56"-15,0 0 223 0,0 0-217 16,0 0-43-16,0 0-33 0,0 0-34 16,0 0-30-16,0 0-185 15,0 0-505-15,0 0 376 0,0 0-815 16,0 0 603-16</inkml:trace>
        </inkml:traceGroup>
        <inkml:traceGroup>
          <inkml:annotationXML>
            <emma:emma xmlns:emma="http://www.w3.org/2003/04/emma" version="1.0">
              <emma:interpretation id="{86F1960B-A9B8-47EE-A861-3E7FF6819383}" emma:medium="tactile" emma:mode="ink">
                <msink:context xmlns:msink="http://schemas.microsoft.com/ink/2010/main" type="inkWord" rotatedBoundingBox="17046,6857 17779,6862 17775,7397 17042,7391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1" timeOffset="97400.1825">16244 6585 1892 0,'8'-5'22'0,"-8"5"10"0,10 0 25 15,-10 0 62-15,10 0-76 0,-10 0-21 16,0 0-22-16,0 0-18 0,0 0-106 15,0 0-1-15,0 0-154 0,0 0-223 16,0 0 28-16</inkml:trace>
          <inkml:trace contextRef="#ctx0" brushRef="#br1" timeOffset="97698.0037">16526 6278 2867 0,'0'-13'106'0,"0"1"66"0,0 1 41 15,0 4 24-15,0-4 26 16,0 9-191-16,28 0-5 0,0 2-1 0,-6 0-4 16,11 0 2-16,28 24 63 15,-23-11-56-15,5 4 21 0,-10 5 9 0,5 1-13 16,23 33 80-16,-33-25-111 0,-5 2-3 15,-8-1-16-15,-15 0-9 0,0 28 21 16,0-33-40-16,-38-3 7 0,-5-1-17 16,5-2-41-16,-41 15-322 0,36-21 86 15,0-1-84-15,8-3-118 0,-8 0-143 0,0-2-378 16</inkml:trace>
        </inkml:traceGroup>
        <inkml:traceGroup>
          <inkml:annotationXML>
            <emma:emma xmlns:emma="http://www.w3.org/2003/04/emma" version="1.0">
              <emma:interpretation id="{BB8DD278-29FC-411A-BBAA-F1969C8A49F2}" emma:medium="tactile" emma:mode="ink">
                <msink:context xmlns:msink="http://schemas.microsoft.com/ink/2010/main" type="inkWord" rotatedBoundingBox="18618,6974 21310,6994 21308,7294 18615,7274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1" timeOffset="101264.2627">18709 6544 2015 0,'-28'-12'32'0,"28"1"44"16,-28-12 262-16,28 13-119 0,-17 1 1 15,17 2-47-15,0 0-21 0,0 0 20 0,0 5-134 16,0 2-27-16,0 0-8 0,0 0-8 15,0 0 45-15,0 0-3 0,0 9 17 16,27-1-3-16,1 1 10 16,0 1-15-16,33 11 24 0,-33-10-37 0,-5-2 13 15,2 2 5-15,-12-3 0 16,2 6 52-16,-15-10-49 0,0-1 18 0,0 0 37 16,0-2 46-16,0 0 230 0,0-1-126 15,0 0-47-15,0 0-79 0,0 0 30 16,0-17-155-16,0 9-21 0,0-1-26 15,0-3-70-15,0-1-112 0,33-18-396 16,-10 14 326-16,0-1 41 0,5-1 6 16,2 1-45-16,3 1-38 0,46-10-299 15,-41 16 379-15,-3 4 66 0,-2 2 64 0,-2 2 34 16,9 3 44-16,-22 0 38 16,-5 0 9-16,-11 10 6 0,-2-1 23 15,0 10 90-15,0-9-60 0,0 0-37 0,0-1 42 0,0 1 10 16,0 9 130-16,0-12-142 15,0 2-14-15,0-2-7 0,0-1 2 16,20 0 30-16,8 5 153 0,-15-7-101 16,2-2-21-16,3 1 41 0,0-2-68 15,20-1 26-15,-23 0-137 0,5 0 59 16,-2 0 3-16,-3-7 1 0,13-1 57 16,-20-1-55-16,-3 3-6 0,0-3-7 15,-5 1-10-15,0-9 6 0,0 8-24 0,0-2-3 16,-23 0 5-16,3 1 1 0,2-1-6 15,-7-1 6-15,-1 9-10 0,1 0-4 16,-46 11 2-16,43 2 21 16,5 1-4-16,0 0-6 0,-15 15-7 15,28-11-5-15,3-2 8 0,1 1 2 0,6-1 12 16,0 12-18-16,0-12 11 16,28-3-12-16,-5 3-8 0,5-5-46 15,33 7-239-15,-33-8 60 0,5-3-41 0,0-2-48 16,0-1-70-16,30-1-766 15,-30 0 627-15,-3 0 118 0</inkml:trace>
          <inkml:trace contextRef="#ctx0" brushRef="#br1" timeOffset="100661.6867">17992 6456 2535 0,'17'0'249'0,"-17"0"-106"0,0 0-39 0,0 0 17 16,0 0-102-16,0 0-1 0,0 0 29 15,0 0 13-15,0 0 6 0,0 0 78 16,23 7-54-16,-23-7-28 0,15 6 41 16,8-6-7-16,15 6 81 0,-20-6-133 15,2 0-10-15,3 0-14 0,-3 0 11 0,21 0 26 16,-26-7-21-16,3 7-6 16,0-9-7-16,-8 3 8 0,0-7 45 15,-10 9-27-15,0-3-6 0,0-1-21 0,0 0-2 0,0 1-17 16,-23-7-5-16,-2 6-14 15,-3 2 4-15,0 2 10 0,0 1-8 16,-46 3 8-16,39 0-11 0,-6 9 12 16,8 1 1-16,-5 1 8 0,-28 14-13 0,39-11 2 15,11-1-7-15,-1 3 13 16,12 1-1-16,5-1-1 0,0 18-5 16,0-17 7-16,38-2 3 0,0-1 1 15,5 0-12-15,53 8-48 0,-35-15 15 0,2 0-48 16,6-4-4-16,-3 0-115 0,66-3-374 15,-79 0 215-15,-2 0-28 0,-8 0 11 16,-5-7-93-16,20-2-638 16,-38 2 686-16</inkml:trace>
          <inkml:trace contextRef="#ctx0" brushRef="#br1" timeOffset="101625.5393">19761 6486 2035 0,'0'-8'29'0,"0"1"22"0,-17-3 125 16,17 5-94-16,0 4-9 0,0-1-21 15,0 2-4-15,17 0 70 16,-1 0-92-16,19 0 7 0,-15 0-26 0,-2 0 24 15,5 8 35-15,-3 0 22 16,13 11 134-16,-12-9-133 0,-9 2-5 0,6-1-19 16,-8 1 8-16,3-1-9 15,2 9 34-15,-5-12-64 0,-7-2 0 0,-1-1-3 16,1 0 8-16,-1 0 30 16,-2-5-21-16,0 3 19 0,0-3 1 15,0 0 8-15,0 0 37 0,0 0 58 0,0 0-135 0,0 0-4 16,0-12 3-16,0-8-124 15,0 10 93-15,0 0-4 0,0-3-2 16,0 1 2-16,0 0 2 0,0-7-5 16,28 12-5-16,-5 0-5 0,0 2 7 0,5 5-14 15,28 0 22-15,-26 9-2 16,-2 1 7-16,2 0-16 0,-4 1-10 16,29 15-91-16,-32-14 12 0,0 0-49 15,-5 1-71-15,0-3-88 0,12 9-481 0,-20-11 310 16,0-4-235-16,5 1 110 0</inkml:trace>
        </inkml:traceGroup>
        <inkml:traceGroup>
          <inkml:annotationXML>
            <emma:emma xmlns:emma="http://www.w3.org/2003/04/emma" version="1.0">
              <emma:interpretation id="{7601A401-A67A-4271-B1D1-334D84165E64}" emma:medium="tactile" emma:mode="ink">
                <msink:context xmlns:msink="http://schemas.microsoft.com/ink/2010/main" type="inkWord" rotatedBoundingBox="21525,6789 24487,6811 24481,7637 21519,7615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1" timeOffset="103330.1952">22115 6314 2941 0,'0'-17'192'0,"0"12"-26"15,0 1 22-15,0 1-51 0,0 2-29 16,30 1 13-16,-5 0-87 0,-2 11-4 15,0 3 1-15,2 2 17 0,29 23 56 16,-26-15-63-16,-3 0-4 0,0 1-10 16,-2 1 7-16,-5 0-10 0,10 20 7 15,-21-26-30-15,-7-2 15 0,0-1 4 0,0-4 5 16,0 8 31-16,0-14-31 0,0-3-7 16,0 1-9-16,0-2 10 0,-50-2-8 15,29-1-1-15,-2 0-5 0,3 0 0 0,-3-10-5 16,-20-9 3-16,23 7-10 15,5-1-16-15,5-1-19 0,10-3 8 16,0-1 1-16,0-14-10 0,0 18 17 16,0 1 0-16,25 0 4 0,-2 3 12 0,22-9-8 15,-22 10 18-15,-5-1-11 16,5-1 0-16,-3 0 9 0,23-11-10 16,-25 10 18-16,0-1-6 0,-3 2-15 15,0-2 19-15,8-10 0 0,-15 12 13 0,-8-1-10 16,10 1-12-16,-10 2 1 0,0 1-3 15,10-1-1-15,-10 6 2 0,0 3-5 16,0 0 1-16,13 0-56 0,9 25 70 16,-9-9 1-16,0 1 65 0,-1 5-64 15,6 0 1-15,15 27 27 0,-15-25-24 16,10 45 46-16,-10-51-30 16,-18-1-4-16,12-2-15 0,-12-2 9 15,0 5 26-15,0-12 22 0,0-1 35 0,0-2 37 16,0-2 75-16,10-1 228 0,-10 0-283 15,0 0-88-15,0-8-65 0,0 1-12 16,0-11-8-16,0 7 8 16,0-1-7-16,0 1-20 0,0-3-15 0,0-4-183 15,0 13 102-15,0 5 33 0,0 0 29 16,0 0 36-16,0 10 22 0,31 14-11 16,9-11 16-16,-4 1 0 0,-8 0 4 15,60 18 13-15,-65-21-2 16,25-1 5-16,-25-7-9 0,3-3 4 15,-1 0-8-15,0 0 3 0,3 0 1 16,23-24-10-16,-28 16-3 0,-3-2 4 16,-2 0-5-16,0 0 18 0,-6-10-20 15,-12 11 5-15,0-2 6 0,0 1 1 0,0-3-8 16,0-13-5-16,0 14 4 0,-30 2-8 16,30 1 8-16,-28 2-5 15,5 3-7-15,23 4 4 0,-33 0 3 0,10 8 17 0,1 2-6 16,1 1-11-16,6 15 4 15,-8-11 6-15,8 0 6 0,15 1-3 16,0 0 2-16,0 17-73 0,41-18 50 16,-3 0-127-16,2-5-17 0,11 3-51 0,58 5-526 15,-51-12 290-15,1-1-89 16,6-4-185-16,-1-1 60 0,-6 0 137 16</inkml:trace>
          <inkml:trace contextRef="#ctx0" brushRef="#br1" timeOffset="101993.284">20743 6273 2528 0,'-8'-9'42'0,"-2"2"26"16,10 0 0-16,0 4-2 0,0-2-89 16,0 5-22-16,0 0-43 0,0 0-55 15,0 0-88-15,0 0-853 0,28 8 549 0,-5-2 93 16</inkml:trace>
          <inkml:trace contextRef="#ctx0" brushRef="#br1" timeOffset="101820.4284">20897 6426 2190 0,'6'0'66'16,"11"0"188"-16,-9 8-99 0,-1 1-38 15,9 1-26-15,-4 5-15 0,11 15 19 16,-10-13-84-16,-6 1 0 16,6-1-7-16,-5 2-1 0,4 13-54 0,-4-19-64 0,7-2-88 15,-10-2-89-15,-5-1-124 16,0 2-802-16</inkml:trace>
          <inkml:trace contextRef="#ctx0" brushRef="#br1" timeOffset="102493.5512">21108 6354 1950 0,'0'17'120'0,"20"-10"37"0,-20-1 65 15,23-1 31-15,-23-1 14 0,33-3 175 16,-23-1-275-16,8 0-73 0,-3 0 9 15,0 0-9-15,3-9-24 0,20-6 42 16,-20 6-85-16,-3 2-7 0,-2-1-4 16,-3-2 17-16,10-9 25 0,-12 9-32 15,-8 0-4-15,0-3-13 0,0 0-11 0,0-17-6 16,0 14 21-16,0 0-10 16,0 2-3-16,0 0-5 0,0-6-31 15,0 16 29-15,0 1-1 0,0 3 3 16,-18 0 5-16,18 0-1 0,-15 27 13 0,15-10-17 15,0 0 10-15,0 6 17 0,0 5-31 16,0 34 6-16,28-26-19 0,0 3 33 16,2 3-7-16,3 1 4 0,41 46 2 15,-31-45-7-15,-3 0 3 0,3-2 0 0,0-1-1 16,31 31 13-16,-46-42-12 16,-3-1 6-16,-7-5 7 0,-8-2 19 15,-10-6 12-15,0 9 89 0,0-17-33 0,0-3 25 16,0-1 25-16,-30-4-2 15,-29 0 55-15,26 0-143 0,-2-13-23 16,-6 1-2-16,-2-2-11 0,-43-17 2 16,43 13-39-16,2-2 15 0,1 0 1 0,7-1-11 15,-18-18 22-15,31 23-35 0,5 1-26 16,7 1-73-16,8 2-100 0,0-8-347 16,0 11 301-16,23 0 19 0,0 0-70 15,2 1-128-15,3-2-134 0,30-12-1095 0,-22 9 1051 16</inkml:trace>
        </inkml:traceGroup>
        <inkml:traceGroup>
          <inkml:annotationXML>
            <emma:emma xmlns:emma="http://www.w3.org/2003/04/emma" version="1.0">
              <emma:interpretation id="{F77DED91-B921-47F4-B676-5703FC98603E}" emma:medium="tactile" emma:mode="ink">
                <msink:context xmlns:msink="http://schemas.microsoft.com/ink/2010/main" type="inkWord" rotatedBoundingBox="24745,6742 27285,6761 27280,7335 24741,7316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1" timeOffset="103989.9359">23961 6477 2413 0,'-18'-12'50'0,"18"0"55"0,0-1 188 16,0 10-189-16,0 0-58 0,0 3-25 15,0 0 5-15,0 0 24 0,0 9 172 0,18 1-82 16,-1 2 6-16,1 1-38 16,2 3 1-16,11 20 45 0,12 19 11 15,-28-38-122 1,-5 0 3-16,0-4 11 0,-10 0 23 0,16-4 31 15,1 4 317-15,-12-9-92 0,-5-3 38 0,0-1-33 16,6 0-56-16,-6 0-23 16,0 0-230-16,0-10-28 0,0 2-4 0,0-1-3 0,0-12-59 15,0 8-28-15,0-2-64 16,0-4-93-16,0-1-116 0,27-18-392 16,-6 20 435-16,-4 2 94 0,6 2 32 15,0 1-15-15,25-3-267 0,-22 11 206 16,2 0 17-16,-1 0 40 0,4 2 51 0,-1 0 63 15,31-1 27-15,-33 3 71 16,-3-1 14-16,-4 1 22 0,-6 1 21 16,8-2 69-16,-23 1-79 0,0 1-14 15,0 0 8-15,0 0 26 0,0 0 112 0,0 0-88 16,0 0-16-16,-23 11 12 0,23 1 5 16,-36 11 78-16,21-6-89 0,15-2-12 15,-13-1-8-15,-2 2 1 0,15 1-16 16,-23 12 26-16,23-14-46 0,0-2-10 15,0 0 5-15,0-4 11 0,0 6 53 16,0-12-24-16,0 0-3 0,0-1 3 16,26-2-14-16,-3 0 7 0,7 0-32 0,-7 0 7 15,0-8 0-15,-3-1 5 16,3 0 11-16,-8-9-29 0,5 10 18 0,-4-1-14 16,-4-3-20-16,-12 3 94 15,0-10-99-15,13 13-8 0,-13 1-17 0,0 1 15 16,0 4 4-16,0 0 11 0,0 0 0 15,0 10-6-15,0 0 3 0,0 1 2 16,0 10 17-16,0-11-13 0,0 0-5 16,28 0-1-16,-28-1-7 0,25-2-14 15,16 6-112-15,-24-10 30 0,4 1-28 0,-1-1-33 16,3-3-66-16,33 0-385 16,-31 0 271-16,0-8 16 0,1 8-1 15,-6-11-62-15,13-7-557 0,-23 6 559 0,-2 1 136 16</inkml:trace>
          <inkml:trace contextRef="#ctx0" brushRef="#br1" timeOffset="104189.7111">25051 6370 2086 0,'-23'-73'151'16,"-5"37"104"-16,5 2 62 0,3 3-4 0,0 4-15 15,2-13-45-15,3 28-212 16,2 5-42-16,13 7 33 0,0 0 26 16,0 20 119-16,0-4-114 0,0 6-9 15,0 5-10-15,0 2-7 0,0 40 4 0,26-36-34 16,27 66 9-1,-30-71-15-15,-8 1 1 0,0-6-3 0,-2 0-18 16,17 15-139-16,-20-23-27 16,18 20-792-16,-18-29 549 0,0-2-217 15,1-4-31-15,1 0 73 0</inkml:trace>
          <inkml:trace contextRef="#ctx0" brushRef="#br1" timeOffset="105008.5241">25317 6458 2615 0,'0'-10'63'0,"-20"4"59"0,20-3 183 16,0 9-211-16,0 0-61 16,0 0 5-16,0 0 32 0,0 0 29 0,0 10 104 15,0 0-132-15,0 0-19 16,0 3-1-16,0 2 9 0,0 15 23 0,0-13-51 16,0 0-1-16,20-1-5 15,-20-2-4-15,0 10 42 0,0-17-13 0,31 0 17 16,-9-1-6-16,-1-4-2 0,29-2-5 15,-27 0-36-15,-5 0-4 0,-3-8-1 16,3 1 8-16,-5 0-14 0,32-9 8 16,-29 8-18-16,-4 0 2 0,-12-1-2 15,10 2-4-15,3-4-2 0,-13 7-1 0,0 2-2 16,0 2-13-16,0 0 8 16,0 0-14-16,0 0 16 0,0 9 10 15,0-2 11-15,0 2-7 0,0 0 11 0,0 6-17 0,0-6 0 16,0-2 5-16,18-1 5 15,-3-1-3-15,23 3 3 0,-20-7 6 16,0-1-72-16,2 0 65 16,3 0 2-16,22 0 74 0,-22 0-74 0,-3-7-1 15,1 0-14-15,-4 7 13 0,16-15-8 0,-17 8-1 16,-9-1 8-16,3 2 6 16,-5-3-8-16,3-2 3 0,-5-15-10 15,-3 12 11-15,0 0-3 0,0 1 5 0,0-1-8 16,0-6-16-16,0 13 7 0,0 2 2 15,-18 2 0-15,18 0 5 0,-43 3-4 16,25 0 5-16,3 0-2 16,5 0 4-16,-3 8-32 0,-2 0 33 0,-8 10-1 15,23-8 25-15,0 1-32 0,0 2 9 16,0 2-3-16,0 15 15 0,0-16-21 16,28 1 1-16,-28-1 8 0,23-1-5 15,-6 10 54-15,9-15-54 0,-6 0 14 0,-20-2-30 16,0-2 17-16,25 1 16 15,-2-5-17-15,-23 0 12 0,28 0-12 0,-5 0 4 16,-5 0-1-16,-3-18-15 16,5 11 3-16,-5 1-3 0,-5-2-12 0,1-1 3 15,1-13-16-15,-4 11 30 0,-3-4 0 16,0 1 0-16,0-1-9 0,5-13-17 16,-5 16 18-16,3 3 9 0,-8 1 6 15,0-4-6-15,23 12 16 16,-5 0-6-16,20 9-6 0,-16 1-2 15,6 0 1-15,-7 1 0 0,4 3 6 16,23 15 3-16,-25-14-3 0,-5 0-5 16,-3 1 6-16,-5-1 7 0,-5 0 2 15,-5 9 19-15,0-15-35 0,0 1 16 0,0-4-7 16,-25 0-6-16,-13 1 4 0,15-5-1 16,3-1-1-16,-3 0-5 15,0-1-26-15,-18 0-195 0,24 0-6 0,-6-10-105 0,0 4-70 16,0-1-77-16,3 0-229 15,0-6-493-15</inkml:trace>
        </inkml:traceGroup>
        <inkml:traceGroup>
          <inkml:annotationXML>
            <emma:emma xmlns:emma="http://www.w3.org/2003/04/emma" version="1.0">
              <emma:interpretation id="{DCAE67F9-5D11-4E0E-9E5A-056410A0CAF1}" emma:medium="tactile" emma:mode="ink">
                <msink:context xmlns:msink="http://schemas.microsoft.com/ink/2010/main" type="inkWord" rotatedBoundingBox="27997,7105 29830,7119 29828,7354 27995,7340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1" timeOffset="109257.807">27640 6546 2291 0,'8'-5'46'0,"-6"2"70"15,1-2 76-15,-3 2 53 0,0 1 13 16,0-5 150-16,0 3-268 0,0-1-51 16,0 0-33-16,-21 1-17 0,-9-2 11 15,15 3-38-15,-1 1 2 0,-4 2-2 0,2 0 6 16,-30 0 14-16,20 9-18 16,-2 0-7-16,-1 1-2 0,-1 0-1 15,1 1-3-15,-22 14-4 0,27-11 1 0,4 2 1 16,6-3 1-16,4 3-5 0,4 11 17 15,8-16-11-15,0 1 7 0,0-3-1 16,23-3-1-16,18 3 42 16,-16-7-29-16,0-2 4 0,3 0-8 0,5 0 6 0,-2 0 4 15,29-20 22-15,-34 12-18 16,-1 0-9-16,-5-1 0 0,-2 1-8 16,5-6 9-16,-15 6-18 0,-3 2 12 15,-3 2-19-15,-2 0-2 0,0 1-2 0,0 3-33 16,0 0 34-16,0 0 1 0,0 0 4 15,5 0 6-15,3 16-7 0,-3-9-2 16,0-1-3-16,8 4-5 0,-1-4-16 16,29 8-70-16,-16-7 18 0,3-1-38 15,3-3-51-15,4-1-93 0,3-1-69 16,41-1-363-16,-39 0 382 0,-4 0-46 16,-1 0 51-16,-4 0-24 0,7-6-41 15,-23-4 370-15,-15 4 150 0,0 1 85 0,0-1 25 16,0 0-33-16,-23-11 138 0,3 7-177 15,7 0 11-15,-2-2 28 0,2 1-8 16,1-13 179-16,-4 13-259 16,16 2-9-16,0 1-49 0,0 2-33 0,0 2-26 0,0 2-8 15,0 2-7-15,0 0 7 16,18 0-6-16,0 0-18 0,28 16 29 16,-21-6-2-16,8 0 13 0,-3 2-14 15,1 1 13-15,-1 1 2 0,16 15 41 16,-28-17-36-16,-6 2-9 0,-4-3 12 0,-1 1-6 15,-7 4 49-15,0-10-58 16,0-1-2-16,0-1-18 0,0-4 16 16,-17 0-8-16,-14 0 1 0,16 0-8 15,-3 0 9-15,1 0-10 0,1 0 1 0,-6-9-10 16,11 0 9-16,11 0-9 0,0-1 6 16,0-1-12-16,0-1-8 15,26-11-22-15,-1 14 21 0,3 1-7 0,-5 2-10 0,7 3-8 16,31 3-62-16,-28 0 63 15,0 0 16-15,0 7 8 0,3-7 11 16,2 10 10-16,35-4-3 0,-42 0 12 16,1-6-6-16,4 0 3 0,-3 0 2 0,33 0-7 15,-36 0 5-15,-4-10-4 16,2 0 8-16,-1 1 3 0,-4 0-2 16,5-8 39-16,-18 7-30 0,-2 1 9 15,-3 1-3-15,-5-2-11 0,0-7 14 0,0 9-24 16,-23 0 1-16,23 0-5 0,-25 2 5 15,2 1-10-15,-25-1-11 0,28 6 15 16,-6 0 14-16,6 0 13 0,-8 10-4 16,-18 10 0-16,29-7-18 0,-4-1 6 15,6 4-5-15,2-3 9 0,6 2-5 0,-1 14-2 16,8-15-3-16,0 0-2 16,0-3 2-16,0 1 3 0,48 8-21 15,-22-13-31-15,4 0-94 0,6-1-128 0,-1-1-139 16,8-1-123-16,59-1-993 0,-47-3 939 15</inkml:trace>
        </inkml:traceGroup>
        <inkml:traceGroup>
          <inkml:annotationXML>
            <emma:emma xmlns:emma="http://www.w3.org/2003/04/emma" version="1.0">
              <emma:interpretation id="{C7E93F89-9E71-470D-AE3A-0D1FD0E5A871}" emma:medium="tactile" emma:mode="ink">
                <msink:context xmlns:msink="http://schemas.microsoft.com/ink/2010/main" type="inkWord" rotatedBoundingBox="30156,6854 32713,6873 32707,7672 30150,7653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1" timeOffset="110520.6162">30358 6523 2074 0,'0'-3'47'0,"0"3"143"16,0 0-54-16,0 10-25 15,0 1-16-15,0 1 11 0,0 1-11 16,0 19 85-16,0-15-98 0,0 0-4 16,20-1-6-16,-20-3 20 0,16-1-6 0,19 6 139 15,-22-12-111-15,-13-1-10 16,15-1-25-16,-2-2-11 0,-13-2-22 16,0 0 26-16,25 0-48 0,-7-8 0 15,2 1-6-15,-2-2 3 0,25-5 23 0,-25 5-7 16,-3-2-31-16,-15 0-6 0,15 1-7 15,-5 2-17-15,-2-5 16 0,-8 7-2 16,5 4 1-16,-5 2-4 0,0 0 11 16,0 0 5-16,0 19-4 0,0-9 6 15,0 3-8-15,0 0 1 0,0 0 2 16,0 13-20-16,0-1-29 16,38-6-90-16,-38-12 16 0,18 0-71 15,5-2-97-15,5 0-106 0,4-2-59 0,37-1-697 16,-31-2 574-16,3 0 112 0</inkml:trace>
          <inkml:trace contextRef="#ctx0" brushRef="#br1" timeOffset="109738.7372">29727 6519 2235 0,'-13'-7'28'0,"3"0"48"15,2 2 41-15,-7-3 185 16,5 5-179-16,-5 2-15 0,0-3-12 0,-6 2 5 16,1 2-9-16,-21 0 50 15,19 0-101-15,-1 0-9 0,0 0-11 0,3 0 0 16,-16 15 56-16,21-8-57 0,0 0 7 16,0 1-39-16,4 1 36 0,4 1 9 15,-8 11 19-15,12-11-35 0,3 0-3 0,0-1 1 16,0 0-1-16,0-1 5 15,41 3-8-15,-26-7 12 0,0-2 3 16,-15-1 21-16,23-1-36 0,2 0 6 16,21 0 4-16,-23-9 1 0,-3 9-2 0,-2-11 12 15,-1 4 5-15,11-8 33 16,-20 7-43-16,-3-1-3 0,0 1-6 0,0-2-4 16,-5 10-2-16,0-19 0 15,0 10-8-15,0 9-11 0,0-10-2 0,-20 10-5 16,2 0 3-16,-22-10 8 15,19 10 7-15,-57 23-7 0,52-11 2 16,6 1 1-16,0 2 2 0,5 1-5 16,-3 16 8-16,18-15-10 0,0 0 7 15,0 0-7-15,0-1-3 0,25-1 3 0,33 13-75 16,-22-17 2-16,2 0-55 16,8-2-91-16,-1-1-111 0,54 2-519 15,-46-7 335-15,-4-3-158 0,1 0 119 0</inkml:trace>
          <inkml:trace contextRef="#ctx0" brushRef="#br1" timeOffset="110118.8984">30130 6597 2186 0,'-18'-12'34'16,"18"4"42"-16,-12-6 152 0,1 10-143 16,11 1-45-16,-12 0-29 0,2 3 3 15,-1 0 20-15,-1 8 86 0,2 1-63 0,2 2-33 16,0 1 13-16,1 4 12 15,-8 15 61-15,10-14-72 0,2 0-20 0,3-2 4 16,0 0-3-16,0-3-1 16,0 8 35-16,0-14 7 0,18 0 29 0,-3-4 31 15,-15-2-27-15,13 0-27 0,12 0 5 16,-12 0-24-16,-6-9 7 0,3 1-7 16,3 0-13-16,5-9 3 0,-11 8-19 15,-4-1 3-15,2-1 0 0,0 0 18 0,-2 0-22 16,4-8 10-16,-7 11-37 15,3 0 7-15,-3 5-1 0,0 3 4 16,0 0 0-16,0 20 3 0,0-4-11 16,0 1 9-16,-18 6 0 0,18 2-1 0,-18 2 1 15,18 30-6-15,0-28 3 16,0-1 6-16,0-1-7 0,0-2-1 16,0 35-243-16,18-43 26 0,-3 3-363 15,-15-13 206-15,0-4-113 0,13-3-218 16,-5 0 60-16</inkml:trace>
          <inkml:trace contextRef="#ctx0" brushRef="#br1" timeOffset="111122.728">31177 6649 2184 0,'0'-15'36'0,"3"2"54"0,-3 1 47 0,0-7 149 16,0 11-206-16,0 0-43 0,-21 4-13 15,21 2 5-15,-22 2 2 0,6 0 68 16,-4 0-53-16,2 14 5 0,6 0 0 0,-3-4-5 15,-1 4-1-15,-14 14 33 16,30-14-46-16,0 1-2 0,0-2-3 16,0 1-5-16,0 9 19 0,0-14-19 15,20-3 9-15,-20 0 23 0,0-2 19 0,0-1-8 16,0-3 46-16,20 0-69 0,-20 0-6 16,21 0 3-16,-21-7-11 15,15 7-8-15,3-17 25 0,-8 10-33 0,-10-1 0 16,18-1-8-16,-18 1 2 0,10-1 1 15,0-5 2-15,-10 8-15 0,0 0-1 16,0 3-5-16,0 0 0 0,0 3 4 16,0 0 5-16,0 0 6 0,0 10 2 0,0-1 3 15,0 0-13-15,0 1 5 16,0 9 0-16,20-9 4 0,-20 1-5 0,23-3-2 16,-5 0 0-16,2-1 1 15,21 5 7-15,-21-7-2 0,3-1 3 0,2-3-11 16,3 0 7-16,0-1-5 0,33 0 1 15,-31 0 0-15,3 0 7 0,-5-10-4 16,0 3 3-16,-3-2-1 0,18-8 0 16,-25 6-1-16,2-1-6 0,-2-3 8 15,-5-2-2-15,-1-5 0 0,11-28-6 16,-15 20 0-16,0-2 2 0,-1-3 7 16,-2-2-1-16,-2-1-4 0,-3-33-5 0,0 38 3 15,0 4 3-15,0 5-1 0,0 3-1 16,-18 6-5-16,3 0-3 0,2 15-31 15,-2 0 43-15,2 0 1 0,-5 15 2 16,-15 14 47-16,16-10-34 16,-1 4-1-16,3 5 7 0,5 0-6 0,5 2-11 0,5 31-1 15,0-25-3-15,0-4 5 16,27-2-7-16,-4-3 5 0,0-1-11 16,28 15-45-16,-26-24-23 0,1-2-76 15,-1-2-128-15,3-2-139 0,-3-1-122 16,21 3-1071-16,-26-7 1000 0</inkml:trace>
        </inkml:traceGroup>
      </inkml:traceGroup>
    </inkml:traceGroup>
    <inkml:traceGroup>
      <inkml:annotationXML>
        <emma:emma xmlns:emma="http://www.w3.org/2003/04/emma" version="1.0">
          <emma:interpretation id="{252C92FA-CCE2-4DFB-85B9-E39D607F0790}" emma:medium="tactile" emma:mode="ink">
            <msink:context xmlns:msink="http://schemas.microsoft.com/ink/2010/main" type="paragraph" rotatedBoundingBox="8495,8326 31924,8130 31941,10088 8511,1028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D720A5F-25E0-46B1-9FD0-DB24961C614B}" emma:medium="tactile" emma:mode="ink">
              <msink:context xmlns:msink="http://schemas.microsoft.com/ink/2010/main" type="line" rotatedBoundingBox="8495,8326 31793,8131 31801,9085 8503,9279"/>
            </emma:interpretation>
          </emma:emma>
        </inkml:annotationXML>
        <inkml:traceGroup>
          <inkml:annotationXML>
            <emma:emma xmlns:emma="http://www.w3.org/2003/04/emma" version="1.0">
              <emma:interpretation id="{4AA97959-F266-4457-8C6C-300C6BC4B2DD}" emma:medium="tactile" emma:mode="ink">
                <msink:context xmlns:msink="http://schemas.microsoft.com/ink/2010/main" type="inkWord" rotatedBoundingBox="8495,8326 10465,8309 10471,9062 8501,9079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1" timeOffset="118648.5533">8229 7993 2379 0,'0'5'229'16,"0"-5"-31"-16,0 3 38 15,0-3-15-15,0 0-2 0,0 0-24 16,0 0 94-16,0 0-164 0,0 0 5 16,0 0 35-16,0 0 30 0,0 0 210 0,0 0-222 15,0-8 0-15,0 2-10 16,0-2-29-16,0-11 72 0,0 10-144 0,0-3-21 16,0-1-18-16,0 0 0 0,0-19 31 15,0 15-40-15,0-1-6 0,0-4-5 16,0 2 6-16,0-2-3 0,0-18 5 15,0 23-24-15,0 2-4 0,0 2-7 16,0 5-24-16,0 1-31 0,0 7 44 16,0 0 18-16,0 14 9 0,0 3-2 15,0 32-4-15,0-20 2 0,0 7 11 0,0 5-6 16,28 4 3-16,23 50-12 0,-23-48 17 16,-1 1-10-16,1 1 0 0,3-3 0 15,19 35 3-15,-27-48-5 0,-2-4-1 16,-4-3-14-16,-4-5 5 0,-13 6 13 15,0-19 10-15,0-3 10 0,0-1-21 16,0-4 16-16,-30 0 2 0,-1 0 5 16,-4 0-22-16,-1-9 6 0,-4-1-2 0,-42-15 11 15,42 12-12-15,2-5 1 16,7-1-11-16,1-1 3 0,5-3-24 16,2-23-90-16,23 24 14 0,0-3-58 0,0 3-86 0,0-1-38 15,35-21-221-15,1 25 371 16,2-1 37-16,7 1 23 15,1 3 11-15,45-11-3 0,34 4 29 16,-95 18 14-16,-7 2 1 0,-5 3 1 0,-3 0-1 16,-15 0 16-16,15 9-3 15,-15 0 8-15,15 1-5 0,-15 3 4 16,13 0 2-16,-13 17-1 0,13-13-1 16,-3-2 4-16,-10 1-2 0,15-2 5 0,10 11 5 15,-9-15-6-15,-1-1 10 0,0-4 2 16,3 0 16-16,5-5 16 0,22 0 79 15,-17 0-51-15,-3-9 3 16,3-1 10-16,-2 0 18 0,22-13 134 0,-28 10-124 16,-5 0-10-16,-4 1-13 0,-11-1-21 15,0-14 9-15,0 15-75 0,0-1-15 16,0 2-7-16,0 2 0 16,-31-12-57-16,-2 17 2 0,-25 2-261 15,30 2 87-15,-3 0-1 0,4 0 27 16,1 0-11-16,-27 19-371 0,25-11 210 15,10-2-41-15,1 1-11 0,4 0-199 16,13 3-467-16</inkml:trace>
          <inkml:trace contextRef="#ctx0" brushRef="#br1" timeOffset="112812.1032">8221 7976 2720 0,'0'0'57'0,"0"0"61"0,0 0 24 15,0 0 9-15,0 0-9 16,0 0-109-16,0 0 23 0,0 0 29 16,0 0 23-16,0 17 96 0,0-11-132 15,0-1-21-15,0 0-7 0,0-5 11 0,0 4 7 16,0-1 123-16,0-3-53 0,0 0 44 15,0 0 63-15,0 0 66 0,0 0 282 16,0 0-377-16,0 0-84 0,0 0-45 16,0 0-20-16,0-15 23 0,0 15-47 15,0-6-13-15,0 0-7 0,0 6-6 16,0-9 0-16,0 9-12 0,0 0-5 16,0 0-1-16,0 0-2 0,0 0-2 15,0 0 5-15,0 0 4 0,0 0 2 0,0 0 2 16,0 0-9-16,0 0-14 0,0 0-44 15,0 0-87-15,0 0-153 0,0 0-544 16,0 0 449-16,0 0 89 16,0 0 21-16,0 0-91 0,0 0-97 0,0 0-932 0,-25 0 700 15,-3 6 157 1</inkml:trace>
          <inkml:trace contextRef="#ctx0" brushRef="#br1" timeOffset="118937.9161">9149 7977 2601 0,'26'-4'55'15,"19"-5"228"-15,-22 7-71 0,0 0-27 16,0-1-44-16,0 2-24 0,30 1 6 15,-25 0-90-15,2 0-6 0,1 8-4 16,2 1 7-16,-5 1 0 0,17 10 18 16,-24-10-34-16,-4 2-2 0,-7-1 0 0,-10-1-4 15,0 9 34-15,0-11-25 0,0 0 14 16,0-1 3-16,0-1 4 0,-25 3 43 16,25-5-33-16,-35 0 11 0,7-4 41 0,28 0 12 15,-54 0 52-15,54 0-139 16,-22-11-12-16,22 2 3 0,-21-4-13 15,21-2-8-15,0-23-74 0,0 16-20 16,0-1-26-16,38 0-22 0,-2 2-36 16,32-18-305-16,-35 24 109 0,-7 2-120 15,-1 3-331-15,-7 1 48 0</inkml:trace>
          <inkml:trace contextRef="#ctx0" brushRef="#br1" timeOffset="119703.6789">7722 8103 2706 0,'0'0'90'0,"0"0"107"15,0 0 75-15,0 0 55 0,0 0 142 16,0 0-301-16,0 0 30 0,0 0 67 16,0 0 112-16,0 0 437 0,0 0-463 15,0 0-80-15,0 0 302 16,0 0-450-16,0 0-30 0,0 0-26 0,0 0-4 15,0 0-64-15,0 0-11 16,0 0-11-16,0 0-50 0,0 0-299 16,0 0 28-16,0 0-165 0,0 0-88 0,0 0-27 15,0 0-511-15,0 0 587 0,0 8-140 16,0-8-197-16,-23 0 143 0</inkml:trace>
        </inkml:traceGroup>
        <inkml:traceGroup>
          <inkml:annotationXML>
            <emma:emma xmlns:emma="http://www.w3.org/2003/04/emma" version="1.0">
              <emma:interpretation id="{38B0EDB7-F04A-43F5-ADCD-F45D09155C46}" emma:medium="tactile" emma:mode="ink">
                <msink:context xmlns:msink="http://schemas.microsoft.com/ink/2010/main" type="inkWord" rotatedBoundingBox="11033,8501 12781,8486 12787,9191 11039,9205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1" timeOffset="121428.1388">11343 7979 2433 0,'0'-12'37'0,"0"1"74"16,0-13 304-16,0 13-194 0,-28 0-46 0,28 0-62 15,-25 3-35-15,25 1-39 0,-26-1-18 0,1 8-29 16,7 0 10-16,0 0-4 15,-2 9 3-15,-13 10 4 0,15-7-3 16,1 2 7-16,1 1 7 0,4 0-12 16,2 18 3-16,10-18-11 0,0-1 10 0,0 0-2 15,0-2 6-15,28 5 24 16,-28-10 4-16,30-2 0 0,-2-4 9 16,0-1 1-16,-5 0-1 0,27-10 41 0,-27 0-46 15,-3 2-15-15,3-1 13 0,-8-1-18 16,3-9 23-16,-18 8-48 15,10 1 4-15,-10-1-1 0,0-3 8 0,0-10 17 16,0 12-17-16,0 0-11 0,0 2-1 0,0 2 1 16,0-1-19-16,-23 7 6 15,23 2 17-15,0 0-4 0,0 8-4 16,-20 3 7-16,20 16-6 0,0-8 13 16,0 2-7-16,0 5-4 0,0 3 8 0,33 34-8 15,3-32 12-15,2 4-8 0,2 2-1 16,1 0 9-16,40 36-9 0,-43-38 3 15,-2-2-10-15,-6 0 7 0,-5-5 14 16,-4-2-8-16,-21 13 44 0,0-25 19 16,0-1 74-16,0-3 61 0,0-3 67 0,-46 1 239 15,16-6-304-15,-6-2-69 16,-5 0-28-16,-4 0-23 0,-49-23 6 16,41 10-70-16,-1-1-18 0,-4 0-6 15,5-3 13-15,-36-18 5 0,51 17-9 0,8 1-7 16,2 4-62-16,5-2-93 15,8-16-516-15,-3 18 288 0,18 0 33 0,0-1 94 16,0 2-43-16,0-4-76 0,30-8-564 0,1 15 239 16,-3-1-13-16,-3 1 133 15</inkml:trace>
          <inkml:trace contextRef="#ctx0" brushRef="#br1" timeOffset="121624.5874">11969 8091 3069 0,'0'0'36'0,"5"0"3"15,5 0 80-15,-10 6-58 16,0 0 22-16,0 2 1 0,0-2-9 0,0 16-15 16,-60 17-55-16,44-26-87 0,16 0-128 15,-30 1-139-15,12-2-148 16,18 1-255-16,-18 8-506 0</inkml:trace>
          <inkml:trace contextRef="#ctx0" brushRef="#br1" timeOffset="120902.2308">10260 7993 2486 0,'-13'0'59'0,"1"0"59"16,12 0 46-16,0 0 47 0,0 0 114 15,0 0-200-15,0 0-30 0,0 0-20 16,0 0-18-16,0 0 39 0,0 0-41 0,0 0 10 16,0 0 2-16,0 0-4 15,66-9 32-15,-36 3-66 0,6 6 2 16,-3-8-5-16,2 0 16 0,34-7 36 16,-31 7-26-16,-5 1 12 0,-8-1 14 0,-5 0 12 15,-20 0 26-15,15-5-32 0,-15 8-66 16,0 0-43-16,0-8 26 15,0 10-18-15,0-1 0 16,-35 0-18-16,35 2 27 0,-36 2-5 16,9 0 5-16,27 0 3 0,-36 0-5 0,-30 20 6 0,41-10 2 15,25 0-9-15,-26 4 5 16,26-1 8-16,-17 17-3 0,17-16-2 16,0 2-22-16,0-1-19 0,0 2-36 0,0 10-163 15,0-14 116-15,43-1-26 0,5-1-57 16,0-3-99-16,8-2-71 15,71-4-443-15,-59-2 338 0,3 0-125 16,3 0 91-16,-3-10 77 0</inkml:trace>
        </inkml:traceGroup>
        <inkml:traceGroup>
          <inkml:annotationXML>
            <emma:emma xmlns:emma="http://www.w3.org/2003/04/emma" version="1.0">
              <emma:interpretation id="{3994911E-73D0-4DF9-9BE8-8416BC51847A}" emma:medium="tactile" emma:mode="ink">
                <msink:context xmlns:msink="http://schemas.microsoft.com/ink/2010/main" type="inkWord" rotatedBoundingBox="13510,8287 14569,8278 14577,9228 13518,9237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1" timeOffset="122353.7789">12743 7826 2090 0,'-18'-6'32'0,"18"3"36"0,-13-1 194 16,13 3-93-16,0 1 10 0,0 0 4 16,0-2 7-16,0 1 160 15,0-2-197-15,0 1-12 0,0-2-24 0,23-1-21 16,-23 1 1-16,28-10 86 0,0 7-84 15,-28 0-5-15,20 1-8 0,-20-2-14 16,0-3-19-16,0 6-57 0,0 0-11 16,0 2 5-16,0 1-10 0,0 0-102 0,0 2 6 15,0 0-40-15,0 0 1 16,0 0-37-16,0 9-368 0,0-1 161 0,0 0-63 16,0 0-241-16,0 0-1 15,0 2 128-15</inkml:trace>
          <inkml:trace contextRef="#ctx0" brushRef="#br1" timeOffset="122074.3353">12753 7960 2760 0,'0'-6'89'0,"0"0"98"0,0 1 57 16,0 0 30-16,0-2 3 0,0 4-252 0,0 3-23 15,0 0 9-15,0 0 12 0,0 0 15 16,0 21 29-16,0-10-51 15,0 0-4-15,0 4-8 0,0 0 0 16,30 15 1-16,-2-16 11 0,-28 1-22 0,25 0-49 16,-4-1-74-16,-9 10-441 0,-12-13 192 15,0 10-1151 1,0-17 952-16,16-1 129 0</inkml:trace>
          <inkml:trace contextRef="#ctx0" brushRef="#br1" timeOffset="122841.4203">13280 7881 2524 0,'10'0'68'0,"3"-8"84"0,-8 1 78 16,13-6 273-16,-8 6-330 0,0-1-52 0,0 0-27 15,3-1-8-15,2-8 45 0,-15 7-81 16,13 0-15-16,-13-2-2 0,0 2-7 15,0-13 22-15,0 11-32 16,0 0-5-16,0-1 7 0,0 1-18 0,0-11 10 16,0 14-15-16,0 3-3 0,-28 1-3 0,28 0 1 15,0 5 2-15,-20 0 1 16,20 0 8-16,-18 12-3 0,18 1-3 16,-18 3 9-16,3 26 2 0,15-18 3 0,0 6-8 15,0 3-7-15,0 2-3 16,0 49-6-16,33-41 21 0,0 5 7 15,0 1-8-15,0 2 15 0,5 0-15 16,51 48-13-16,-46-53-2 0,0-3 5 0,-8-2 4 16,-2-5 5-16,15 24-2 15,-30-37-2-15,-18-4 5 0,0-3-3 0,0-3 5 16,0 4 27-16,0-14 6 0,0-3 23 16,-33 0 11-16,5 0-2 0,-33-10 34 15,28-2-66-15,-5-1-13 0,-2-2 4 16,-1-3-15-16,6-4-4 0,-44-29-1 15,44 22 1-15,7 0-4 0,5-3-11 16,0 3 1-16,13-23-31 0,10 31-17 16,0 2-44-16,0 2-49 0,0 2-37 0,28-9-176 15,5 14 219-15,-8-2-161 16,3 3-85-16,3 0-76 0,32-8-904 0,-28 10 766 16,-2-1 118-16</inkml:trace>
        </inkml:traceGroup>
        <inkml:traceGroup>
          <inkml:annotationXML>
            <emma:emma xmlns:emma="http://www.w3.org/2003/04/emma" version="1.0">
              <emma:interpretation id="{6BA51385-DB5B-443B-9D70-DE5FCC51F2EB}" emma:medium="tactile" emma:mode="ink">
                <msink:context xmlns:msink="http://schemas.microsoft.com/ink/2010/main" type="inkWord" rotatedBoundingBox="15245,8458 17102,8442 17107,9026 15250,9041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1" timeOffset="126278.1258">14566 7893 3109 0,'0'-23'169'16,"0"14"40"-16,0-5 55 0,0 5-19 15,0 2-76-15,0-4-68 0,0 8-108 16,0 3 3-16,0 0 14 0,0 10 16 16,0 4 10-16,0 24 36 0,0-12-47 15,0 5-8-15,0 3-8 0,25 2 8 16,3 78-6-16,23-43-4 0,-51-38-12 16,28-4-46-16,-6-2-55 0,-1-2-51 15,-9-2-72-15,14 13-281 0,-26-23 215 16,0-3-7-16,0-3-11 0,0-4-21 15,0-1-525-15,0-2 358 0,0 0 81 16,-33-9 129-16</inkml:trace>
          <inkml:trace contextRef="#ctx0" brushRef="#br1" timeOffset="126790.8835">14548 8301 2192 0,'-61'-29'107'0,"61"16"24"16,-25-1 60-16,25 1 2 0,-13 1-2 0,13 1-48 16,0-7 26-16,0 9-116 15,0 2 4-15,0-2-14 0,38 1 11 0,28-7 23 16,-30 7-50-16,7-1 1 15,0 0-8-15,2 3 10 0,47-10-4 0,-52 9-20 16,-7 2-13-16,0 1 9 0,-12 2-3 0,1 0-1 16,1 1-5-16,-13 1 6 15,-10 0 1-15,8 0 1 0,-8 10-4 16,20 6 5-16,-10-5 5 0,-2 0-2 16,2 1-10-16,-10 1 8 0,15 16-15 0,-10-14 22 15,3-2-7-15,2 0 3 0,-5-2 4 16,18 15 7-16,-13-21 1 15,8 2 61-15,-18-6-18 0,10-1-3 16,-2 0-8-16,2 0-6 16,10-10 5-16,-12 2-26 0,2 2-1 0,5-2-10 15,-7 1 4-15,12-7-24 0,-20 7-6 16,13 2 2-16,-13 2 4 0,5 3 1 16,-5-3-19-16,0 3-18 0,0 0 32 15,0 0 7-15,0 0 12 0,0 6-6 16,0 2-6-16,53 4 1 15,-30-6-3-15,0 0 8 0,-1-1 1 16,4 0 5-16,2-1 1 0,27-1-7 0,-22-3-2 16,0 0 0-16,0 0 5 15,-5 0 5-15,28-18 10 0,0-4 16 16,-41 15-16-16,-5-1-9 0,-10 0 3 16,0-1-6-16,0-1 2 0,0-10-6 15,0 10-8-15,0 0 0 0,0 2 1 0,0 0-9 16,-25-3-90-1,-16 2-324-15,41 8 150 0,-25 0-59 16,7 1-68-16,18 0-82 0,-23 0-180 16,-5 0-425-16</inkml:trace>
          <inkml:trace contextRef="#ctx0" brushRef="#br1" timeOffset="127131.1327">15933 8058 2274 0,'0'-5'51'16,"0"0"213"-16,0 5-223 0,0 0-17 15,0 0 32-15,0 0 33 0,0 11 115 16,0-1-120-16,0 2-17 0,0 1 6 0,0 1-3 16,0 17 56-16,0-18-62 15,0 1 7-15,0-1 2 0,0-1-6 0,0 5 72 16,27-11-93-16,-1-3 22 16,-3-1-10-16,-1-1 6 0,1-1 1 0,30 0 8 15,-30 0-54-15,5-9 17 0,0 0-3 16,-3 0 8-16,16-9 80 15,-16 7-63-15,-12 2 90 0,-13-2-116 0,15-1-9 16,-15-12-103-16,0 13 82 0,0-1-8 16,0 1-6-16,0 0 8 0,0-7-111 15,-28 12 6-15,3 0-33 0,-41-1-349 16,48 7 248-16,-4 0-61 16,1 0-65-16,-19 0-466 0,24 9 220 15,-1-3 57-15</inkml:trace>
        </inkml:traceGroup>
        <inkml:traceGroup>
          <inkml:annotationXML>
            <emma:emma xmlns:emma="http://www.w3.org/2003/04/emma" version="1.0">
              <emma:interpretation id="{2ECEF696-CB48-46D0-A2AB-8ADFE75BAAA0}" emma:medium="tactile" emma:mode="ink">
                <msink:context xmlns:msink="http://schemas.microsoft.com/ink/2010/main" type="inkWord" rotatedBoundingBox="18227,8408 21010,8385 21014,8833 18231,8856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1" timeOffset="128767.9468">18169 7975 1953 0,'-18'-4'15'0,"18"2"10"0,0 1 29 16,-15 1 35-16,2 0 148 15,3 25 55-15,0-15-202 0,10 2 10 16,0 0 0-16,0 1 14 0,0 11 52 16,0-11-93-16,0 1-3 0,0-2 19 0,25-1 18 15,-25-1 2-15,51 6 99 16,-28-11-126-16,0-1-7 0,-3-3-21 16,3-1-2-16,20 0 40 0,-25 0-49 0,0-10-11 15,-3 0-11-15,2 4-6 16,-1-9 8-16,-16 8-21 0,0 0-1 15,0 0-9-15,0 7 0 0,0-9-85 16,0 9 67-16,0-2-18 0,38 2 70 0,-38 0-55 16,0 0 11-16,0 6 14 15,0 2 4-15,33-8 5 0,-33 9 0 0,28-4 1 16,5 1 3-16,-33-1-3 0,38-5-7 16,-11 0-4-16,6 0 10 0,18 0-12 15,-23 0 0-15,0 0 7 0,-8-10 7 0,3 1-6 16,-3 3 12-16,8-7-17 15,-28 7 12-15,18-1-9 0,-18 0 6 16,0 0-8-16,0-9-13 0,0 6 13 16,0 1 8-16,0-1-18 0,0-1 22 0,0-6-29 15,0 8 24-15,-33 1-11 16,33 1 9-16,0 2-7 0,-23 0-32 16,23 2-1-16,0 0-4 0,0 3 3 0,0 0 12 0,0 0 12 15,0 0 2-15,0 0 4 16,33 8 1-16,5 0 6 0,0-1 2 15,59 12 6-15,-49-10-5 0,2 3-3 16,4 0-12-16,-4 0 9 0,32 14-10 0,-49-13 23 16,-8 0-1-16,-5-2 2 15,-5 1 1-15,-15 8 14 0,0-11 45 0,0-1-54 16,0-1-12-16,-38-1 13 16,0-1-66-16,-33 4 66 0,31-6-18 0,2-1 2 15,-5-2 0-15,0 0-35 0,-34 0-228 16,42 0-39-16,-3 0-109 15,5 0-74-15,0-10-296 0,-15-12-496 0</inkml:trace>
          <inkml:trace contextRef="#ctx0" brushRef="#br1" timeOffset="128139.7474">17667 7927 2183 0,'0'-3'30'0,"0"0"40"0,15 0 213 16,-15 1-108-16,8 0 5 0,-8 1-11 16,0 1-12-16,0-4 68 0,0 4-161 15,0 0-23-15,0 0-21 0,0 0-11 16,0 0-9-16,0 0-11 0,0 0 21 15,-18 0-3-15,-2 7 8 0,2 0 13 16,-25 8 37-16,15-6-24 0,-43 25 46 16,53-19-54-16,0-2 14 0,3 3-16 15,5 0-7-15,10 20 12 16,0-19-15-16,0 0-6 0,0 1-6 16,0 0 0-16,76 10 17 0,-38-18-14 15,3 0-10-15,7-3-8 0,3-2-41 0,63 0-238 16,-53-5-13-16,-6 0-99 0,1 0-74 15,0 0-252-15,40-15-588 0</inkml:trace>
          <inkml:trace contextRef="#ctx0" brushRef="#br1" timeOffset="129338.0051">19447 7758 3139 0,'8'-4'15'0,"-3"2"9"15,5 2 198-15,0 8-111 16,-2 0-11-16,4 4-9 0,9 18 65 0,-11-11-97 16,5 2-10-16,3 2-21 15,-1 1-33-15,14 25 15 0,-16-26-2 16,3 1 14-16,-6-4-13 0,-1 2 0 16,-1-4-12-16,-3 13 6 0,-7-18-3 15,0-3 4-15,0-2 3 0,0-2-10 0,0 2 2 16,0-7 0-16,0-1-3 15,-30 0 6-15,5 0 2 0,-21-8-2 16,23-1 4-16,-2 1 0 0,7 0-1 16,0-4-14-16,-2-12-42 0,10 11 18 0,10 0 10 15,0 0-4-15,0 0 1 16,0 2-1-16,0-9-32 0,30 12 37 16,1 1 1-16,-1 1 4 0,3 3 4 0,36-4-6 15,-42 5 17-15,6 2-3 0,-2 0-1 16,-8 0 1-16,20 0-5 0,-25 0 11 15,-6 9-7-15,-2 0 0 0,0 1 2 16,-2 0-4-16,2 13 11 0,-10-11-4 0,5 0 6 16,0 0 4-16,0 0-4 15,13 11 14-15,-5-15-21 0,0 0 2 0,-1-1 0 16,3-2 20-16,21 1 49 16,-18-6-24-16,2 0 3 0,3 0-8 0,0 0 5 15,20-11 22-15,-23 3-29 0,-2 0-2 16,0 1-4-16,-8-2 5 0,0 0-17 15,-10-8-4-15,0 8-22 0,0-1-3 16,0 0 7-16,0 3 1 0,0-9-16 16,-20 10-21-16,-8 0-38 0,5 1-36 0,0 1-47 15,-25 1-323-15,20 1 177 16,5 2-33-16,0 0-18 0,3 0-209 16,2 0-67-16</inkml:trace>
        </inkml:traceGroup>
        <inkml:traceGroup>
          <inkml:annotationXML>
            <emma:emma xmlns:emma="http://www.w3.org/2003/04/emma" version="1.0">
              <emma:interpretation id="{C1487252-0370-4BBB-9EDE-22EA0B7468E7}" emma:medium="tactile" emma:mode="ink">
                <msink:context xmlns:msink="http://schemas.microsoft.com/ink/2010/main" type="inkWord" rotatedBoundingBox="21265,8501 23767,8480 23769,8728 21267,8749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1" timeOffset="130849.9746">22193 7875 2072 0,'0'-2'16'16,"0"0"76"-16,0 2 3 0,0 0 13 0,0 0 9 16,0 0 11-16,23 9 83 15,-5 0-115-15,5-1 6 0,-6 3 16 16,9-2 4-16,22 15 92 0,-25-13-143 16,-3 1-20-16,-2 1-13 0,-1-1-9 0,-1 0-3 15,7 6 18-15,-23-10-32 0,0 0-4 16,0-3 0-16,0 0 8 0,0 0 19 15,0-2 8-15,0-2-36 0,-31 0 9 16,8 0-8-16,-2-1 25 0,5 0 4 16,20 0 5-16,-18 0-8 0,18 0-15 15,-15-8-1-15,15 1-8 0,0-1-12 16,0 1-84-16,0 1 78 0,0-1 11 16,22-10 78-16,1 10-77 0,-23-2-6 0,36-1 2 15,-8 1 9-15,27-11-8 0,-32 7-1 16,5 2-12-16,-5 2 11 15,0-3-6-15,-8 1-5 0,10-6-6 0,-25 10 11 16,11 2-10-16,-11-1-13 0,0 0-125 16,0 5 87-16,0 1 4 15,0 0-26-15,0 0 83 0,0 0 8 16,0 7-3-16,0 2 5 16,27 8-6-16,4-8 2 0,-8 2-5 0,2 1 9 15,0 0 2-15,31 14 45 0,-30-14-18 0,-1 0-2 16,0 1-7-16,-4-3-5 15,-1 1-6-15,-10 6 16 0,0-10-3 16,-10 0 2-16,0-2 9 0,0 0-2 16,-33 0 13-16,8-4-35 0,25 1 2 0,-38-2-7 15,5 0-14-15,-28 0-55 16,31 0-48-16,2 0-103 0,0-8-105 16,-8 1-81-16,3 0-65 0,-30-8-881 0,35 8 789 0</inkml:trace>
          <inkml:trace contextRef="#ctx0" brushRef="#br1" timeOffset="129868.989">20466 7918 2541 0,'0'-2'32'0,"11"2"25"16,-11 0 36-16,10 0 58 0,-3 0 2 16,11 0 145-16,-8 10-181 0,8-1-11 0,-3 0-4 15,5 1-5-15,21 14 46 0,-23-12-107 16,-3 1 8-1,13 26 50-15,-10-28-81 0,-18-1-12 16,15-1 7-16,-5 3 10 0,-10-8-8 16,0 0 20-16,0-2 28 0,0-2 24 15,0 0 168-15,0 0-75 0,0 0 47 16,0 0-5-16,0 0-18 0,0-6-24 0,0 6-168 16,0-8 16-16,0 0-21 0,0-1 3 0,0-1-9 15,0-12-22-15,0 12 8 16,0-1 8-16,0 2-8 0,0 1-17 15,28-2-111-15,-28 7 40 0,0 2-9 16,0 1 34-16,28 0 20 0,-28 0 14 0,0 0 39 16,28 0 4-16,-28 6 8 15,25-6 0-15,-25 0 47 0,0 0-25 0,18 0-5 16,-18 0-25-16,0 0 9 0,0 0-10 16,0 0-3-16,0-6 4 0,33 0 1 15,-33-1 3-15,35 1 1 0,18-9-5 16,-25 7 0-16,-2 2-8 0,-1-1-5 15,0 2-7-15,21 0-33 0,-26 5 33 16,-2 0 10-16,-3 0 9 0,1 10-8 16,-1 1-4-16,15 11-9 0,-20-10 23 0,3 2 12 15,2-1-44-15,-15-1-37 16,0 10-187-16,0-12 115 0,0-2-2 16,23 1-44-16,-23-2-104 0,41 3-502 0,-41-6 310 0,25-1-231 15,-5-3 82-15,1 0 85 16</inkml:trace>
          <inkml:trace contextRef="#ctx0" brushRef="#br1" timeOffset="130288.1142">21592 7927 2125 0,'0'-4'29'0,"-12"2"20"15,12 0 16-15,0 1 69 0,0 1-66 0,0 0 8 16,0 0 26-16,0 0 13 0,0 16 144 15,0-9-147-15,0 0 2 16,0-1-14-16,0 2 10 0,17-1 6 16,11 4 77-16,-18-6-109 0,3-1-12 0,2 0 79 0,0-2-90 15,21-1 44-15,-16-1-130 16,1 0 73-16,-4 0-4 0,4 0 25 16,14-7 39-16,-20 7-47 0,-5-8-17 15,-2 1-4-15,-8 1-15 0,13-6-13 16,-13 5-14-16,0 1 6 0,0-2-15 15,0-18 8-15,0 19-8 16,-31-1 1-16,6-4-4 0,-6 9 10 16,6 0-13-16,-3 3-4 0,3 0 17 15,-3 0-2-15,-25 12-1 0,27-3 1 0,4 2 4 16,-1-1 3-16,5 3-8 0,-12 12 10 16,30-11 1-16,-8-1 0 0,8 0-3 15,0 3 8-15,0 10-16 0,0-14-9 16,33-1-33-16,-3 0-23 0,6-4-38 15,37 5-236-15,-27-8 66 0,0-2-101 16,4-2-78-16,1 0-148 0,2 0-178 16</inkml:trace>
        </inkml:traceGroup>
        <inkml:traceGroup>
          <inkml:annotationXML>
            <emma:emma xmlns:emma="http://www.w3.org/2003/04/emma" version="1.0">
              <emma:interpretation id="{344B20F5-B0DB-40FA-ACBE-25ABDAA4816C}" emma:medium="tactile" emma:mode="ink">
                <msink:context xmlns:msink="http://schemas.microsoft.com/ink/2010/main" type="inkWord" rotatedBoundingBox="24516,8350 26763,8331 26766,8679 24519,8697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1" timeOffset="131742.5159">23783 7769 2449 0,'-13'-10'50'0,"1"0"92"0,-1 0 85 16,-5-4 270-16,13 8-350 0,0 2-91 16,5 0-49-16,0 3-16 0,0 1-19 15,0 0 35-15,0 12 19 0,0 1 25 16,28 1 16-16,-10 5 1 0,5 23 55 15,-3-18-82-15,-2 0-4 0,-6 1-16 16,-12 0-3-16,0 18 4 0,0-24-16 16,0 0-2-16,0-2 8 0,0-4-6 0,0-1 8 15,0 5 17-15,0-12 12 16,0-3 15-16,0 0 40 0,0-2 72 16,0 0 274-16,0 0-263 0,0 0-73 0,0-7-60 0,0 0-12 15,0-10 16-15,0 7-44 16,0-2-1-16,0 1 0 0,0-2-4 15,0 0-4-15,0-8-48 16,0 14 14-16,0 2-6 0,0 2 14 0,21 3 4 16,17 0-25-16,-18 7-56 0,3 1 30 15,2 0-37-15,0 2-25 0,26 12-119 16,-28-12 122-16,0 0-2 0,-3 0-18 16,-2-1-64-16,0-1-89 0,20 5-508 0,-21-8 291 15,4-3-202-15,4-2 122 0,3 0 92 16</inkml:trace>
          <inkml:trace contextRef="#ctx0" brushRef="#br1" timeOffset="132665.5973">24534 7936 2306 0,'0'-9'50'0,"0"-8"163"16,0 11-85-16,0-1-49 0,-26 3-60 16,9 2-11-16,-1 2-10 0,-5 0 27 0,5 0 3 15,3 11 15-15,-5 1 9 16,2 1 10-16,-20 14 54 0,23-14-67 15,2 1-9-15,3 0-4 0,5-3-41 16,5 1 61-16,0 5 91 0,0-11 0 0,0-2-30 16,20-1-8-16,-20-3-12 15,51 0 20-15,-26 0-83 0,-2 0-7 16,0-9 3-16,-3 1-2 0,21-7 21 0,-24 5-32 16,4 2 3-16,-9-1 3 0,-12-3-12 15,13 1 5-15,0-9-4 0,-13 12-14 0,0 1-11 16,0 2-4-16,0 2 5 15,0 3 0-15,0 0 13 0,0 10-4 16,0-1 0-16,0 0-11 0,0 3-12 16,0 8-77-16,0-10 34 0,0-2-9 0,25 0 9 15,-2-1-57-15,0 0-60 16,33-7-380-16,-31 0 240 0,8 0 15 16,0 0 27-16,5 0-45 0,30 0-500 15,-42 0 468-15,-3 0 113 0,-3-10 231 0,13 3 265 16,-15-3 135-16,-8-6 392 0,-10 6-590 15,0 0-63-15,0-1 15 0,0 1 14 16,0-8 102-16,-23 11-191 0,23 1-38 0,0 0-31 16,0 4-1-16,0 2 8 15,0 0 76-15,0 8 1 0,0 1 23 16,0 0 15-16,0 1 33 0,0 11 127 16,0-11-155-16,18 0-14 0,-18-1 3 0,17-2 11 15,-17-1-4-15,16 4 74 0,-16-7-85 16,15-2 29-16,-15-1 53 0,0 0 57 15,20 0 211-15,-20 0-322 0,0 0-88 16,10 0-43-16,-10-7-15 16,10-6-127-16,-2 5-51 0,-8-1-72 0,13 0-12 0,-1-1 11 15,4-2 40-15,14-12-288 16,-12 11 178-16,-1 0-39 0,4 1 17 16,2 1 23-16,-1 1 58 0,27-3-59 0,-24 7 253 15,-5 3 51-15,0 1 32 0,-4 2 29 16,4 0 121-16,-15 0-54 15,0 9 8-15,-5 0-15 0,5-3 12 16,3 8 96-16,-1 0-23 0,9 0 4 16,-9-8-92-16,6 0 7 15,0-1-11-15,2 1-13 0,20 3 131 16,3-1 19-16,-22-6-130 16,17 3 83-16,-16-5-106 0,-2 0-12 0,-2 0-11 15,0 0-5-15,15 0 40 0,-16-8-40 0,-1 1-7 16,-4 1-2-16,3-1-8 15,-5 1-4-15,-2-9-3 0,-3 9-10 0,0-1-16 16,0 0 2-16,-23 0 7 16,0-4-12-16,0 6 6 0,6 2 0 0,-4 3 7 15,-1 0-4-15,-1 0 6 16,-25 10 2-16,25-1-7 0,0 1-2 16,3-1-3-16,7 2 17 0,-7 10 5 0,20-10-8 0,0-1-15 15,0 0 15-15,0 1-16 16,0-1 8-16,55 8-20 0,-22-11-8 15,3 0-101-15,2-1-112 0,8-2-120 16,53 1-592-16,-46-5 252 0,3 0 64 16,-1 0 134-16</inkml:trace>
        </inkml:traceGroup>
        <inkml:traceGroup>
          <inkml:annotationXML>
            <emma:emma xmlns:emma="http://www.w3.org/2003/04/emma" version="1.0">
              <emma:interpretation id="{1632AA9F-29E4-49A2-B530-94A4B736AD3A}" emma:medium="tactile" emma:mode="ink">
                <msink:context xmlns:msink="http://schemas.microsoft.com/ink/2010/main" type="inkWord" rotatedBoundingBox="27086,8360 28224,8350 28227,8667 27088,8676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1" timeOffset="133499.9166">26349 7742 2505 0,'-12'-15'91'0,"12"11"-28"16,0 1-3-16,0 3-33 0,0 0 31 16,0 0 44-16,0 13 172 0,0-1-149 15,20 1-15-15,-2 3-8 0,2 1 18 16,20 21 34-16,-19-18-107 0,-4-1-25 16,4 1 1-16,-6-3-3 0,0 0-13 0,3 12 6 15,-18 0 4 1,0-19-51-16,0-7 46 0,0 0-2 15,0-3-1-15,0 2 47 16,-46-2-47-16,26 0-8 0,-5 0 3 0,-1 0 0 0,3 0 3 16,-25-15-3-1,28 7-6-15,2 1 10 0,3-1-17 0,7 0-23 16,3 1-4-16,5-7-76 16,0 8 53-16,0-1-9 0,28 2 13 0,-5-3 0 0,2 0 15 15,24-7-23-15,-21 6 42 0,-1 1 8 16,-1-1 3-16,-1 0 5 15,21-11 9-15,-26 12 8 0,-2-2 5 16,-3-1 8-16,-5 1 6 0,-5-1 5 16,0-8 29-16,-5 10-41 0,0 0-11 0,0 2-10 15,0 2-1-15,0 2-19 16,0 1-4-16,0 2 12 0,0 0 5 0,0 10 7 16,-12 1 0-16,12 2 18 0,0 19 63 15,0-12-26-15,0-1-11 0,0 2-6 16,0-1-7-16,0 16 22 0,0-19-27 15,35-2-6-15,-12-1-4 0,-23-2-1 16,20-2-8-16,-20 2-37 0,0-8 41 16,13 0 13-16,-13-4 59 0,0 0-26 15,0 0 15-15,0 0 65 0,0 0-96 0,0 0-21 16,0 0-21-16,0-9-3 16,0-8-17-16,0 10 6 0,0-2-7 0,0 2-8 15,0 0-24-15,0 1 1 0,0 2-30 16,23 4 52-16,-6 0 5 0,-1 0-8 15,4 10 19-15,0-1 4 0,21 12 15 16,-16-9-4-16,-2-2 5 0,0 0-3 16,2-1-12-16,3-2 9 0,23 3 5 0,-23-6 0 15,2-4-10-15,1 0-2 16,47 0 10-16,-55-9 2 16,0 1 0-16,12-8-9 0,-25 9 5 0,1-2-6 15,-6 2 2-15,-5-3-2 0,0-1-1 16,0-13-1-16,0 12 0 0,0-2 2 15,0 3-3-15,-23 0 0 16,-13 2 3-16,8-1-8 0,8 7 11 0,20 3-3 0,-23 0-1 16,-15 20-6-1,38-10 8-15,0-1 6 0,0 14-2 16,0-12 1-16,0 1-5 0,0-1-9 16,0-1-22-16,0 1-18 0,23 10-168 0,5-13-8 15,5 0-102-15,10-2-82 0,5-2-88 16,69-1-879-16</inkml:trace>
        </inkml:traceGroup>
        <inkml:traceGroup>
          <inkml:annotationXML>
            <emma:emma xmlns:emma="http://www.w3.org/2003/04/emma" version="1.0">
              <emma:interpretation id="{55A8C05C-4922-458A-8FF1-B403AEA7FE17}" emma:medium="tactile" emma:mode="ink">
                <msink:context xmlns:msink="http://schemas.microsoft.com/ink/2010/main" type="inkWord" rotatedBoundingBox="28718,8440 31796,8414 31798,8723 28721,8749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1" timeOffset="134214.8058">28943 7850 2594 0,'31'-3'62'0,"-16"-2"171"16,-15 5-105-16,0 0-65 15,0 0-45-15,0 0-14 0,0 0 4 16,-41 0 18-16,21 0-11 0,-3 8-2 16,0 3 9-16,-2-3 7 0,0 2 9 15,-26 13 51-15,33-12-52 0,-2 0 3 0,5 0-9 16,-8 17 53-16,20-21-57 15,3 0 15-15,0-1 7 0,0 1 78 16,0-4-68-16,18-1-9 0,2-1-12 16,-2-1-12-16,2 0-3 0,21 0 21 0,-18 0-21 15,0-7 5-15,-6 7-5 16,1-9 7-16,15-4-1 0,-10 3-6 16,-13 0-15-16,-10 10-10 15,8-4-10-15,-8 2 1 0,0 2 2 16,0-3-2-16,0 3 3 0,0 0 5 15,0 0 8-15,0 0-3 0,0 0-6 16,0 8 2-16,0 4-13 0,0-6 2 0,0 0-12 16,0 1 3-16,0-1-22 15,0 1-45-15,50 4-262 0,-24-6 71 0,-1 1-69 16,3-5-36-16,5 2-87 16,2-3-184-16</inkml:trace>
          <inkml:trace contextRef="#ctx0" brushRef="#br1" timeOffset="133790.6181">28048 7810 2013 0,'-18'-5'23'0,"1"1"88"0,-1 3-40 0,3 1-11 16,-1 0-16-16,6 0-4 0,-2 0 3 15,-4 9 62-15,9-1-43 0,7 1 11 16,0 1 3-16,0 0 4 0,0 1-3 16,25 13 86-16,1-11-60 0,-1 1 19 15,5 0 7-15,3 1 5 0,3 0-20 0,35 13 35 16,-38-13-109-16,2-4-17 0,-4 1-10 16,-3-1 1-16,12 5-6 0,-14-8 5 15,-26-4 28-15,0-3-36 16,0-1-4-16,-23 0-20 0,-3 0 17 15,-4 0-22-15,-44 0-183 0,34 0-36 16,-1 0-82-16,-2-7-54 0,3 7-90 16,2-10-213-16,-28-5-479 0</inkml:trace>
          <inkml:trace contextRef="#ctx0" brushRef="#br1" timeOffset="134790.531">29372 7902 2174 0,'0'-13'106'0,"-15"6"17"0,15 3 43 15,0 0-10-15,0 0-15 0,0 2-55 16,0-1-17-16,0 3-67 0,0 0 4 16,0 0-3-16,0 0 16 0,0 0 12 0,33 7 45 0,-18 0-17 15,3 2 12-15,-1-2 11 16,1 0 3-16,0 4-14 0,17 7 72 15,-20-8-81-15,1-2-8 0,-1 1-18 16,-2-1-11-16,-3-1-2 0,2 5 1 0,-7-8-11 16,-2 0 12-16,0-2 7 15,-1-1 8-15,-2-1 0 0,0 0 22 16,0 0-27-16,0 0-4 0,0 0-4 16,0 0 0-16,0 0-7 0,0-8-15 0,0 1-8 15,0 0-4-15,0 0 0 0,0 0-2 16,15-11-20-16,6 10 8 0,-6 0-4 15,0 2-1-15,0 0 5 0,0 2-3 16,18 2-23-16,-17 2 26 0,-1 0 9 16,0 0-2-16,0 0 1 0,3 0 6 0,10 8-9 15,-18-3 21-15,3 1-3 16,-3-6-3-16,-3 5-1 0,-1-1 1 16,1-1 7-16,-4-3-4 0,-3 0 1 0,0 0 9 15,0 0-6-15,0 0 1 16,0 0-14-16,0 0 3 0,0 0 5 15,0-8 2-15,0 2-4 0,0 0-2 0,23-9 9 16,-3 7-15-16,-5 1 7 0,-2-3-10 16,2 2 3-16,0 2 17 0,16-6-12 15,-19 9 4-15,1 3-4 0,0 0-3 16,-3 0 1-16,0 0-1 0,13 15 4 16,-11-8 9-16,1 2-7 0,0 0 1 15,-3 0 7-15,5 1 1 0,8 9-6 0,-15-10-1 16,-1-1-6-16,1 1 72 15,2-2-89-15,-3-1-69 0,9 5-451 16,-6-6 170-16,0-3-58 0,0 0-179 16,0-1-98-16,3-1 116 0</inkml:trace>
          <inkml:trace contextRef="#ctx0" brushRef="#br1" timeOffset="135179.4765">30642 7820 2154 0,'-10'0'75'0,"10"0"38"16,0 8 346-16,0 1-315 15,0-2-9-15,0-1 8 0,0 0 14 0,13 5 116 16,-1-6-156-16,-12-1-22 0,18 0-13 16,2 0 0-16,3-2-23 0,33 2 27 15,-26-3-57-15,1-1 6 0,7 0 1 16,-8 0 4-16,-4 0 9 0,9 0 65 15,-25-7-62-15,3 7-20 0,-13-8-4 16,10 3-12-16,-10 0-10 0,0-4-19 16,0 4-7-16,-25-9-24 15,2 10 37-15,0 1-2 0,-2 1 7 16,-3 2-8-16,0 0 3 0,-35 8-12 16,-6 8 16-16,13 5 11 15,34-9-5-15,6 1-2 0,4 1 3 0,2 0-4 16,10 0 8-16,0 15 5 15,0-14-10-15,0-2-4 0,27 1-36 16,1-3-42-16,0 2-50 0,33 7-406 0,-23-12 82 16,3-1-140-16,2-1-299 0,2-2 108 15,4-1 187-15</inkml:trace>
        </inkml:traceGroup>
      </inkml:traceGroup>
      <inkml:traceGroup>
        <inkml:annotationXML>
          <emma:emma xmlns:emma="http://www.w3.org/2003/04/emma" version="1.0">
            <emma:interpretation id="{27961021-03F8-49C7-92AB-305F345C957F}" emma:medium="tactile" emma:mode="ink">
              <msink:context xmlns:msink="http://schemas.microsoft.com/ink/2010/main" type="line" rotatedBoundingBox="9948,9552 31922,9007 31943,9848 9969,10394"/>
            </emma:interpretation>
          </emma:emma>
        </inkml:annotationXML>
        <inkml:traceGroup>
          <inkml:annotationXML>
            <emma:emma xmlns:emma="http://www.w3.org/2003/04/emma" version="1.0">
              <emma:interpretation id="{29FCA714-E3FE-415E-AD54-5707C816D9C6}" emma:medium="tactile" emma:mode="ink">
                <msink:context xmlns:msink="http://schemas.microsoft.com/ink/2010/main" type="inkWord" rotatedBoundingBox="9948,9553 12356,9493 12369,9994 9960,10054"/>
              </emma:interpretation>
              <emma:one-of disjunction-type="recognition" id="oneOf47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1" timeOffset="136693.2065">9149 8929 2949 0,'0'-6'91'0,"0"1"22"15,0 1-6-15,0 3-42 0,0 1 32 16,0 8-14-16,0 4 22 0,31 2-17 16,-6 6-30-16,1 3-2 0,37 32 34 15,-35-23-53-15,2 0-14 0,-2 0-18 16,-2 0-3-16,14 23-8 0,-22-30 10 16,-5-4 6-16,-3-3 0 0,-10-1 8 0,5 5 18 15,-5-14-3-15,0-3 6 16,0-1 12-16,0 0-17 0,0-4 33 15,-23 0-41-15,23 0 11 0,-33 0-18 16,10-8 3-16,0 1-11 0,-5-11-1 0,11 8-15 0,17-3 4 16,-18-1-15-1,18-2-8-15,0-17-48 0,0 16 32 0,0 2-9 16,25-1 10-16,64-19-62 16,-61 28 70-16,0 2 0 0,20 2-36 15,-30 3 44-15,-3 0-1 0,-2 9 9 0,10 21-8 16,-23-19 18-1,7 1 9-15,1 17-11 0,-8-15 3 16,0 2 8-16,0 0-2 0,0-1 3 16,0 14-2-16,23-17 2 0,-23 0 2 0,30-2 30 15,-7-3-27-15,17-1 33 16,-19-6-38-16,1 0 44 0,1 0 1 16,3 0 0-16,22-22 44 0,-23 12-56 0,-2 0 1 15,-3-1 3-15,1 1 13 0,-6-1-21 16,-5-12 6-16,-10 13-46 0,0-1 8 15,0 0-8-15,0 2-2 0,0-9-39 16,0 12-16-16,0-1-34 0,-38 2-23 0,5 2-27 16,-30 1-292-16,35 2 113 15,-3 0-49-15,1 0-26 0,4 0-209 0,-22 0-586 16</inkml:trace>
          <inkml:trace contextRef="#ctx0" brushRef="#br1" timeOffset="137513.1854">9991 9012 2848 0,'13'-12'70'15,"-5"-3"156"-15,-8 10-109 0,10 3-52 16,2 2 12-16,-1 0 19 0,22 20 112 16,-13-6-136-16,5 2-15 0,3 4-15 0,3 4 10 15,24 30 3-15,-32-27-36 16,0-1 6-16,-8 2-18 0,11-2 7 15,-11 18-1-15,-15-28 1 0,0 0-13 16,0-4 8-16,0-1 6 0,0-2 6 0,0 2 42 0,0-7-17 16,0-2-6-16,0 0 0 15,0-2 10-15,-26 0 4 0,-27-8 2 16,23 0-39-16,7-1-10 16,3-1-5-16,20 0 3 0,-21-2-8 0,-17-14-3 15,38-11-59-15,0 26 9 16,0 2 3-16,0 0-5 15,54 3-13-15,-11-2 27 0,30-3-48 16,-35 6 65-16,3 0-10 0,-1-1 8 16,1 3 3-16,45-5-34 0,-48 6 36 0,-5 0-5 15,-2 0 12-15,-6 2-5 16,13 0-23-16,-28 0 28 0,-10 0 13 0,10 9 1 16,-10-2 4-16,0 10-5 0,0-7 4 15,0 0-2-15,0 1 2 0,0 0-1 16,0-1 0-16,-28 9 1 0,28-10 7 15,-20-2-12-15,20 0 5 0,-15-2 5 16,15 3 6-16,0-5-3 0,0-1-14 16,0 0 8-16,0-2-12 0,0 0-7 15,0 0 15-15,0 0-5 0,0 0 6 0,23 0-14 16,-6 0 5-16,16 0 3 0,-33 0 11 16,18 0-4-16,2 0-6 0,-2 0 2 15,18 9 2-15,-16-2 3 0,3 1 1 16,5-3 2-16,0 1-2 0,30 7-4 15,-25-8 1-15,-5-1 5 0,0-1 0 16,5 0 5-16,17-3 3 0,-27 0-5 16,-3 0-5-16,1 0 0 0,-4-8 4 0,4 0-1 15,14-9 17-15,-20 8-8 16,3 0 9-16,-3-3-1 0,3 2 5 16,8-17 1-16,-19 12-13 0,-2-3-5 0,-5-2 2 15,0-2-10-15,0-30-1 16,0 23 4-16,0-3 0 0,0-1-2 0,-25 3 12 15,-6-25 8-15,11 33-12 16,20 5-18-16,-23 4 10 0,6 6-6 0,17 7-2 16,-49 0-24-16,29 13 20 0,2 2 3 15,1 4 17-15,-32 49 37 16,49-42-40-16,0 27-9 0,0-28-2 16,0 0 13-16,0 0-6 0,28-1 5 0,0-1-16 15,36 20-178-15,-31-23-53 0,12-5-127 16,92 23-1438-16,-86-30 1183 15,0-2 149-15</inkml:trace>
        </inkml:traceGroup>
        <inkml:traceGroup>
          <inkml:annotationXML>
            <emma:emma xmlns:emma="http://www.w3.org/2003/04/emma" version="1.0">
              <emma:interpretation id="{AB67869D-76A3-43C0-A1D8-27D26EF40F68}" emma:medium="tactile" emma:mode="ink">
                <msink:context xmlns:msink="http://schemas.microsoft.com/ink/2010/main" type="inkWord" rotatedBoundingBox="12699,9627 16251,9539 16267,10185 12715,10274"/>
              </emma:interpretation>
              <emma:one-of disjunction-type="recognition" id="oneOf48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1" timeOffset="139177.9535">14449 9205 2211 0,'0'-11'22'0,"0"2"37"0,0 2 42 0,0 0 132 16,0 7-157-16,0 0-40 15,0 0-2-15,0 0 24 0,0 0 122 0,0 0-67 16,0 0-10-16,0 8 9 16,23 0-14-16,2 10 28 0,-25-9-91 0,23 0 11 15,-23-1 11-15,18 0 2 0,-18-1-19 16,0 4 42-16,0-7-53 0,0 1 12 15,0-4-18-15,0 1 14 0,0 1 47 16,0-3-12-16,0 0 33 16,0 0 197-16,0 0-267 0,0-8-16 0,0 1-38 15,0-13 26-15,0 9-19 16,0-3 17-16,28 1-16 0,-28 1-5 16,81-10 14-16,-48 16-15 0,0 0 4 15,-5 6-6-15,0 0-3 0,27 9-34 0,-32 3 31 16,3 1-13-16,1 1-14 0,-4-1-12 15,20 13-98-15,-25-13 52 16,-3-2-52-16,-2-1-87 0,-3-2-93 0,0-1-62 16,-2 2-737-16,7-7 486 0,-15-2 112 15</inkml:trace>
          <inkml:trace contextRef="#ctx0" brushRef="#br1" timeOffset="138492.8198">13260 9122 2536 0,'15'20'412'0,"-7"9"-16"16,-1-12-215-16,1 4-8 0,2 1-20 0,-2 4-37 16,25 59 49-1,-18-56-134-15,5 28 2 0,-7-30-22 0,-3-4-8 16,-2-1 5-16,2-2-4 0,7 15-2 16,-17-24-8-16,8 1 14 0,-8-5-2 15,0-1 2-15,0-3 11 0,0-1 19 0,0-2-22 16,0 0-12-16,0 0-5 15,0-8 2-15,0-11 0 0,-33 9 8 16,8-4 32-16,25-3-36 0,-33-3 6 16,10-27-51-16,0 18 38 0,23-1-13 0,-20-2-1 15,20-3 0-15,0-28-5 16,0 34 13-16,0 5-1 0,28 2 1 16,-5 6 2-16,2 3-1 0,26 6-6 0,-26 7 3 0,3 0 11 15,0 0 0-15,0 10 0 16,27 16 11-16,-37-12-2 0,2 1-3 15,-9 0 7-15,-11 1-12 0,0 12 12 16,0-17-14-16,0 2 6 0,0-4-3 0,0 0-41 16,-59 9 24-1,59-13 17-15,-55 1-244 0,37-5-40 0,-8-1-130 16,4 0-104-16,4 0-343 16,-15-9-544-16</inkml:trace>
          <inkml:trace contextRef="#ctx0" brushRef="#br1" timeOffset="138856.5643">13843 9145 2286 0,'10'0'98'16,"-10"0"14"-16,3 0 33 0,2 7-8 16,5-7-8-16,0 9-8 0,18 8 103 0,-13-11-120 15,8 1-4-15,-5-1-1 16,2-2 11-16,26-1 69 0,-26-3-116 15,3 0-10-15,0 0-4 0,-3 0-4 0,15 0 47 16,-19 0-44-16,-1-8-7 0,-15 0-4 0,18 2-10 16,-18-5-6-16,0 5-18 15,0-1-5-15,0-1 0 0,0-1-6 16,0 0 0-16,0-5-1 0,0 9-2 16,0 2 9-16,0 3-1 0,-43 0-3 0,-23 8 1 15,38 1 4-15,5 2-3 0,-5 0 3 16,28 1 5-16,-30 15-6 15,12-13 3-15,18 0-2 0,0 0 8 16,0 0 5-16,0 0-7 0,0 11 1 16,0-13-8-16,28-1-1 0,0-2 2 0,-1 0-20 15,32 2-102-15,-26-7 54 0,-5-1-118 16,5-3-73-16,-5 0-88 0,27 0-462 16,-27 0 425-16,-2-10-159 0,1 2-16 15,-4-1 65-15</inkml:trace>
          <inkml:trace contextRef="#ctx0" brushRef="#br1" timeOffset="139600.5057">15233 8947 2433 0,'0'-18'27'0,"0"4"11"16,0 4-3-16,0 10 39 0,0 0 101 0,25 0-45 0,-12 10-17 15,-13 3-5-15,20 2 1 16,8 22 77-16,-28-15-99 0,13 1-8 16,2-1 1-16,-15 2-4 0,23 22 30 15,-23-24-73-15,10-2-2 0,-5-1-2 16,2-1 7-16,-2-3-1 0,11 7 29 15,-9-14-33-15,-7 0 9 0,10-4 4 16,-10-1 5-16,11 0 86 0,-4-3-75 0,-7 0 6 16,0 0-13-16,0 0-4 15,10-8-1-15,-10 0-45 0,0 0-9 0,0-1-5 16,0-1 8-16,0-14-25 0,0 13 21 16,0-1 4-16,0 2-3 0,-33 2-3 15,11 1-4-15,-27 3-6 0,27 4 15 16,-1 0 1-16,0 0 0 0,-5 11 2 15,-25 11-5-15,35-13 5 0,-5 3-5 16,3-1 1-16,7 1 10 0,-2 12-6 16,15-12 2-16,0-1-7 0,0 2-15 0,0-3-21 15,0 11-115-15,28-11 55 16,0-3-17-16,5 2-78 0,0-3-114 16,0-1-113-16,43 1-742 0,-38-5 435 0,7-1 144 0</inkml:trace>
          <inkml:trace contextRef="#ctx0" brushRef="#br1" timeOffset="137679.986">11924 9337 2591 0,'-16'0'44'0,"16"-5"32"0,0 5 115 15,0 0-128-15,0 0-45 0,0-3-16 16,0 3-5-16,61-2-44 0,-33 2-48 0,5-3-84 16,5 3-114-16,5-2-231 15,51-2-688-15</inkml:trace>
          <inkml:trace contextRef="#ctx0" brushRef="#br1" timeOffset="138040.4207">12824 9107 2617 0,'0'-8'86'15,"-18"1"59"-15,18 2 5 16,0 1-25-16,-36-2-28 0,19 6-49 16,2 0 3-16,-3 0-4 0,-5 0 4 0,0 0-27 0,-20 17 1 15,20-8-24-15,5 0 1 16,3 0 3-16,0 0-15 0,15 14 20 15,0-11-3-15,0-1 18 0,0 0-19 16,0-1-3-16,71 10 12 0,-38-9-19 0,0-2 9 16,0 0 12-1,5 1 11-15,30 9 69 0,-40-11-69 0,3 1-6 16,-8-1-6-16,-3 1-2 0,-7-3 2 16,-3 4 4-16,-10-6-8 0,0-1-1 0,0 0-18 15,0 0 11-15,0 3-14 0,-26-4 3 16,1 0-58-16,0 0-75 0,2-1-105 15,-38 0-458-15,36-1 293 0,-3 0-225 16,5 0 34-16,0 0 78 0</inkml:trace>
        </inkml:traceGroup>
        <inkml:traceGroup>
          <inkml:annotationXML>
            <emma:emma xmlns:emma="http://www.w3.org/2003/04/emma" version="1.0">
              <emma:interpretation id="{A84D049A-8EE2-462C-BC6F-5EE48FA2E5C0}" emma:medium="tactile" emma:mode="ink">
                <msink:context xmlns:msink="http://schemas.microsoft.com/ink/2010/main" type="inkWord" rotatedBoundingBox="16653,9682 19201,9619 19211,10037 16664,10100"/>
              </emma:interpretation>
              <emma:one-of disjunction-type="recognition" id="oneOf49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1" timeOffset="141477.9221">17948 9034 2244 0,'0'-2'13'0,"-17"2"24"0,17 0 136 15,0 0-62-15,0 0 13 0,0 10-11 16,0-3 3-16,0 8 117 0,0-10-117 15,17 0-7-15,4 1-4 0,-21-2 4 16,45-4 73-16,-22 0-111 0,-3 0-19 16,3 0-16-16,-5 0-8 0,25 0 31 0,-23-7-28 15,-2 7 11-15,-5-9 11 16,2 1-10-16,-15 2-4 0,13-8-10 16,-13 7-33-16,0-1 3 0,0 1-4 0,0 1-3 15,0-7 2-15,0 7-7 0,0 2 14 16,0 1-4-16,0 2 0 0,-28 1-6 15,0 0 1-15,0 8-1 16,0 1 7-16,0 2 1 0,-20 16 9 0,25-13-7 0,6 2-3 16,1 0-5-16,16-1 15 15,0 1-17-15,0 13-37 0,0-14 3 16,0-2-22-16,38 0-65 0,13-3-142 16,58 4-581-16,-38-11 249 0,8-3-148 0,4 0 136 15</inkml:trace>
          <inkml:trace contextRef="#ctx0" brushRef="#br1" timeOffset="140672.3212">16465 9090 2510 0,'13'-3'33'0,"-13"0"67"15,10-4 273-15,-10 4-152 16,0 1-33-16,0-1-53 0,0 2-27 0,0-2-24 16,0 3-77-16,0 0-28 15,0 0 12-15,0 0 7 0,0 9 0 16,0-2 3-16,0 12 6 0,0-9-6 16,0 4-4-16,0 1 4 0,0-1-1 15,0 15 20-15,0-15-1 0,0-2 11 0,0 0 2 16,0-3 5-16,28-1-2 15,22 3-4-15,-24-9-6 0,2-2-14 16,78 0 51-16,-68-10-43 16,0 1-9-16,33-8 48 0,-43 7-15 0,-5 1 14 15,-3-1-11-15,-7-1-15 16,2 1-3-16,-15-13 3 0,0 11-25 0,0 0-1 16,0-2-12-16,0-1 8 0,-43-12-13 15,10 16 3-15,5 0-8 0,-5 2 22 16,5 4-9-16,-38 5-50 0,28 0-16 15,5 0 0-15,0 8-40 0,0 1-39 16,6 0-85-16,-24 9-476 0,36-9 287 16,-3 2-148-16,18 0-93 0,-15-1 78 15</inkml:trace>
          <inkml:trace contextRef="#ctx0" brushRef="#br1" timeOffset="141100.171">17183 9065 2800 0,'0'-6'66'15,"10"-2"62"-15,2-1 216 0,-1 6-218 16,-1-1-60-16,-3 3-37 0,-2 1 7 16,21 0 37-16,-14 0-28 0,-1 11-11 0,6-1-2 15,-1 0-21-15,1-1 2 0,11 13 8 16,-18-11-3-16,6 3-11 0,-9-3-10 15,3 1 7-15,-5 6 10 16,6 2-3-16,-11-20-8 0,0 0 10 16,0 0 14-16,0 0 11 0,0 0 21 15,0 0 131-15,0 0-88 0,0 0-12 16,0 0-27-16,0 0 4 0,0-14 30 16,0-12-48-16,0 14-39 0,0-1 6 15,0-1-12-15,0 1-1 0,0-23-37 16,0 24 17-1,27 0-9-15,6 9 6 0,-10 3 12 16,0 0-6-16,2 0-11 0,21 23-48 16,-18-11 25-16,-5 0 5 0,-3 2-11 15,-2 1-18-15,2-2-17 0,3 11-183 0,-16-12 68 16,-1-2-72-16,-6 1-79 0,0-3-95 16,0 5-908-16,10-9 759 0,-5 0 131 15</inkml:trace>
          <inkml:trace contextRef="#ctx0" brushRef="#br1" timeOffset="139797.7785">16085 9237 2649 0,'7'0'151'0,"-7"0"66"16,0 0 38-16,0 8-31 0,0 8 46 0,0-5-183 15,0 2-26-15,0 0-19 0,0 2-20 16,-50 16-9-16,32-15-18 0,-2-2 6 15,2 1 2-15,-3 0-14 0,4-4-53 16,-16 10-372-16,18-11 53 0,2-4-73 16,3 0-143-16,-3-3-137 0</inkml:trace>
        </inkml:traceGroup>
        <inkml:traceGroup>
          <inkml:annotationXML>
            <emma:emma xmlns:emma="http://www.w3.org/2003/04/emma" version="1.0">
              <emma:interpretation id="{27ADD86A-727C-4428-A556-252B62705251}" emma:medium="tactile" emma:mode="ink">
                <msink:context xmlns:msink="http://schemas.microsoft.com/ink/2010/main" type="inkWord" rotatedBoundingBox="19910,9308 22227,9250 22247,10089 19931,10147"/>
              </emma:interpretation>
              <emma:one-of disjunction-type="recognition" id="oneOf50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1" timeOffset="142402.1096">19754 8973 2282 0,'7'0'32'0,"-7"0"23"16,6 0 48-16,4 0 13 0,0 0 128 15,-3 7-135-15,-2-1 2 0,8 1 3 16,-3-1 11-16,18 5 92 0,-8-7-129 15,-7 0-6-15,7-4-12 0,-2 0-1 16,15 0 51-16,-10 0-76 0,-5 0-4 0,-3 0-1 16,3 0-5-16,-6-6-5 0,14-4 29 15,-19 1-43-15,-7 1 2 0,0-1-19 16,0 3 9-16,0-12-7 16,0 9 1-16,0-1-12 0,0 1 13 0,0 0-3 15,-53-6-4-15,35 10-4 0,-7 1 10 0,2 2 9 16,-5 2-14-16,5 0-5 15,-25 0-10-15,20 11 13 0,8 0 2 16,0-1 0-16,0 3 2 0,-6 14 14 16,26-12-12-16,0 4 2 0,0-1-4 0,0-1 4 15,0 18 17-15,33-17-17 16,-8-2-4-16,8 0-3 0,-5-2 2 16,38 7 9-16,-28-13-14 0,5-4-18 0,-2-1-37 0,7-3-48 15,89 0-432 1,-96-10 310-16,42-12-278 0,-47 13 226 15,-6-2 12-15,-2-1-23 0,-2-2-158 16,14-17-471-16,-25 12 589 0</inkml:trace>
          <inkml:trace contextRef="#ctx0" brushRef="#br1" timeOffset="142010.2047">19338 8898 2241 0,'0'-4'64'16,"-28"3"48"-16,5 1 13 0,8 0-12 0,15 0-26 15,-46 16 47-15,31-7-55 0,-3 4 8 16,-2 1-3-16,2 3-12 0,-4 20 55 15,11-19-82-15,11 1 9 16,0 0-17-16,0 0 6 0,0 8 37 16,0-16-31-16,28-1 4 0,-28-3 12 15,28-1-2-15,-2-3-18 0,19-2 10 0,-17-1-44 16,-3 0 5-16,-2-9-1 0,0 2 6 16,43-16 60-16,-33 5-50 15,-25 10-26-15,2-2 12 0,-10-3-14 16,0-1-10-16,0-1 12 0,0-17 22 15,0 15-24-15,0 4-1 0,0 0-14 16,0 3-19-16,0-2 9 0,0 12 22 16,0 0-5-16,0 0 0 0,0 12 5 0,0 16-12 15,-28-10 11-15,28 3-2 0,0 3 8 16,0 3-4-16,0 33 5 16,33-29-6-16,-3 2 11 0,1 0-14 0,7 1-3 15,5 0 9-15,35 26-4 0,-45-33 10 16,0-2-12-16,-7-3 7 0,-9-4 2 15,-4 11 46-15,-13-20-9 0,0-1 3 16,0-2 18-16,0-2-13 0,-33-1 52 16,3-3-69-16,-1 0 12 0,-2 0-21 15,-5 0-2-15,-48-19-9 0,38 9-7 16,5 0-1-16,-8-3 11 0,3 0-12 16,2-1-13-16,-30-18-133 0,43 17 14 0,10-2-42 15,1 0-46-15,6-1-86 0,9-18-507 16,7 15 363-16,0-1-112 0,28-1-78 15,5 0 71-15</inkml:trace>
          <inkml:trace contextRef="#ctx0" brushRef="#br1" timeOffset="142979.7468">20515 8700 2414 0,'-26'-18'65'0,"26"3"52"0,-18 3 32 0,18 3-14 15,-15-2-17-15,15 11-118 0,0 0 10 16,0 0 32-16,0 0 36 15,0 24 129-15,0-8-113 0,0 3-7 0,0 4-3 16,0 2-14-16,0 4-1 16,26 30 27-16,-6-28-60 0,-20-1-15 0,25 0-9 15,1-1-2-15,-9 23 8 0,1-32-12 16,-3 0 2-16,-15-4-9 0,13-4 4 16,-13 3 7-16,0-11 2 0,0-2 10 0,0-1 3 15,0-1 10-15,0 0 22 0,0 0-35 16,0 0-2-16,-33-28 27 15,3 19-35-15,30 0-3 0,-31 0 18 16,31-6 5-16,0 6-14 16,0 2-21-16,0 0 5 0,0 0-8 0,0-2-3 15,33-6-7-15,0 7 12 0,0-2 5 16,5-2 3-16,-2 2-1 0,40-10 0 16,-41 10-4-16,1 1 2 0,2-1-6 0,-3 2 6 15,24-5 9-15,-34 6-10 0,-7 1 3 16,-3 0 8-16,-15 2-20 15,0-2-5-15,0 4-3 0,0 2 11 16,0 0-53-16,0 0 37 16,0 0 6-16,0 0 12 0,0 0-12 15,0 21 11-15,0-6 5 16,30 1 2-16,-2-6-10 0,0-1 8 16,-3 3-2-16,8-1 0 0,0 3 6 15,38 16-13-15,-38-16 3 0,-2 1-7 16,-3-1 15-16,-3 0-2 0,5 9 11 15,-19-14-10-15,-11-1 0 0,0-1 2 16,0-1 1-16,0 3 12 0,-28-6-15 16,5-2 0-16,3 1 1 0,-6-2-4 15,-19 0-34-15,22 0-23 0,-3 0-83 16,1-9-69-16,-3 2-91 0,8-1-62 16,-26-7-398-16,28 8 175 0,1-2-24 0,1-1 100 15</inkml:trace>
        </inkml:traceGroup>
        <inkml:traceGroup>
          <inkml:annotationXML>
            <emma:emma xmlns:emma="http://www.w3.org/2003/04/emma" version="1.0">
              <emma:interpretation id="{5AA56E1F-2CD8-4109-B847-2395220DEAF8}" emma:medium="tactile" emma:mode="ink">
                <msink:context xmlns:msink="http://schemas.microsoft.com/ink/2010/main" type="inkWord" rotatedBoundingBox="22591,9238 23564,9214 23582,9930 22609,9954"/>
              </emma:interpretation>
              <emma:one-of disjunction-type="recognition" id="oneOf51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1" timeOffset="144075.8228">22766 8958 2835 0,'0'0'242'16,"8"0"-60"-16,-8 8 22 15,0 2-52-15,0 3-39 0,0 3-21 16,0 21 22-16,-31-14-84 0,1 0-10 16,-3 2-13-16,-2 1-12 0,-36 23-28 0,33-26-98 15,2-1-186-15,1-2-168 16,-4-1-307-16,-16 10-752 0</inkml:trace>
          <inkml:trace contextRef="#ctx0" brushRef="#br1" timeOffset="143874.4456">21793 8669 2884 0,'0'-11'59'15,"0"-1"103"-15,0 1 82 0,0 1 34 0,15-4 106 16,-15 8-306-16,0 2-46 0,10 1-28 15,-10 3-7-15,10 0-18 16,3 11 30-16,-6 1 2 0,3 5 3 0,1 2 27 16,-1 3-2-16,5 33 33 0,-15-26-60 15,13 1-2-15,-3 1-4 0,-3-2-21 16,11 27 29-16,-10-31-19 0,4-2 22 16,-1-1-71-16,-4-1-44 0,11 14-350 0,-8-21 81 15,-5-2-102-15,0-2-104 16,3-3-241-16,5-1 151 0</inkml:trace>
        </inkml:traceGroup>
        <inkml:traceGroup>
          <inkml:annotationXML>
            <emma:emma xmlns:emma="http://www.w3.org/2003/04/emma" version="1.0">
              <emma:interpretation id="{762BF6B1-A992-4E92-9027-7E610F91C5D2}" emma:medium="tactile" emma:mode="ink">
                <msink:context xmlns:msink="http://schemas.microsoft.com/ink/2010/main" type="inkWord" rotatedBoundingBox="24484,9290 25914,9255 25924,9632 24493,9668"/>
              </emma:interpretation>
              <emma:one-of disjunction-type="recognition" id="oneOf52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1" timeOffset="145220.1428">23687 8759 2567 0,'0'-17'64'0,"0"0"92"0,0-1 61 16,0-20 307-16,0 29-492 15,0 3-37-15,20 2-4 0,-2 4 4 16,-3 0 10-16,8 12 8 0,0 1 7 16,35 21 39-16,-23-14-36 0,-4 2-8 0,2 1-10 15,-5-1 6-15,-5 1-9 16,10 19 0-16,-28-24 5 0,-3-3-2 16,-2-1 10-16,0-4 10 0,0 5 53 0,0-10-48 0,-23-2-8 15,6 0-13-15,-6-2-5 16,-18 1 10-16,21-2-8 0,-3 0-5 15,-2 0 0-15,2-10-5 0,3-1 1 16,-16-9-43-16,23 10 3 0,6-1-17 16,2 0 4-16,5 0-3 0,0-9-25 15,0 11 53-15,28 2 3 0,-6-2 3 0,1 1 11 16,28-6-6-16,-26 8 14 16,1-2-2-16,-1 1 5 0,-2 0 2 0,23-9-4 15,-31 8 8-15,2-1-1 0,-4-1 15 16,0 1 26-16,-6-2-4 15,6-17 61-15,-13 11-47 0,0 10-33 16,0 2-17-16,0 1-15 0,0 3-5 16,0 1 0-16,0 0 3 0,0 10 4 15,0 4 15-15,0 1 0 0,0 5-4 16,20 26 6-16,-20-19 3 0,13-1 11 16,-13 3-13-16,0-1 6 0,10 23-12 0,-10-29 7 15,0-2 0-15,0-1-2 0,0-6 2 16,0 8 29-16,0-15 26 0,0-2 33 15,0-1 14-15,0-3-12 16,0 0-30-16,0 0-14 0,0-9-50 0,0 0-2 16,0-1-1-16,0-1 4 0,0-19 1 15,0 15-5-15,0 0-10 0,0-1-2 16,0 2-1-16,0-8-19 0,26 14 11 16,-4 3-10-16,1 2-6 0,0 3-1 15,0 0 4-15,30 12-19 0,-25-2 39 0,0 0 9 16,2 1 10-16,-2-1-5 0,20 8 3 15,-27-11-11-15,-1-2 12 16,0-5-3-16,1 4-1 0,12-4 9 16,-33 0-10-16,0 0 4 0,0-9-5 0,0 9 1 15,58-19 16-15,-58 10-7 0,28 0 12 16,30-23 20-16,-58 21-43 16,23 1 2-16,-23-3-1 0,0-7-9 15,0-2 9 1,0 16-15-16,0 4-1 0,-23 2 15 15,23 0 4-15,-28 9-3 0,5 1-7 16,8 0 10-16,-3 16-5 0,3-11 9 16,15-1-16-16,0 0 3 0,0 27 20 15,26-29-33-15,4-1-53 16,43 9-321-16,-27-11 50 0,5-2-89 16,7 0-88-16,6-4-251 0,72-3-412 0</inkml:trace>
        </inkml:traceGroup>
        <inkml:traceGroup>
          <inkml:annotationXML>
            <emma:emma xmlns:emma="http://www.w3.org/2003/04/emma" version="1.0">
              <emma:interpretation id="{B5377B77-7317-413F-B551-ECD499D9104D}" emma:medium="tactile" emma:mode="ink">
                <msink:context xmlns:msink="http://schemas.microsoft.com/ink/2010/main" type="inkWord" rotatedBoundingBox="26301,9280 28351,9230 28361,9601 26310,9651"/>
              </emma:interpretation>
              <emma:one-of disjunction-type="recognition" id="oneOf53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1" timeOffset="146241.4158">26157 8640 2500 0,'0'-7'41'0,"-13"-1"93"15,13 8-43-15,0 0 11 0,0 0 40 16,33 23 344-16,-8-10-366 0,-2 4-7 16,28 22 112-16,-26-16-154 0,0 0-25 15,1 1-23-15,-26 0-1 0,0 0 0 0,50 18-5 16,-50-24-15-16,23-2-4 15,-23-4 9-15,0-1-7 0,0 2 22 16,0-8-7-16,0-2 2 0,0-1-10 16,0-2 4-16,-30 0 2 0,-18 0-9 15,20 0-1-15,-25-16 19 16,30 8-10-16,5-1-14 0,-5-1 6 16,3-3-1-16,-3-12-10 0,15 11-18 0,8-2-7 15,0 3-6-15,0-1 6 0,0-11-16 16,28 14 32-16,-2 2-8 0,-3-1-2 15,4 1 11-15,4 1 3 0,37-8 9 16,-42 8 0-16,2 1 4 0,-6-2 0 16,-1 2-5-16,7-6 6 0,-18 5 4 15,-3 2 2-15,-7 0-14 0,8-1 10 16,-8 2-7-16,0-5 2 0,0 6-6 16,0 1 0-16,0 3-5 0,0-2-1 15,0 2-3-15,0 0 21 0,0 8-10 0,0 1 4 16,0 2 0-16,0 4 1 0,0 19 6 15,0-13-6-15,0-1-5 0,0 3 10 16,23-2 8-16,-3 20 27 0,-20-24-20 16,18 0 4-16,-3-3 5 0,-15-3-11 15,13-1 13-15,-13 3 66 0,0-10-11 16,0-1 11-16,0-2 49 0,0 0 10 16,0 0 90-16,0 0-210 0,0 0-19 15,0-11-1-15,0 1-1 0,0 0 11 16,0-15-21-16,0 8-15 0,0 2-4 15,0-1 9-15,28 1-11 0,-1-9-26 16,-27 16 14-16,23 4 5 0,0 4-3 16,0 0 6-16,-5 0-2 0,27 24 6 0,-19-10 11 15,2-1-7-15,-1 3-11 0,-1-1-38 16,22 14-192-16,-28-16 95 0,3-2 1 16,0 1-16-16,2-4-75 0,-2-3-128 0,23 2-611 15,-21-7 268-15,0 0 59 0,-2 0 142 16</inkml:trace>
          <inkml:trace contextRef="#ctx0" brushRef="#br1" timeOffset="145533.2394">25713 8815 2362 0,'-21'-5'89'15,"21"3"44"-15,-25 2 26 0,5 0-13 16,0 0-40-16,-24 10 37 16,24 1-74-16,2 1-2 0,6 0-4 0,-1 3 9 0,3 15 41 15,10-15-68 1,0 29 67-16,0-31-65 0,0-4 20 15,18 1 4-15,-3-4 8 0,20 1 46 16,-12-7-88-16,-3 0-11 0,3 0 4 0,0 0 1 16,2-12 8-16,19-5 56 15,-29 8-35-15,3-1-9 0,-6 0-16 16,-4 0-5-16,-1-11-13 0,-7 10-11 16,0 0-12-16,0-1-3 0,0 2-4 15,0-1-18-15,-43-5-123 0,23 10 43 0,0 3-26 16,2-1-18-16,0 2-75 0,-22 2-403 15,22 0 262-15,-5 0-43 16,8 0-215-16,0 7-2 0,5-7 100 0</inkml:trace>
          <inkml:trace contextRef="#ctx0" brushRef="#br1" timeOffset="146598.0353">27178 8790 1961 0,'0'0'40'16,"-15"0"37"-16,15 0 36 16,-12 0 33-16,1 7 102 0,4-7-127 0,7 9 0 15,-5-1 12-15,5-2 13 0,0 7 125 16,0-7-151-16,0 0-10 0,23-2 1 15,-3 0 4-15,-5-1-13 0,18 1 47 16,-15-4-116-16,2 0-8 0,3 0-10 16,0 0 4-16,22-10 39 0,-27 3-15 15,5 0 15-15,-8 1-6 0,3 0-2 16,-5 0-17-16,7-8-4 0,-20 6-24 16,0 1-4-16,0-1 0 0,0-2 2 0,0-5-72 15,0 8 55-15,0 3-3 16,-23-1 12-16,-28 4 40 0,26 1-31 15,0 7-9-15,-3 1 2 0,-18 12-15 16,23-10 9-16,8 2 13 0,0 2-1 16,15 0-3-16,0 14 1 0,0-14 0 15,0-1-2-15,0 2-19 0,28-1-18 16,5-1-48-16,45 9-271 0,-32-14 15 16,7-2-136-16,3-2-195 0,7-4-200 0</inkml:trace>
        </inkml:traceGroup>
        <inkml:traceGroup>
          <inkml:annotationXML>
            <emma:emma xmlns:emma="http://www.w3.org/2003/04/emma" version="1.0">
              <emma:interpretation id="{A1E35A17-7545-4F2B-B137-7FE9BED681E2}" emma:medium="tactile" emma:mode="ink">
                <msink:context xmlns:msink="http://schemas.microsoft.com/ink/2010/main" type="inkWord" rotatedBoundingBox="28848,9340 29183,9331 29188,9537 28853,9546"/>
              </emma:interpretation>
              <emma:one-of disjunction-type="recognition" id="oneOf54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1" timeOffset="146935.8029">28058 8700 1991 0,'-10'0'34'0,"10"0"50"0,0 0 23 0,0 0 28 15,18 16 90-15,-3-9-116 0,8 1 6 16,-3 3 11-16,6-1 14 0,27 15 159 15,-28-12-169-15,6 1-19 16,-3 0-50-16,-3 1-33 0,-5-3 0 0,13 9 19 16,-23-13-8-16,-2 1-12 0,-3-3-7 15,-5-1 4-15,0-2 8 16,0-2 55-16,0-1-40 0,-18 0 2 0,0 0-11 16,1 0 9-16,-21-7 41 0,20-2-47 0,0 1-12 15,-2 0-10-15,7-1 1 16,-2-1-13-16,-3-10-15 0,18 9-16 15,0 0-34-15,0 0-12 0,0 0-45 16,0 2-51-16,48-6-389 0,-25 10 159 16,3 0-60-16,1 2-203 0,1 1-47 15,3 0 125-15</inkml:trace>
        </inkml:traceGroup>
        <inkml:traceGroup>
          <inkml:annotationXML>
            <emma:emma xmlns:emma="http://www.w3.org/2003/04/emma" version="1.0">
              <emma:interpretation id="{4B1CFFD9-D946-4F3B-93AE-1B8E66D62C31}" emma:medium="tactile" emma:mode="ink">
                <msink:context xmlns:msink="http://schemas.microsoft.com/ink/2010/main" type="inkWord" rotatedBoundingBox="29709,9189 31925,9134 31943,9847 29727,9902"/>
              </emma:interpretation>
              <emma:one-of disjunction-type="recognition" id="oneOf55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1" timeOffset="148901.4538">29790 8775 2324 0,'23'-3'64'0,"-10"2"43"16,-3-1 21-16,-5 2 6 15,0 0 9-15,-5 0-63 0,3 0 32 16,-1 0 16-16,3 0 1 0,3 8-18 16,7-2 61-16,-5 1-133 0,3-3 34 0,2-4-9 15,0 5-2-15,21 2 53 0,-16-7-87 16,3 0-5-16,0 0 7 0,-1 0 0 16,1 0-1-16,15-8 35 0,-25 0-30 0,0 1-6 15,-6 1-15-15,1-2-1 0,-3 1-10 16,-5-11-2-16,0 8-3 15,0 1-4-15,0-1 4 0,-20 1-5 16,20 1-1-16,-46-3-13 0,26 8 18 16,-1 3 2-16,-1 0 5 0,-1 0 2 0,-23 9-9 15,23 1 7-15,3 0-4 16,0 0-1-16,5 2-2 0,2 0-2 0,-2 15-7 16,15-14 19-16,0 0-11 0,0 0 9 0,0-2 0 15,22 1-7-15,19 8 11 16,-18-11-8-16,2-4 2 0,3-1 1 15,5-2 1-15,41-2 18 0,-36 0-21 16,0 0-1-16,2-10-18 0,1 0 21 16,-6 1 3-16,29-11-1 0,-39 11-5 15,-7-4-5-15,-5 0 4 0,2-1 2 16,-5-1-3-16,8-22 10 0,-11 17-17 16,11-48 14-16,-13 46 9 0,-5 1 10 15,0 3 6-15,0 1 7 0,0-9 11 16,0 18-45-16,0 0-11 0,0 4-6 15,0 1 4-15,0 3-2 0,-18 0-5 16,18 13 13-16,-20 0 1 0,2 2 13 16,6 2-7-16,-1 5 4 0,-2 25 0 0,15-19 4 15,0-1-3-15,0 2 5 16,0-2 2-16,0-1-9 0,0 21 9 16,25-25-17-16,0-3 8 0,-4-1 3 0,-1-3-19 15,31 7-68-15,-36-15-6 0,0-1-27 16,-2-3-65-16,-3-3-122 15,-10 0-112-15,20 0-545 0,-20 0 401 16,0-8-64-16,0 0 108 0</inkml:trace>
          <inkml:trace contextRef="#ctx0" brushRef="#br1" timeOffset="149053.8958">30434 8808 2368 0,'-25'-21'156'0,"17"15"17"0,8-3 56 16,-7 5-2-16,-1 1-21 0,8-3 63 0,0 4-213 15,0 0-35-15,0-1-22 0,0 2-9 16,20-2 6-16,29-1-23 0,-22 2-55 15,9-1-84-15,5 3-95 16,2-3-74-16,-3 1-28 0,36-1-565 0,-40 2 362 16,-6 0 89-16</inkml:trace>
          <inkml:trace contextRef="#ctx0" brushRef="#br1" timeOffset="148311.1795">29258 8692 2688 0,'7'-9'208'0,"-7"5"-24"16,3-1 36-16,-3 2-92 15,0-1-7-15,0 1-56 0,0-3-5 16,-18 5-63-16,18 1-2 0,-30 0 6 0,2 0-1 16,0 9-10-16,0 0 9 0,-2 3 2 15,-1-1 4-15,1 4 37 16,-41 35-43-16,38-32-28 0,10-1 38 16,23 18 17-16,0-22-17 0,0-1 3 15,0-1-3-15,0-1 0 0,23-4 1 0,25 3-4 16,-20-9 0-1,58 0 10-15,-56-8-11 0,1 1-1 16,-1-2-7-16,-4 1 14 0,22-12-4 16,-23 11-4-16,-7-2-3 0,-3-1 4 0,-2 0-1 15,-3 0-2-15,5-12 4 16,-7 11-9-16,-8 1 10 0,0 0-10 16,0 3-8-16,0 0-14 0,0-2-67 0,0 8 56 15,0 3 21-15,12 0 17 0,-12 9-1 16,39 12 0-16,-19-5-3 0,5 2 1 15,3 3 5-15,8 5-5 0,4 3 3 16,49 32 10-16,-43-27 16 0,2 1 11 16,-3 0 5-16,-2-1-2 0,-5-1-12 15,26 26 21-15,-44-33-18 0,-2-3 11 16,-10-5 4-16,-8-4 17 0,0-2 12 16,-21 4 62-16,-4-13-86 0,0-1-16 0,-8-2-10 15,-8 0-3-15,-55-10 12 0,40-2-26 16,-2-2-5-16,-1 0-9 0,1-1 5 15,20-3-30-15,-48-16-131 0,48 14 14 16,5-1-78-16,7 0-89 0,11 0-91 16,5-1-43-16,0-24-432 0,10 23 294 15,35 1 67-15,3 1 107 0</inkml:trace>
          <inkml:trace contextRef="#ctx0" brushRef="#br1" timeOffset="149519.6009">30964 8767 2307 0,'10'0'30'0,"3"-3"46"0,-5 1 29 16,-1 2 21-16,-2-1-29 0,-5-2-15 16,0 3-63-16,0 0 10 0,-20 0 0 0,20 0 3 15,-23 0-12-15,-7 0-1 0,15 0-15 16,2 0 3-16,13 7 6 0,-18-7 5 15,5 7 8-15,13 8 47 0,0-8-15 16,0 3 17-16,0 0 2 0,0 0 5 16,31 1 0-16,22 17 65 15,-25-15-90-15,-3 0-15 0,1 1-10 0,-1-2-6 16,-2-1-11-16,10 6-8 0,-23-10-10 16,-2 0 6-16,-8 0 0 0,0-1 6 0,0 0-13 15,-59 4-183-15,21-4-77 0,-5-1-133 16,-5 0-117-16,-8-3-295 0,-7 0 114 15</inkml:trace>
        </inkml:traceGroup>
      </inkml:traceGroup>
    </inkml:traceGroup>
    <inkml:traceGroup>
      <inkml:annotationXML>
        <emma:emma xmlns:emma="http://www.w3.org/2003/04/emma" version="1.0">
          <emma:interpretation id="{69E59DFC-BC97-420B-9F34-AFFAE55361D1}" emma:medium="tactile" emma:mode="ink">
            <msink:context xmlns:msink="http://schemas.microsoft.com/ink/2010/main" type="paragraph" rotatedBoundingBox="9753,10400 22518,10266 22527,11103 9762,11237" alignmentLevel="5"/>
          </emma:interpretation>
        </emma:emma>
      </inkml:annotationXML>
      <inkml:traceGroup>
        <inkml:annotationXML>
          <emma:emma xmlns:emma="http://www.w3.org/2003/04/emma" version="1.0">
            <emma:interpretation id="{2FE17139-A8E5-4975-8ED4-D4F23698E556}" emma:medium="tactile" emma:mode="ink">
              <msink:context xmlns:msink="http://schemas.microsoft.com/ink/2010/main" type="inkBullet" rotatedBoundingBox="9756,10649 10514,10641 10517,10925 9759,10933"/>
            </emma:interpretation>
            <emma:one-of disjunction-type="recognition" id="oneOf56">
              <emma:interpretation id="interp68" emma:lang="" emma:confidence="0">
                <emma:literal>→</emma:literal>
              </emma:interpretation>
            </emma:one-of>
          </emma:emma>
        </inkml:annotationXML>
        <inkml:trace contextRef="#ctx0" brushRef="#br1" timeOffset="150977.516">9182 10036 2271 0,'-20'-7'96'0,"15"2"21"0,0 5 37 15,0 0 8-15,5-5-4 16,-5 2 86-16,5 0-152 0,0 3-13 0,0 0-5 16,0-1-11-16,0 1-11 0,0-2-2 15,0 1-43-15,0 0-5 0,20 0-6 16,-2 1 8-16,22 0 7 16,37 0 34-16,-44 10-27 0,-1 0 8 15,4-1-4-15,-3 3-1 0,0 0-5 0,25 15-3 16,-32-13-8-16,-9 1 0 15,-1-1-1-15,-6 1 2 0,-10 13-1 16,0-16 3-16,0 0-4 0,-28-1 1 0,0 1 4 16,-38 8 3-16,28-11-4 0,0-1 1 15,-5 0 6-15,-87 9 27 16,87-14-17-16,3 0 8 0,-34 1 70 16,46-4-54-16,0 0-9 0,11 0 2 0,2 0-1 15,7 0 2-15,0 0 34 16,8 0-44-16,0 0-10 0,0 0-11 15,0 0-4-15,0 0-12 0,26 0 7 16,-4 0-9-16,80-7 0 16,-62 7 9-16,9-8 40 0,-4 8-46 15,57-10-17-15,-54 10-97 0,-2-5 0 16,-3 5-53-16,0-3-98 0,30-3-470 16,-42 3 266-16,-1 2-211 0,1-2-7 0,-4 0 85 15</inkml:trace>
      </inkml:traceGroup>
      <inkml:traceGroup>
        <inkml:annotationXML>
          <emma:emma xmlns:emma="http://www.w3.org/2003/04/emma" version="1.0">
            <emma:interpretation id="{3F4241C1-AE57-412C-B0A5-C9EF261F3D5A}" emma:medium="tactile" emma:mode="ink">
              <msink:context xmlns:msink="http://schemas.microsoft.com/ink/2010/main" type="line" rotatedBoundingBox="10970,10387 22518,10266 22527,11103 10979,11225"/>
            </emma:interpretation>
          </emma:emma>
        </inkml:annotationXML>
        <inkml:traceGroup>
          <inkml:annotationXML>
            <emma:emma xmlns:emma="http://www.w3.org/2003/04/emma" version="1.0">
              <emma:interpretation id="{5A4F4201-DD97-499F-9FCA-ED796961357A}" emma:medium="tactile" emma:mode="ink">
                <msink:context xmlns:msink="http://schemas.microsoft.com/ink/2010/main" type="inkWord" rotatedBoundingBox="10972,10551 11501,10545 11506,10962 10977,10967"/>
              </emma:interpretation>
              <emma:one-of disjunction-type="recognition" id="oneOf57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1" timeOffset="151368.7388">10602 9925 2285 0,'0'-5'15'0,"0"0"33"16,0 2 39-16,0-1 16 0,0 4 83 0,0 0-132 15,-25 0 10-15,5 0 3 0,-49 0 159 16,41 0-181-16,3 12-10 15,-33 10 42-15,30-9-32 16,0 3-1-16,-2 3 7 0,2 3 12 0,-21 26 40 16,32-21-66-16,4-1-16 0,5 0-7 15,8 0 9-15,0 19-5 0,0-25-10 16,28-4-5-16,0 0-5 0,0-1 4 16,43 9-105-16,-30-16-61 0,4-2-114 0,4-2-69 15,6-1-85-15,6-3-207 16,63 0-568-16</inkml:trace>
        </inkml:traceGroup>
        <inkml:traceGroup>
          <inkml:annotationXML>
            <emma:emma xmlns:emma="http://www.w3.org/2003/04/emma" version="1.0">
              <emma:interpretation id="{BF510983-01C4-4629-85B4-62163D526169}" emma:medium="tactile" emma:mode="ink">
                <msink:context xmlns:msink="http://schemas.microsoft.com/ink/2010/main" type="inkWord" rotatedBoundingBox="11849,10477 14270,10451 14275,10915 11854,10940"/>
              </emma:interpretation>
              <emma:one-of disjunction-type="recognition" id="oneOf58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1" timeOffset="153258.9333">12547 9872 2730 0,'0'-13'55'0,"0"3"89"15,-28 1 65-15,28 2 23 0,-20 0 66 16,20 4-264-16,0 2-46 15,0 1 7-15,0 0 10 0,0 14 4 0,0 1-6 16,0 21 36-16,0-13-9 16,23 2 4-16,-23 3 3 0,25 3-15 15,-9 26-1-15,-16-30-14 0,17 1 10 16,-4-1-8-16,2-2 17 0,8 16-6 16,-10-24-5-16,2-2-2 0,3-3-5 15,7-3 13-15,23 4 18 0,-20-9-13 16,3-3-10-16,-4-1-5 0,1 0 10 15,3 0-10-15,12-10 32 0,-20 3-24 16,-6-2 9-16,-1 2-7 0,-4-2-12 0,-12-11-1 16,0 9-3-16,0-2-4 15,0-1 0-15,0 0-8 0,-30-10-10 0,5 12 8 16,-3 1-10-16,2 3-18 0,-4 1-24 16,-1 2-25-16,-27 0-161 0,33 5 62 15,2 0-57-15,-5 0-52 0,3 0-58 0,-11 6-427 16,18-6 157-16,8 8 79 15,10-8 102-15</inkml:trace>
          <inkml:trace contextRef="#ctx0" brushRef="#br1" timeOffset="152831.4345">11396 10075 1911 0,'0'0'11'0,"-20"-1"24"0,20 1 25 0,-10 0 23 16,-6-1 78-16,4 1-96 0,4 0 0 16,1 0-2-16,-1 0 17 0,-2 0 0 15,-10 0 71-15,4 0-82 0,6 0-5 16,-5 5-10-16,0-5 5 0,-11 6 39 15,11-1-56-15,3-1-12 0,1-2 4 0,1 1-5 16,-10 2 21-16,12-2-25 16,-4 2 5-16,7 0 1 0,-6-1 4 0,1 2-12 15,-2 7 23-15,4-2-26 16,0-3 3-16,6 2-11 0,-3 0 1 0,5 10 2 16,0-10 0-16,0-1 13 0,0-1-5 15,0 1 3-15,23 4 8 0,-11-7-14 16,4-2-6-16,-4-1 7 0,6 0 7 15,12 0 24-15,-12-3-27 16,-3 0-5-16,3 0 3 0,2 0 8 0,-4 0-3 16,9-16 22-16,-12 16-25 0,-6-9-3 15,3 2 1-15,-5 1 0 0,-5-6 9 16,0 6-23-16,0-2-5 0,0 3-7 16,0-1 4-16,0-6 6 0,0 8-7 0,0 2-1 15,0 0-3-15,0 1-6 0,0 0 6 16,0 1-36-16,0 0 36 0,0 0 1 15,0 0 4-15,0 0 26 0,0 17-36 0,0-10 7 16,0 2-5-16,0-3 11 16,23 3 3-16,15 4-2 0,-22-7 0 15,6 1-4-15,-1-3 3 0,4 1-3 16,18 2-1-16,-20-6 3 0,-5 1 2 16,2-2 1-16,3 0-2 0,-11 0 1 0,16 0-8 15,-18 0-1-15,-2-9-5 16,0 9 10-16,-8-7-2 0,5-5-10 15,-5 5 8-15,0 0-2 0,0-3-1 16,0 2 6-16,0-16-35 0,0 11 20 0,0-1-1 16,0-1 14-1,0-22-18-15,0 25 19 0,0 5-13 16,0-5 7-16,0 7-6 0,0 1 15 16,0 2-2-16,28-1-1 0,20 0 5 0,-20 3-10 15,-3 0 0-15,6 0-2 0,-4 0 7 16,1 0-9-16,23 18-3 0,-26-9 12 15,-2 2 9-15,-3 1 2 16,-2 1-5-16,15 15-9 0,-33-14-8 0,0 2 12 16,0-2 4-16,0-1-14 0,28 13-149 0,-28-15-30 15,28-1-80-15,0 1-42 16,-28-4-59-16,18 1-55 0,7 5-811 16,-2-9 719-16</inkml:trace>
          <inkml:trace contextRef="#ctx0" brushRef="#br1" timeOffset="151790.1666">11236 10113 2414 0,'0'-3'68'0,"0"0"33"15,0 2 30-15,0-1-17 0,-28 1 18 0,8 1-96 16,20 0 0-16,-20 0 1 15,20 11 7-15,-33 11 51 0,33-8-45 16,-13-2 0-16,13 1 3 0,0 1 4 16,0 12 61-16,0-16-62 0,0 0-1 0,21-2-3 15,-1-1-2-15,23 3 65 16,8-6-9-16,-1-4-39 16,-22 0-31-16,-5 0 7 0,-5-9 9 0,5 3 3 15,-8 6-4-15,10-18 39 0,-15 11-65 16,-10 1-7-16,13 0-16 15,-13 0-3-15,0-7 3 0,0 6 0 0,0 2-4 16,0-2-3-16,0 1 0 0,0-7 3 16,0 8 7-16,0 0-3 0,-30-1-2 15,30 1-7-15,-36-5-19 0,36 5 0 0,-25-1-4 16,7 2-9-16,0-2 2 16,-5 1-4-16,-15-6-59 0,18 6 37 0,2 1-19 15,-2 0-14-15,2 1-27 0,-10-2-195 16,18 4 134-16,0 1-15 0,3 0 1 15,-1 0-8-15,-10 0-166 0,11 0 195 0,7 0-24 16,-11 0-95-16,1 6-153 16,10-6-6-16</inkml:trace>
          <inkml:trace contextRef="#ctx0" brushRef="#br1" timeOffset="153852.2134">13407 9924 2022 0,'-10'-4'13'0,"-3"2"47"0,6 2 140 16,7 0-82-16,-8 0-13 0,8 9 4 16,0-9 15-16,0 7 138 15,0 1-141-15,0-8 20 0,0 5 26 0,0-5 27 16,0 0-10-16,20 0 101 0,-20 0-184 0,0 0 5 16,23 0 14-16,-23 0 3 15,0-7 68-15,0 7-155 0,0-7-13 0,0 7-13 16,0-6-4-16,0-7-22 15,0 9-5-15,0-1-15 0,0 3-12 16,0 2-21-16,0 0-53 16,0 0-23-16,0 0-139 0,-15 0 136 0,2 0-70 15,3 8-107-15,-8-1-89 16,-7 9-642-16,10-8 373 0,7-2 121 0</inkml:trace>
          <inkml:trace contextRef="#ctx0" brushRef="#br1" timeOffset="153648.9799">13321 10063 2646 0,'0'-2'92'0,"0"1"30"16,0 1 3-16,0 0-44 15,0 0-44-15,0 0 55 0,0 0-20 16,33 27 66-16,-33-18-126 16,20 1-3-16,-5 2-8 0,8 12 11 0,-10-13-6 15,-8 1-4-15,5-1-47 0,-5-1-93 16,0 1-98-16,3 4-417 15,-8-9 267-15,10-1-207 0,-8-2 48 0,3-1 65 16</inkml:trace>
        </inkml:traceGroup>
        <inkml:traceGroup>
          <inkml:annotationXML>
            <emma:emma xmlns:emma="http://www.w3.org/2003/04/emma" version="1.0">
              <emma:interpretation id="{D5755532-55F4-43B3-A916-E690D1050F5D}" emma:medium="tactile" emma:mode="ink">
                <msink:context xmlns:msink="http://schemas.microsoft.com/ink/2010/main" type="inkWord" rotatedBoundingBox="14743,10464 17957,10430 17965,11151 14751,11185"/>
              </emma:interpretation>
              <emma:one-of disjunction-type="recognition" id="oneOf59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1" timeOffset="155030.4029">14107 9854 2989 0,'0'-8'69'0,"0"0"66"0,0 2 31 0,0 0 3 15,0 3-72-15,0 3-71 0,0 0-31 16,0 0 13-16,0 11 19 0,0 2 8 15,0 19 67-15,23-13-65 0,-6 4-1 0,-17 3-15 16,26-1 1-16,9 27-2 16,-2 22-26-1,-18-31-1-15,13-9 18 0,-28-20-5 16,0-1 2-16,0-4-11 0,0 0 11 16,0-3-7-16,0 3 0 0,0-6 0 15,0-1 9-15,0-2-6 0,0 1 6 16,-48-1-20-16,25 0 10 0,0 0-8 0,-4 0 15 15,-1-8-7-15,-31-8 9 16,29 9-7-16,5-1 6 0,2-3-6 0,0 2 2 16,8-1-3-16,2-8 4 0,13 10-11 15,0 1 4-15,0-2-10 0,0 2 3 16,56-6-13-16,-28 7-3 0,5 0-2 16,5 1-10-16,0-1 16 0,56-1-1 0,-54 3 22 15,3 1 0-15,-5-1 2 0,-5 1-4 16,-5 0 0-16,15-3 6 0,-25 3-5 15,0 0 10-15,2 0-8 0,-7 1 5 0,17-3 14 16,-17 1-17-16,-3 3 1 16,0-1 5-16,-2 0-14 0,2-1 10 15,-10 2-7-15,5 1 16 16,-5 0-14-16,10 0 0 0,-10 0-6 0,0 0 8 16,0 0-11-16,0 0 6 0,0 0 4 15,0 0 35-15,0 0-37 16,0 0 5-16,0 0-4 15,0 0 8-15,0 0-6 0,0 0-3 16,0 0-7-16,0 0-2 0,0 0 13 0,0 0-3 16,0 0 8-16,0 0-15 15,0 0 4-15,0 0-2 0,0 0 5 16,0 0 0-16,0 0-5 0,0 0 2 0,0 0 0 16,0 0-9-16,0 0 10 0,0 0 7 15,0 0 5-15,0 0-1 0,0 14 15 16,61 15 2-16,-38-19-14 15,0 2 3-15,-1 1 3 0,6 2-2 16,3 0-7-16,19 14 11 0,-22-15-22 16,-10 0 8-16,-3-2-5 0,1-1-5 0,-9 7 2 15,-7-12 8-15,0 0 14 16,0-2-10-16,0-1 16 0,-56 4 26 16,28-5-7-16,1-1 5 0,-1-1-3 0,0 0-1 15,2 0-5-15,-24-10 17 0,27 0-33 16,8 2-11-16,15-2-2 0,-28 0-13 15,13-12-20-15,15 10-31 0,0-1-13 16,0 1-34-16,0-2-21 0,48-8-162 16,-15 12 81-16,0 1-45 0,5 2-19 15,7 0-13-15,4 0 44 0,44-4-67 16,-42 6 226-16,-3-1 31 0,8 0 25 0,-10 1 12 16,30-6 84-16,-43 6 26 0,-13 2 28 15,3-1 7-15,-13 2-9 0,-2-1 69 16,-8 2-129-16,0 1-25 0,0 0-27 15,0 0-6-15,0 0 11 16,-23 0-4-16,0 10 11 0,3 0-1 16,-3 0 30-16,5 1 2 0,-20 13 66 0,23-12-91 15,2 0-7-15,8 1-10 0,-5-1-8 16,10 7 47-16,0-10-18 0,0-1 13 16,0-2 3-16,0-1-1 0,20 1 50 0,-20-5-59 15,28-1-6-15,-10 0-2 16,0 0 4-16,2 0 3 0,13-8 42 15,-23 1-54-15,8 0-4 0,-8-1-16 16,-10 0 5-16,5-10-16 0,8 9 0 16,-13 0-9-16,0 0 7 0,0 2-1 15,0-3-13-15,0 7-1 0,0 3 7 16,0 0 8-16,0 0 2 0,0 9-1 16,0-2 1-16,0 7-2 0,0-7-7 15,33 0-4-15,-11-1-22 0,6 0-28 16,38 1-202-16,-28-3 20 0,0-1-86 15,5-3-50-15,3 0-48 0,-3 0-35 16,36 0-706-16,-46 0 706 0</inkml:trace>
          <inkml:trace contextRef="#ctx0" brushRef="#br1" timeOffset="155769.2768">15801 10059 2004 0,'0'-13'20'0,"-23"-1"35"0,23 3 49 15,-13-2 45-15,13-5 134 0,0 11-194 0,0 1-39 16,0 4-30-16,0 1-4 0,0 0 5 15,23 1 0-15,0 0 7 0,-3 0 33 16,8 0 28-16,38 18 148 0,-31-9-112 16,-2 1-7-16,5 1-19 0,-5 0-15 15,-5-1-36-15,26 11-4 0,-37-13-33 16,-2 1-3-16,-7-5 3 0,-3 2-1 16,-5 2 33-16,0-5-21 0,0-1 13 0,-23-1-6 15,1 1-1-15,-22-2 27 0,27 0-27 16,-9 0-2-16,9 0-11 15,-1 0 2-15,-13-17-13 0,31 9-2 0,-12 0-9 0,12-2-16 16,-16-2-22-16,16 0-42 16,0-12-229-16,26 14 55 0,2 0-49 15,78-16-550-15,-68 19 664 16,5 1 29-16,-2 0 10 0,45-3-50 0,-48 5 179 16,-5 2 36-16,-5 0 57 0,-5 2 33 15,-8 0 148-15,-2 0-133 0,-13 0-10 16,0 0 1-16,0 7 12 15,0 3 84-15,0-2-101 0,0 1 0 16,0 3 7-16,0-1 7 0,0 14 99 0,0-9-124 16,0-1-6-16,28 0-15 15,-28-1 12-15,20-2-7 0,-2 10 68 0,-18-13-87 16,23-1 6-16,-3-4-13 0,-8 0 3 16,21-1 44-16,-17-3-56 0,1 0 2 15,-1 0-12-15,-4 0 5 0,16-8 17 0,-18 1-28 16,0-2-31-16,3 2 19 15,-3-3-6-15,-10-2-1 0,0-15 22 0,0 12-16 16,0 1-11-16,0 0 5 16,0 2 0-16,0-5-14 0,0 11 9 0,0 3-14 15,0 1-1-15,-23 2 8 16,23 0-3-16,0 0 20 0,-15 11-2 16,15 0-15-16,0 2 13 0,0 24-17 0,0-17 19 15,0 4-4-15,28 2-4 0,5 3 15 16,0 0-10-16,43 33-1 0,-38-31-5 15,8 0 3-15,-8-1 3 0,0-1 0 16,18 21-16-16,-8 9 8 16,-48-44 9-16,0-5 1 0,0-1-1 15,-28-2-5-15,-2-4 3 0,-39 0-1 16,31-3 11-16,-10 0-5 0,-3-9-1 16,0-1 1-16,-53-13 5 0,51 10-9 0,3-4-5 15,6 0-6-15,-1-1-23 0,-8-19-160 16,35 19-55-16,5 1-129 0,13-1-92 15,0 0-209-15,0 2-110 16</inkml:trace>
        </inkml:traceGroup>
        <inkml:traceGroup>
          <inkml:annotationXML>
            <emma:emma xmlns:emma="http://www.w3.org/2003/04/emma" version="1.0">
              <emma:interpretation id="{7DEED4B4-214C-4BAA-97F0-17DBAC089C12}" emma:medium="tactile" emma:mode="ink">
                <msink:context xmlns:msink="http://schemas.microsoft.com/ink/2010/main" type="inkWord" rotatedBoundingBox="18399,10620 19250,10612 19252,10807 18401,10816"/>
              </emma:interpretation>
              <emma:one-of disjunction-type="recognition" id="oneOf60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1" timeOffset="156093.0656">17649 10000 2599 0,'0'-1'37'0,"0"1"4"0,0 0 21 16,0 0 7-16,-20 0 144 0,20 9-87 16,0 2-4-16,-13 1-27 0,13-1-8 0,-15 2 3 15,15 15 59-15,0-13-80 0,0-4-7 16,0 1-3-16,0-1-4 0,38 13-1 16,-20-19-35-16,30 3 56 0,-25-6-64 15,53-2 24-15,-53 0-12 16,0 0-4-16,-1-9-1 15,11 2 27-15,-17-3-28 0,-4 2-5 0,-7 1-11 16,-5-2-1-16,0-1-9 16,0-9-12-16,0 9-4 0,0 1-26 15,-78-16-250-15,55 19 114 16,-3 1-75-16,4 2-66 0,-27 0-450 0,27 3 284 16,-1 0-126-16,0 0 98 0</inkml:trace>
          <inkml:trace contextRef="#ctx0" brushRef="#br1" timeOffset="156409.8478">17971 10037 2345 0,'21'0'57'0,"1"0"67"0,1 0 28 16,33 0 240-16,-26 9-236 0,3-1 2 15,3 2-36-15,-3 0-25 0,33 10 20 16,-41-8-83-16,3-2-7 0,-5 0-3 15,-5-2-9-15,7 8 19 0,-25-12-26 0,8 0 13 16,-8 0-3-16,0-2 7 16,0 0 67-16,0 0-39 0,0-2 8 0,0 0-1 15,0 0 3-15,0 0-3 16,-28 0 92-16,-5-9-120 0,10 1-13 0,-20 1-69 16,15-2 59-16,5-10 8 0,23 9-10 15,0-1-19-15,-20 0-23 0,20 1-42 16,0-13-121-16,0 13 76 0,0 0-33 15,33 0-89-15,-5 0-113 0,-3 1-68 16,41-4-636-16,-28 4 406 0,2 1 110 16</inkml:trace>
        </inkml:traceGroup>
        <inkml:traceGroup>
          <inkml:annotationXML>
            <emma:emma xmlns:emma="http://www.w3.org/2003/04/emma" version="1.0">
              <emma:interpretation id="{D908F863-D5EC-4A24-95DF-579F669F4413}" emma:medium="tactile" emma:mode="ink">
                <msink:context xmlns:msink="http://schemas.microsoft.com/ink/2010/main" type="inkWord" rotatedBoundingBox="19622,10439 21493,10419 21497,10831 19626,10850"/>
              </emma:interpretation>
              <emma:one-of disjunction-type="recognition" id="oneOf61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1" timeOffset="157220.9637">19640 10000 2044 0,'-15'-1'78'0,"15"1"45"16,-13 0 39-16,13 0 17 15,0 8-14-15,-10 1 152 0,10 0-175 16,0-2-9-16,0 2-9 0,0-4-16 0,0 4 67 16,0-4-105-16,17-1-5 0,-1 0-5 15,1-4-5-15,21 6-1 0,-15-5-42 16,-2 0-3-16,6-1-2 0,-1 0 3 15,-1 0 0-15,18 0 37 0,-28 0-16 0,-2 0 2 16,2 0-10-16,-10-8-14 16,3-2-20-16,-8 3 8 0,0-2-5 15,0 1 6-15,0 0-2 0,-28-7-9 16,5 9 11-16,-5 0 2 0,6 4 0 16,-6 2-5-16,-31 0 6 0,26 0 3 15,6 10 1-15,-1 0-4 0,0 1-6 16,5-1 2-16,-15 13 0 0,28-10 9 15,0-1-5-15,5 1 4 0,5 0-4 0,0 12 4 16,0-12-5-16,0-3 9 0,35 0-2 16,1-1-10-16,40 3-75 15,-33-9-41-15,2 0-57 0,11-2-87 0,2-1-95 16,-2 0-29-16,66 0-439 16,-61-10 262-16,-8 3 9 0,-2-2 103 0</inkml:trace>
          <inkml:trace contextRef="#ctx0" brushRef="#br1" timeOffset="156868.9675">18968 9818 2302 0,'12'-7'50'0,"-6"2"43"16,-1 0 35-16,10 3 18 0,-5 0 46 15,-10 2-72-15,0 0 35 0,0 7 21 0,0 4-5 16,0 13 68-16,0-7-148 16,0 2-16-16,30 1-19 0,-30 2-7 15,21 25 28-15,1-24-54 0,-22 1-2 16,23-3-2-16,-23 1 5 0,21-3-6 16,-4 11-5-16,-1-17-13 0,-16-3 5 0,12-3-2 15,-12-1 5-15,10-1 13 16,-10-4 15-16,0-1-8 0,0 0 15 15,0 0-13-15,11 0 0 0,-11 0-32 16,0-9 9-16,0 0-14 0,0-1 0 0,0-1 12 16,-28-13-7-16,28 10-2 15,-38 0-9-15,12 2-2 0,1 1 1 0,-18-6-1 16,22 12 18-16,-1 1-7 0,-1 4 7 16,5 0-2-16,-25 0-5 0,25 11-9 15,-7-1 6-15,10 0 17 0,-3 2-6 16,8 14 10-16,10-13-16 0,0 0 3 15,0-1 4-15,0-1 14 0,0 0-5 0,30 6 26 16,6-9-45-16,-3-2-27 16,10-2-64-16,5-4-82 0,53 0-480 0,-40 0 188 15,-5 0-109-15,2-10-236 16,3 2 103-16</inkml:trace>
          <inkml:trace contextRef="#ctx0" brushRef="#br1" timeOffset="157557.9927">20390 10011 2122 0,'0'-12'34'16,"0"3"43"-16,0 3 47 16,0-2 323-16,0 7-279 0,0 1-106 0,0 0-14 15,0 0-14-15,0 0 27 16,0 0 10-16,0 8 98 0,0-1-107 16,0 2-16-16,18-1 12 0,-3 2-16 0,18 15 59 15,-10-13-66-15,0 3 10 0,-5 0-18 16,-3-1-4-16,15 14 3 15,-20-18-16-15,-5 0-1 0,-5-1-3 0,0-3-1 16,0 3 20-16,0-6-10 0,0-2 10 0,0 0-5 16,-25-1 4-16,25 0 15 15,-53 0 24-15,30 0-33 0,0-11-24 16,5 1 2-16,3 1-2 0,-8-14 1 16,11 11-15-16,12-2-3 0,0-1-23 0,0 0-18 15,0-14-132-15,23 15 48 0,-1 2-58 16,6 1-57-16,5 4-32 0,-5 0-36 15,43-3-282-15,-38 6 171 0,3-1-129 16,-3-1 73-16</inkml:trace>
        </inkml:traceGroup>
        <inkml:traceGroup>
          <inkml:annotationXML>
            <emma:emma xmlns:emma="http://www.w3.org/2003/04/emma" version="1.0">
              <emma:interpretation id="{FA3BD658-5981-4ECF-A7FD-60349BC47FC8}" emma:medium="tactile" emma:mode="ink">
                <msink:context xmlns:msink="http://schemas.microsoft.com/ink/2010/main" type="inkWord" rotatedBoundingBox="21876,10273 22518,10266 22524,10816 21882,10823"/>
              </emma:interpretation>
              <emma:one-of disjunction-type="recognition" id="oneOf62">
                <emma:interpretation id="interp74" emma:lang="" emma:confidence="0.5">
                  <emma:literal>r).</emma:literal>
                </emma:interpretation>
                <emma:interpretation id="interp75" emma:lang="" emma:confidence="0.5">
                  <emma:literal>5 ).</emma:literal>
                </emma:interpretation>
                <emma:interpretation id="interp76" emma:lang="" emma:confidence="0">
                  <emma:literal>. ).</emma:literal>
                </emma:interpretation>
                <emma:interpretation id="interp77" emma:lang="" emma:confidence="0">
                  <emma:literal>T ).</emma:literal>
                </emma:interpretation>
                <emma:interpretation id="interp78" emma:lang="" emma:confidence="0">
                  <emma:literal>, ).</emma:literal>
                </emma:interpretation>
              </emma:one-of>
            </emma:emma>
          </inkml:annotationXML>
          <inkml:trace contextRef="#ctx0" brushRef="#br1" timeOffset="157790.3411">21077 9660 2369 0,'0'-9'45'0,"0"2"44"0,0-2 162 0,0 7-151 0,16 2-9 16,-1 0 11-16,-5 0 31 15,28 17 149-15,-15-3-165 0,0-1-13 16,7 7-4-16,-2 2-4 0,5 5-12 16,23 34 45-16,-26-26-80 0,-4-2-9 15,-6 2-7-15,-2-1-15 0,4 29 13 0,-22 10-16 31,-25-37-19-31,5-22 4 0,-3-2-49 16,0-1-67-16,-33 6-630 0,23-11 117 16,-2-3-324-16,-3 0 185 0</inkml:trace>
          <inkml:trace contextRef="#ctx0" brushRef="#br1" timeOffset="157939.8346">21673 10156 3408 0,'36'9'70'0,"-29"-9"-36"0,1 0-18 0,-8 0-129 16,0 0-184-16,0 0-1193 15,0 0 719-15</inkml:trace>
        </inkml:traceGroup>
      </inkml:traceGroup>
    </inkml:traceGroup>
    <inkml:traceGroup>
      <inkml:annotationXML>
        <emma:emma xmlns:emma="http://www.w3.org/2003/04/emma" version="1.0">
          <emma:interpretation id="{DA1966E7-E79C-48E0-BD44-FED0CA2B75B2}" emma:medium="tactile" emma:mode="ink">
            <msink:context xmlns:msink="http://schemas.microsoft.com/ink/2010/main" type="paragraph" rotatedBoundingBox="1028,11686 6625,11716 6621,12454 1024,124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868161-3F0A-4B25-BDCB-05CC3EB2915B}" emma:medium="tactile" emma:mode="ink">
              <msink:context xmlns:msink="http://schemas.microsoft.com/ink/2010/main" type="inkBullet" rotatedBoundingBox="1027,12013 1123,12014 1122,12106 1026,12105"/>
            </emma:interpretation>
            <emma:one-of disjunction-type="recognition" id="oneOf63">
              <emma:interpretation id="interp79" emma:lang="" emma:confidence="0">
                <emma:literal>•</emma:literal>
              </emma:interpretation>
            </emma:one-of>
          </emma:emma>
        </inkml:annotationXML>
        <inkml:trace contextRef="#ctx0" brushRef="#br1" timeOffset="184071.7891">310 11389 2112 0,'0'-3'34'0,"-21"-4"295"15,16 7-161-15,0 0-4 0,-1 0 14 16,1 0-3-16,-2 0 108 0,1 0-175 0,1 0-24 16,0 0-27-16,5 0 0 0,0 0 19 15,0 0-50-15,0 0-12 0,0 0-11 16,0 0-5-16,0 0-7 15,0 0-6-15,0 0 28 16,0 0-6-16,0 0 2 0,0 0-12 16,0 7 5-16,0 0 2 0,0-1-4 15,0-6 5-15,0 7-4 0,0-7 6 16,0 0 9-16,0 0 12 0,0 0 58 16,0 0-34-16,0 0-4 0,0 0-2 15,0 0 5-15,0 0 26 0,0 0-47 16,0-7-19-16,0 7-5 0,0-6 3 15,0 6-3-15,0-10 9 0,0 7-20 0,0-1 2 16,0 4-1-16,0 0 2 16,0-2-14-16,0 2 11 0,0 0-5 15,0 0 10-15,0 0-1 0,0 0-5 16,0 0 7-16,-18 10-5 0,18 1 2 0,0-3 0 16,0 11-5-16,0-10 5 0,0-3-1 15,0 3-4-15,0-4 2 0,0 0 2 16,0 1 5-16,0-4 2 15,0 0 1-15,0-2-4 0,0 0 6 0,21 0 3 16,-6 0-3-16,-15 0-1 0,18-8-2 16,-18 0 5-16,26-3 7 0,-26 3-15 15,0 0 6-15,0 0-10 0,0 2-6 16,0 0 8-16,0-4-3 0,0 7 9 16,0 0-8-16,0 0-5 0,0 3 12 0,0 0-2 15,0 0-1-15,0 0-6 0,0 0 1 16,0 0 2-16,0 0 0 15,0 0 1-15,0 0-4 0,0 0-22 0,0 0-28 16,0 0-132-16,0 0 40 0,0 0-54 16,0 0-83-16,0 0-47 0,0 0-16 15,0 0-314-15,0 0 112 0,0 9-15 16,16-3 80-16</inkml:trace>
      </inkml:traceGroup>
      <inkml:traceGroup>
        <inkml:annotationXML>
          <emma:emma xmlns:emma="http://www.w3.org/2003/04/emma" version="1.0">
            <emma:interpretation id="{FE2DD4E7-BE29-42CC-8120-67B6134A8848}" emma:medium="tactile" emma:mode="ink">
              <msink:context xmlns:msink="http://schemas.microsoft.com/ink/2010/main" type="line" rotatedBoundingBox="1788,11690 6625,11716 6621,12454 1784,12428"/>
            </emma:interpretation>
          </emma:emma>
        </inkml:annotationXML>
        <inkml:traceGroup>
          <inkml:annotationXML>
            <emma:emma xmlns:emma="http://www.w3.org/2003/04/emma" version="1.0">
              <emma:interpretation id="{29F6111F-9F46-4998-9331-CC45B56EEE3D}" emma:medium="tactile" emma:mode="ink">
                <msink:context xmlns:msink="http://schemas.microsoft.com/ink/2010/main" type="inkWord" rotatedBoundingBox="1788,11744 4035,11756 4031,12440 1784,12428"/>
              </emma:interpretation>
              <emma:one-of disjunction-type="recognition" id="oneOf64">
                <emma:interpretation id="interp80" emma:lang="" emma:confidence="1">
                  <emma:literal/>
                </emma:interpretation>
              </emma:one-of>
            </emma:emma>
          </inkml:annotationXML>
          <inkml:trace contextRef="#ctx0" brushRef="#br1" timeOffset="186047.4168">2057 11479 2697 0,'0'-12'128'0,"0"1"65"16,0 1 41-16,0 1-27 0,0-1 28 0,-18 5-187 16,18 3-23-16,0 1-23 0,0 1-11 15,-39 0-2-15,23 10 13 16,3 1 1-16,0 1 6 0,-2 3-1 15,-21 20-5-15,20-15-8 0,3-1 1 16,3 0 8-16,5-2 1 0,5 2-2 0,0 12 0 16,0-16-5-16,0-3 4 15,51 13 20-15,-27-20-7 0,-1-3 9 16,26-2 53-16,-28 0-34 0,-3 0-8 16,3-10-1-16,-3 2-1 0,10-10 43 15,-28-1-26-15,16-1-13 16,-16 9-24-16,0-1-1 0,0 0 6 15,0-1-8-15,0-9 32 0,0 12-39 0,0 2-3 16,0 2-19-16,-23 2 11 16,23 4-3-16,0 0-1 0,0 10 5 15,-24-1 4-15,24 1 4 0,0 2-3 16,0 15 6-16,0-15-4 0,0 0 0 0,0 2-1 16,0-3-8-16,60 10-26 0,-34-12-10 15,0 0-20-15,2-2-31 0,1-2-57 16,7-2-68-16,34-1-369 15,-37-2 291-15,4 0 31 0,-4 0 43 0,-7 0 25 16,21-20-64-16,-34 20 202 0,-6-11 41 16,-7 3 17-16,0-1 44 0,0-10 129 15,0 6-39-15,0 2 13 0,-28-2 13 16,7 0 29-16,3-14 220 0,3 5-51 16,15 7-122-16,0 8-168 15,0 3-10-15,0 1-35 0,0-1-10 0,0 3-13 16,0 0 1-1,33 1 4-15,6 11 45 0,-18-1-3 16,-1 2 16-16,4-2-16 0,-4 3 0 16,1-1-21-16,18 16 16 0,-21-14-30 15,-2 0 9-15,-9-4-10 0,4 2 13 16,2 7 13-16,-8-12-10 0,-5-2-7 0,0 1 3 16,0-2 14-16,0 0 43 15,0-2 84 1,0-2-59-16,-21 0-25 0,21-12-57 15,-36-24-31-15,36 21 6 16,0-1-1-16,0-1 7 0,0-1 2 0,0-20-17 16,0 22 6-16,26 0-1 0,-8 5-3 15,5 0 12-15,29-1-17 16,-29 12 23-16,3 0-11 0,3 0 3 16,-1 10 8-16,3 1-11 0,31 17 7 0,-31-13-5 15,-2 2 2-15,43 30-14 16,-54-32-28-16,-2-1-26 0,-3 0-28 15,5 10-168-15,-13-13 81 0,-2-1-89 0,2-1-66 16,-5 0-75-16,0 4-572 16,0-10 354-16,0 1 105 0</inkml:trace>
          <inkml:trace contextRef="#ctx0" brushRef="#br1" timeOffset="185200.6164">1006 11247 2573 0,'-8'-20'22'0,"3"0"62"16,0 4 57-16,5-15 187 0,0 17-230 16,0 2-54-16,15 2-20 0,9 2-3 15,-1 1 12-15,47 4 38 0,-29 3-23 16,8 0-3-16,3 16-1 0,3 3-3 16,46 23 26-16,-60-20-31 0,-2 2 4 0,-8 0 14 15,-10 1-4-15,-9 19 58 0,-12-22-74 16,0-1-2-16,0-3-8 0,-28-1-10 15,-26 15 1-15,23-18-16 0,0-3 3 0,-3-2 4 16,0 0 0-16,1-3 1 16,-27 3 4-16,32-9 6 0,4 0 0 15,1 0 4-15,2 0-4 0,-5-23-5 16,13 14-13-16,6-1-3 0,7 1-3 16,0 1-1-16,0 1-4 0,0 2 9 15,23 5 12-15,0 0-9 0,6 0 0 0,2 0 2 16,41 24-18-16,-30-9 18 15,2 1-1-15,-3 1 3 0,-2 3 1 0,31 22-7 16,-39-25 0-16,0 2-1 0,-5 1-6 16,2-2-16-16,21 14-238 0,-25-19 5 15,-4-1-93-15,4-1-32 0,-4 0-84 16,19 1-843-16,-15-6 759 0</inkml:trace>
          <inkml:trace contextRef="#ctx0" brushRef="#br1" timeOffset="184760.7513">1143 11242 2505 0,'0'0'38'0,"0"-3"68"0,0-6 515 16,0 8-423-16,0-2-46 0,0 0-30 15,0-2 60-15,0 2-121 0,0 1-10 16,0 1-15-16,0 0 12 0,0-1 21 15,0 2-34-15,0-2 6 0,0 2 7 16,0 0-38-16,0 0 33 0,0 0 28 16,0 0-5-16,0 0-41 0,0 0-1 15,0 0-14-15,0 0 5 0,0 0-11 16,0 0-4-16,0 0 1 0,0 0-1 16,0 0-15-16,0 0 19 0,0 0 0 0,0 0-4 15,0 0 3-15,0 0-15 0,0 0 12 16,0 0-4-16,0 0 3 0,0 0-5 15,0 0-5-15,0 0-6 0,0 0-6 16,0 0 17-16,0 11-4 0,0 1 6 16,0 16 12-16,0-8-6 0,23 4-3 15,-23 2-5-15,0 6 11 0,16 37-3 16,-16-34 2-16,0 0-8 0,18 0 2 16,-5 0 3-16,-3 26-33 0,1-34-62 15,-6-2-53-15,3-1-91 0,-1-4-97 16,-7-3-80-16,0 9-601 0,0-16 282 15,0-4 121-15,0-1 136 0</inkml:trace>
        </inkml:traceGroup>
        <inkml:traceGroup>
          <inkml:annotationXML>
            <emma:emma xmlns:emma="http://www.w3.org/2003/04/emma" version="1.0">
              <emma:interpretation id="{F28E2977-26F3-4CAB-92D3-D631DBF0653C}" emma:medium="tactile" emma:mode="ink">
                <msink:context xmlns:msink="http://schemas.microsoft.com/ink/2010/main" type="inkWord" rotatedBoundingBox="4356,11704 6625,11716 6621,12372 4352,12360"/>
              </emma:interpretation>
              <emma:one-of disjunction-type="recognition" id="oneOf65">
                <emma:interpretation id="interp81" emma:lang="" emma:confidence="1">
                  <emma:literal/>
                </emma:interpretation>
              </emma:one-of>
            </emma:emma>
          </inkml:annotationXML>
          <inkml:trace contextRef="#ctx0" brushRef="#br1" timeOffset="186603.6256">3993 11371 2501 0,'13'-6'62'0,"-3"1"78"16,-2 2 66-16,0 0 246 15,-8 1-294-15,5 2-44 0,-5 0-30 0,0-3-9 16,0 3-19-16,0 0 20 16,0 0-41-16,0 0 0 0,0 0 10 0,0 0-6 15,-52 0 20-15,29 11-39 0,0-11-2 16,-6 8-3-16,-2-2-3 0,-28 1 7 16,33-2-11-16,5-5 0 0,3 4 4 0,2-4-10 15,3 7 5-15,6-4-16 16,7 0 13-16,0 2-1 0,0 2 1 15,0 1 0-15,0 12 6 0,0-6-2 0,0 1 0 16,25 0-3-16,1 1-1 16,26 15-11-16,36 17 14 0,-26-19 6 15,0-6-28 1,-28-13-32-16,0 0-59 0,-1-2-102 0,1 2-125 16,33 0-610-16,-33-7 253 0,2-1-40 0,-2-2 149 15</inkml:trace>
          <inkml:trace contextRef="#ctx0" brushRef="#br1" timeOffset="186278.0949">3556 11151 2683 0,'0'-7'8'0,"0"3"49"16,0 4 252-16,0 0-100 0,0 15-17 15,0 1-44-15,0 4-17 0,23 4-25 16,0 36 22-16,-23-26-96 0,21 3-19 16,-21 0-10-16,18 0 4 0,-3 33 0 0,-15-37 3 15,8-3-5-15,-8-1-11 0,11-2-55 16,-6 18-336-16,-3-27 62 0,-2-2-42 15,0-3 4-15,0-4-92 0,0 2-756 16,0-11 742-16</inkml:trace>
          <inkml:trace contextRef="#ctx0" brushRef="#br1" timeOffset="186899.3675">4749 11301 2838 0,'0'-12'89'0,"-16"-7"302"0,16 14-147 15,-15-1-71-15,15 4-85 0,-11 0-43 0,-2 2 27 16,0 0-27-16,1 11-1 16,-1 3 10-16,0 3-6 0,0 2 8 0,-18 30 64 15,15-21-69-15,3 1-15 16,13 0-13-16,-8 0-22 0,8 25-6 0,0-30 2 16,0-1 11-16,0-1-4 15,37-4 7-15,27 14-35 0,-30-20-41 16,2-1-63-16,6-3-67 0,2-3-101 0,46-3-589 15,-43-2 258-15,2 0-161 16,0-13 164-16</inkml:trace>
          <inkml:trace contextRef="#ctx0" brushRef="#br1" timeOffset="187160.1566">5336 11080 2602 0,'0'-3'12'0,"0"1"28"0,0 1 44 16,0 1 207-16,21 0-133 0,2 0-2 15,6 14-27-15,2 0 10 16,49 25 81-16,-36-18-131 0,0 4-34 0,0 3-5 16,-5 3 2-16,0 0-23 0,20 27 8 15,-38-28-35-15,-8-2 4 0,-13 0-1 16,0-3-5-16,0 37-14 15,-29-44-58-15,-20 13-401 0,21-18 26 16,-3-2-148-16,0-1-268 0,-3-2 120 16</inkml:trace>
          <inkml:trace contextRef="#ctx0" brushRef="#br1" timeOffset="187299.9265">5569 11593 2561 0,'13'0'43'16,"5"0"104"-16,-10 0-71 0,-3 0-59 15,-5 0-81-15,0 0-102 0,0-8-634 0,0 8 153 16,0-8 97-16</inkml:trace>
        </inkml:traceGroup>
      </inkml:traceGroup>
    </inkml:traceGroup>
    <inkml:traceGroup>
      <inkml:annotationXML>
        <emma:emma xmlns:emma="http://www.w3.org/2003/04/emma" version="1.0">
          <emma:interpretation id="{1608E97B-3633-49F8-97AF-859D3968EDD0}" emma:medium="tactile" emma:mode="ink">
            <msink:context xmlns:msink="http://schemas.microsoft.com/ink/2010/main" type="paragraph" rotatedBoundingBox="7375,12175 32809,11898 32830,13807 7395,1408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C4DE731-A5BF-47D3-AAFE-DC2672AE6B83}" emma:medium="tactile" emma:mode="ink">
              <msink:context xmlns:msink="http://schemas.microsoft.com/ink/2010/main" type="inkBullet" rotatedBoundingBox="7379,12608 7420,12607 7421,12715 7381,12716"/>
            </emma:interpretation>
            <emma:one-of disjunction-type="recognition" id="oneOf66">
              <emma:interpretation id="interp82" emma:lang="" emma:confidence="0">
                <emma:literal>•</emma:literal>
              </emma:interpretation>
            </emma:one-of>
          </emma:emma>
        </inkml:annotationXML>
        <inkml:trace contextRef="#ctx0" brushRef="#br1" timeOffset="189207.8937">6581 12070 2187 0,'0'-14'526'16,"0"12"-357"-1,0 0 4-15,0-2 160 0,0 1-209 16,0 2-30-16,0 1-33 0,0 0-27 0,0 0-20 16,0 0-20-16,0 0 4 0,0 0 12 15,0 0 18-15,0 0 99 0,0 8-55 16,0-8-3-16,0 11-16 0,0-5-3 15,0 1 140-15,0-7-99 0,0 0 173 16,0 0-61-16,0 0 57 16,0 0 22-16,0 0 20 0,0 0 175 0,0 0-314 15,0 0-57-15,0 0-40 16,0-9-19-16,0 2-16 0,16-5 32 16,-16 3-35-16,0 1-7 0,13-2-3 15,-13 2-6-15,10-8-4 0,-10 10-7 0,0 0-4 16,0 0-4-16,0 1-4 15,0 0-13-15,0 4-4 0,0 1-47 0,0 0-69 16,0 0-107-16,0 0-540 0,0 0 342 16,0 0 48-16,0 0 78 0,0 0 4 15,0 0-341-15,0 8 291 0,0 1-18 16,0-3-32-16,0 2-219 0,0 6-426 16</inkml:trace>
      </inkml:traceGroup>
      <inkml:traceGroup>
        <inkml:annotationXML>
          <emma:emma xmlns:emma="http://www.w3.org/2003/04/emma" version="1.0">
            <emma:interpretation id="{88B5454C-8BA3-45CC-8FB7-72E53D793C37}" emma:medium="tactile" emma:mode="ink">
              <msink:context xmlns:msink="http://schemas.microsoft.com/ink/2010/main" type="line" rotatedBoundingBox="8279,12165 32809,11898 32823,13210 8294,13478"/>
            </emma:interpretation>
          </emma:emma>
        </inkml:annotationXML>
        <inkml:traceGroup>
          <inkml:annotationXML>
            <emma:emma xmlns:emma="http://www.w3.org/2003/04/emma" version="1.0">
              <emma:interpretation id="{C4EECBB9-0A38-4345-8CDC-532D268BA65B}" emma:medium="tactile" emma:mode="ink">
                <msink:context xmlns:msink="http://schemas.microsoft.com/ink/2010/main" type="inkWord" rotatedBoundingBox="8282,12382 12196,12339 12207,13435 8294,13478"/>
              </emma:interpretation>
              <emma:one-of disjunction-type="recognition" id="oneOf67">
                <emma:interpretation id="interp83" emma:lang="" emma:confidence="1">
                  <emma:literal/>
                </emma:interpretation>
              </emma:one-of>
            </emma:emma>
          </inkml:annotationXML>
          <inkml:trace contextRef="#ctx0" brushRef="#br1" timeOffset="190572.8955">7790 11809 2209 0,'0'-8'25'0,"0"-1"43"16,0-7 212-16,0 9-103 15,0 1-9-15,-18-1-25 0,18 3-37 16,-15-3 19-16,4 4-108 0,11 1 2 15,-13 2-20-15,-2 0 2 0,-11 0 7 0,10 0 19 16,-2 10-4-16,0-1 7 16,-5 1-9-16,-1 0-15 0,-17 18-26 0,25-11 28 15,-2 2-5-15,3 1 22 0,4 1-25 16,4 23 6-16,7-23 1 16,0 0 0-16,0-2-2 0,0 0-2 0,44 10-5 15,-26-18 10-15,3-1-3 0,2-4 9 16,0-1-8-16,0-3-5 0,24-2 6 15,-24 0 3-15,1 0 0 0,-4-13 10 16,1 3 17-16,13-12 43 0,-21 11-48 16,-3-3-8-16,-10 2-4 0,0-2-3 15,0-16-6-15,0 14-13 0,0-2 2 16,0 2-6-16,0 0 12 0,-18-24 14 16,18 32-20-16,-13-3-16 0,13 11 8 15,-10 0 3-15,10 0 1 0,-11 8 4 16,-2 20 8-16,6-9-10 0,4 4-3 15,-2 5 5-15,5 3-14 0,0 4 15 0,0 49-3 16,0-40 2-16,26 4-1 16,-3 3 2-16,0 2 17 0,34 54 7 15,-28-56-16-15,-3 0 1 0,-1-2 10 16,-1-1-6-16,9 33 27 0,-22-45-30 0,-11-6 12 16,0-2-4-16,0-6 7 15,0 12 54-15,-24-22-26 0,4-4 9 16,-4-4-9-16,1-4 12 0,0 0-12 15,-39-12 12-15,25-3-55 0,-1-2-13 16,-4-6 3-16,3-3-2 0,-31-42-30 16,45 30-5-16,4-7-9 0,8-1 23 0,13-1-12 15,0-48-14-15,28 51 4 16,9 1 14-16,-1 4 3 0,5 4-1 0,3 3 11 16,50-22-1-16,-45 31 21 0,0 4 0 0,-3 5-3 15,-2 0 5-15,32-1-13 16,-43 10 5-16,-7 4-2 0,0 1-1 15,-5 0-4-15,15 9 2 0,-18 1 11 0,-2 1-6 16,2 1-19-16,-5-1-37 16,15 14-214-16,-15-14 44 0,-3 0-69 0,1-1-31 15,-4 1-50-15,-7-1-51 16,0 4-736-16,0-11 699 0</inkml:trace>
          <inkml:trace contextRef="#ctx0" brushRef="#br1" timeOffset="190843.9123">8176 11862 2200 0,'-39'0'194'16,"31"9"-66"-16,8-1-14 0,-5-8 2 0,5 11-3 16,0-3 145-16,0-2-98 0,0 0 5 15,0-6-11-15,0 0-7 0,29 0 58 16,-1 0-130-16,-28 0-9 0,34 0-6 15,-8-10-16-15,-3 2-10 0,-23-9-8 0,0 8-22 16,0 3-4 0,0-15-32-16,0 18-26 0,0 3-48 15,0-4-53-15,0 4-316 0,0 0 162 16,-26 10-42-16,5-1-48 0,-2 2-242 0,-18 15-543 16</inkml:trace>
          <inkml:trace contextRef="#ctx0" brushRef="#br1" timeOffset="191163.6975">8590 12001 2538 0,'18'0'53'0,"18"0"169"16,-20 0-56-16,2 0-12 0,-2 0-6 0,-4 0 8 15,22 0 81-15,-16 12-152 0,0-1-20 16,-2 0 6-16,-1 3-10 15,1 1-10-15,10 16 21 0,-18-16-46 0,5 0 8 16,-6-1 7-16,1-3-4 0,5 8 91 16,-8-12-35-16,-5-2 62 0,0-2 90 15,5-1 91-15,-5-2 405 0,6 0-474 16,-6 0-105-16,0 0-88 0,5 0-36 16,-5-13-31-16,2-13-14 0,3 9 0 15,-5-2-33-15,6-2-67 0,-1-3-71 16,10-24-460-16,-2 25 262 0,-2 2 5 15,-4 2 44-15,6 2 13 0,13-10-446 16,-13 18 275-16,3 2-127 0,2 0-162 16,0 1 115-16</inkml:trace>
          <inkml:trace contextRef="#ctx0" brushRef="#br1" timeOffset="191770.2325">9317 11978 1885 0,'0'7'25'0,"0"-1"48"0,0 0 43 0,0-2 29 16,0 8 128-16,0-9-134 16,11 0 5-16,-11-1 6 0,18 1 16 15,10-3 105-15,-10 0-159 0,-2 0-26 16,5 0-15-16,-3 0-2 0,18-19 43 0,-23 19-66 16,2-11-6-16,-4 3 2 0,-3 0-2 15,-3-1 5-15,-3-7 10 0,-2 9-42 16,0-1-21-16,0 0 8 15,0 0-5-15,-20-4-1 0,20 9 5 0,-26 0-1 16,8 3 9-16,-1 0-10 0,-22 0-11 16,20 11 7-16,1-1 2 0,-4 0 6 15,4 1-1-15,-1 3 1 0,-8 12 10 16,22-12-17-16,2-1 6 0,2 1-11 16,3 1 12-16,0 9 7 0,0-14 0 0,26 0-9 15,-3-2 7-15,0-1-4 0,27 2 8 16,-27-7-9-16,5-2 1 15,3 0-2-15,-5 0-3 0,29-11-8 0,-32 2 16 16,0 0 0-16,-5 2 6 0,-2-2-6 16,-1 1-9-16,4-11-4 0,-14 8 8 15,0 0-3-15,-2-2-7 0,2 0 1 16,5-13-17-16,-5 13 24 0,3 1-15 0,-3 1 10 16,6 3-6-16,12-3-4 15,-10 9 18-15,5 2-1 0,0 0-1 0,3 0 2 16,2 0-14-16,29 18-4 15,-24-9 8-15,-2 1 7 0,3 1-2 0,-4 1 5 16,25 11 11-16,-30-11-6 16,-4 0-8-16,-3-2 4 0,-8-1 4 0,0 8-11 15,-5-11 4-15,0 0 3 0,0-1 3 16,-21-2 4-16,-20 5-19 16,20-6 11-16,-5 0-7 0,1 0 15 0,-6 0-30 15,-6 0-43-15,-25 0-265 0,29-2 69 16,4 0-55-16,1 0-5 0,2 0-35 15,-13 1-705-15,26-1 520 0,-3 0 88 0</inkml:trace>
          <inkml:trace contextRef="#ctx0" brushRef="#br1" timeOffset="192667.9628">10526 11756 2817 0,'0'-4'66'0,"0"0"31"0,0 1-4 16,0 3 34-16,0 0-64 15,0 0 48-15,10 9 23 0,1 6 4 16,12 15 47-16,-7-9-123 0,-1 2-5 16,6 1-23-16,-8 3-5 0,0-2 3 0,13 26 12 15,-26-28-35-15,7 0-1 0,-7-4 2 16,0 0 4-16,0 11 15 0,0-18-16 15,0-2 4-15,0-2 12 0,-28-2-3 0,-3 2 11 16,5-5-27-16,3-1-11 16,2-2 9-16,0 0-5 0,21 0-1 15,-54-13 6-15,33 0-22 16,-44-35-88-16,53 31 56 0,-9-1 7 16,21 0 8-16,0-13-6 0,0 18 26 15,0 2-6-15,31-2-4 0,-5 5-13 16,0 0 0-16,23-10-36 0,-26 12 55 15,8-2-1-15,-5 0 18 0,0 1-5 0,23-8 9 16,-26 6-12-16,-4 2 6 16,-6-1-5-16,-3 0 5 0,-5-7 4 15,-5 6-1-15,0 2-4 0,0-2 4 16,0 1-3-16,0 0 3 0,0-8-6 0,0 8 19 0,0 3-13 16,-21 0 1-16,21 2-4 0,0-1-25 15,0 4 17-15,0 0 6 16,0 0 7-16,0 10 1 0,0 12 40 15,0-10-19-15,0 4 1 0,0 2 0 0,0 4 2 16,18 22 11-16,26 19-13 16,-18-25-3-16,-13-22-16 15,-5 12 10-15,-8-16-12 16,0-2-6-16,0-3 4 0,0 1-3 0,0 1 3 16,0-6 8-16,0-1 11 0,0-2 11 0,0 0 17 15,0 0 39-15,0 0-63 16,0 0-20-16,0-10 1 0,0 1-3 15,0-8-3-15,0 9-11 0,0 0-7 16,23-11-19-16,-23 14 22 16,24 5-8-16,-9 0 2 0,8 0-5 15,-4 13 17-15,1 0-1 0,1-1 0 16,0 3 3-16,2-2 6 0,24 12-1 0,-24-13 1 16,0 0 0-16,0-4 1 0,-4-1-6 15,17 1 12-15,-18-8-1 0,-3 0-2 16,4 0-3-16,1 0-4 0,19-10 8 15,-21 1-8-15,3-1-2 0,-3 0 0 0,0 0 3 16,8-13 11-16,-18 10-8 16,-8-2-9-16,0 0-1 0,0-2 7 15,0-2-5-15,0-12 9 0,0 16-11 16,0 4-6-16,-23 1-6 0,23 5 12 0,-19 5 0 16,-6 0 13-16,1 0 3 15,6 12-6-15,-5 2-6 0,-16 17-7 16,18-13 0-16,8-2-8 0,0 3-24 15,6-1-21-15,7-1-25 0,0 16-137 0,0-18 2 16,31-2-141-16,8 0-144 0,7-3-374 16,81 6-486-16</inkml:trace>
        </inkml:traceGroup>
        <inkml:traceGroup>
          <inkml:annotationXML>
            <emma:emma xmlns:emma="http://www.w3.org/2003/04/emma" version="1.0">
              <emma:interpretation id="{614D2A18-716F-4717-B177-72F03BE7E3AF}" emma:medium="tactile" emma:mode="ink">
                <msink:context xmlns:msink="http://schemas.microsoft.com/ink/2010/main" type="inkWord" rotatedBoundingBox="12925,12445 15688,12415 15692,12789 12929,12819"/>
              </emma:interpretation>
              <emma:one-of disjunction-type="recognition" id="oneOf68">
                <emma:interpretation id="interp84" emma:lang="" emma:confidence="1">
                  <emma:literal/>
                </emma:interpretation>
              </emma:one-of>
            </emma:emma>
          </inkml:annotationXML>
          <inkml:trace contextRef="#ctx0" brushRef="#br1" timeOffset="193171.7225">12304 11844 2447 0,'24'-7'57'0,"-4"1"76"15,-2 1 73-15,8-6 270 0,-21 7-310 0,-5 0-62 16,0 2-55-16,0 1-23 0,0 0-27 16,0 1 8-16,0 0-9 0,0 0 6 15,-25 0-3-15,1 10-4 0,-9 9 5 16,12-8-5-16,3 0 1 0,0-1 5 15,7 1 3-15,11 12-2 0,0-12 2 0,0 1-12 16,0 0 13-16,0 0-2 16,47 13 2-16,-19-10-5 0,3-3 1 15,6 0-6-15,2 0 5 0,33 9-2 16,-41-14 8-16,-2 2 6 0,-4-1-1 16,-4-3-5-16,-10 0 3 0,-11 1 10 15,0-4-13-15,0 0-1 0,0 0 0 0,0 0-10 16,-65 2 10-16,29-2-6 0,-3 0-7 0,-3-2-58 15,-2 0-69-15,-44 0-350 16,47 0 192-16,2 0-17 0,0-12-17 16,11 12-178-16,-1-12-93 0</inkml:trace>
          <inkml:trace contextRef="#ctx0" brushRef="#br1" timeOffset="193599.9744">12977 11894 2612 0,'26'-7'165'0,"-26"3"-8"16,0 3 36-16,0-2-56 0,0 3-46 15,0-1-54-15,0 1-29 0,0 0 4 16,-26 0 14-16,3 0 14 0,2 12 6 16,-28 11 51-16,26-10-64 0,0-1 1 15,2 4-20-15,3-1-4 0,-11 16 8 0,16-16 9 16,13-1-8-16,-10-1-4 15,10-3 2-15,0 10-5 0,0-10-5 16,0-4 5-16,0-1 10 0,28 0 0 16,-9-4 5-16,19-1 4 0,-14 0-8 0,-1 0-4 15,3-9 6-15,-3 1 12 0,16-10 10 16,-26 8-29-16,2 0-11 0,-7-1 7 0,-8 2 1 16,8-10 21-16,-8 5-31 15,0 4-23-15,0 10 11 16,0 0 3-16,0 0-2 0,0 0 2 15,0 0-4-15,0 12 11 0,0-1-8 16,0 17-8-16,0-18 9 16,0-4 8-16,0 2-16 0,26 3-51 15,0-6-17-15,2-1-47 0,-5-4-60 0,9 0-97 16,35 0-428-16,-36 0 338 0,0 0-3 16,-3 0-120-16,3 0-37 0,1 0 90 15</inkml:trace>
          <inkml:trace contextRef="#ctx0" brushRef="#br1" timeOffset="194140.2834">13451 11987 2061 0,'0'-11'24'16,"0"1"44"-16,-18-10 242 0,18 12-104 16,0 0-4-16,0 3-32 0,0-1-15 15,0 2-23-15,0-2 39 0,0 3-128 0,0 3-29 16,0 0-14-16,0 0-1 16,0 0-19-16,0 0 21 0,18 0 9 0,-5 8 43 15,2 1 20-15,24 10 132 0,-18-8-120 16,0 1-27-16,5 1-23 0,-8 0-9 15,26 9 17-15,-31-10-28 0,7-2 0 16,-9 0-12-16,2-1 3 0,-8-3 5 16,-5 4-6-16,0-8 2 0,0 0-10 15,0 0 8-15,0-2 21 0,0 0 96 16,0 0-33-16,0 0-11 0,0 0-20 16,0 0-35-16,0-12-10 0,0 3-7 0,0-1-1 15,0 0-3-15,0 0-4 16,0 0-5-16,0-13-3 0,0 13 2 15,0 2-6-15,28 2-1 0,-28 0 1 0,44 1 0 16,-44 5 7-16,18 0 10 0,1 0-7 16,-4 0 7-16,8 0-8 0,-23 8 4 15,16-8-3-15,-6 5 1 0,-5 1 3 16,-5-6 1-16,0 0 11 16,0 0-2-16,0 0 4 15,0 0 5-15,0 0-15 0,0 0-4 16,0 0-2-16,0 0-5 0,0-8 2 15,0-3-7-15,0 0 12 0,29 0-17 0,-29 2 11 16,52-7-14-16,-52 10 13 16,20 3-8-16,-2 3 4 0,1 0-3 0,1 0 9 15,-2 12 6-15,-2 1 2 0,2-1-35 16,-8 3 22-16,1 0 7 16,12 17 27-16,-15-16-51 0,2-1-38 0,1-2-27 15,-6 0-42-15,13 8-204 0,-13-13 70 16,0-1-73-16,0-2-74 0,6 1-103 0,12 0-828 15,-5-6 839-15</inkml:trace>
          <inkml:trace contextRef="#ctx0" brushRef="#br1" timeOffset="194539.6115">14621 11946 2112 0,'0'-1'27'0,"0"-1"44"16,0 2 188-16,0 0-102 0,0 0-2 15,0 0-16-15,0 10 13 0,0 1 105 0,0-5-144 16,0 2-7-16,34-1-10 16,-16-3-2-16,8 1 65 0,-8 0-103 15,-18-5-3-15,23 0-18 0,0 0 2 16,-2 0 3-16,18 0 25 0,-21 0-27 0,-3 0 2 16,4-10-1-16,-4 10-12 0,-15-19 1 15,0 10-24-15,0 1-3 16,0 0-3-16,0-2 0 0,0-10-8 15,0 11 6-15,-34-2-1 0,6 4 0 0,-6 2-1 16,-4 1 1-16,-35 4-1 0,34 0 8 16,0 15-2-16,-2-3 0 0,2 1-5 15,-23 19 3-15,34-15 1 0,12 1-3 16,-2 0-7-16,18-1 6 0,0 1-6 0,0 14-38 16,0-17-7-16,28-2-23 0,-4 2-41 15,9-4-101-15,45 6-501 16,-42-12 228-16,13-2-243 0,3-2 55 0,8-1 84 15</inkml:trace>
        </inkml:traceGroup>
        <inkml:traceGroup>
          <inkml:annotationXML>
            <emma:emma xmlns:emma="http://www.w3.org/2003/04/emma" version="1.0">
              <emma:interpretation id="{DBEEF7E2-AA89-4308-A1C6-530957712DEA}" emma:medium="tactile" emma:mode="ink">
                <msink:context xmlns:msink="http://schemas.microsoft.com/ink/2010/main" type="inkWord" rotatedBoundingBox="16583,12301 19376,12270 19381,12762 16588,12792"/>
              </emma:interpretation>
              <emma:one-of disjunction-type="recognition" id="oneOf69">
                <emma:interpretation id="interp85" emma:lang="" emma:confidence="1">
                  <emma:literal/>
                </emma:interpretation>
              </emma:one-of>
            </emma:emma>
          </inkml:annotationXML>
          <inkml:trace contextRef="#ctx0" brushRef="#br1" timeOffset="196078.2274">17810 11655 2526 0,'0'-9'10'0,"0"2"55"16,0 7 76-16,0 0 282 0,0 0-212 0,23 16-47 15,-13 2-41-15,9 3-8 0,9 27 42 16,-12-20-106-16,2 3-18 0,-3 0-14 15,-2 1-10-15,3-1-8 0,7 28 2 0,-7-32 4 16,-6-3 0-16,-2-2-30 16,2-1-49-16,6 13-308 0,-16-21 75 15,0-2-42-15,0-2-17 0,0-2-82 16,0-3-229-16,0-2-416 0</inkml:trace>
          <inkml:trace contextRef="#ctx0" brushRef="#br1" timeOffset="196378.8039">18379 11902 2532 0,'0'-4'162'0,"0"1"-14"0,0 2 31 16,0 1-36-16,0 0-32 0,0-2-39 16,-18 0 12-16,0 2-30 0,-3 0 8 0,-2 0 15 15,-3 0-11-15,-44 0 21 16,37 0-54-16,-1 0-6 0,0 8 8 15,1 0 0-15,-24 4 18 0,36-7-31 0,-2 0-8 16,-6 8 26-16,24-8-26 16,5 0 3-16,0 1-4 0,0 1 7 15,0 8 11-15,23-7-25 0,3 0-2 16,3 1-5-16,-1 0 3 0,45 7 14 16,-32-8-15-16,3-1-33 0,3 0-53 15,2-2-98-15,41 3-473 0,-46-6 216 16,0-1-66-16,-7-1-220 0,2 0 76 0,-6 0 134 15</inkml:trace>
          <inkml:trace contextRef="#ctx0" brushRef="#br1" timeOffset="195809.8276">15786 11930 2384 0,'0'-7'51'15,"0"1"76"-15,0-2 42 0,0-3 292 16,0 5-294-16,0 1-6 0,0 0-62 0,0 2-10 16,0-2 0-16,0 3-73 0,0 0-4 15,0 2 13-15,0 0 9 0,51 0 44 16,-25 0-50-16,8 0 8 0,2 9-8 15,8 0 2-15,5 1 0 0,47 15-10 16,-49-10-12-16,-8-2-1 0,72 27 6 16,-88-27-17-16,-7-2 9 15,-3-1-7-15,-3 8 19 0,-10-12-13 16,0 1 27-16,0-2-1 0,0 0-4 16,-23 1 11-16,-11-6-37 0,8 2 2 0,-2-2 1 15,4 0 1-15,1 0 1 0,-26 0 9 16,26-13-16-16,2 1-3 0,8 2-11 15,-3-2-18-15,4-10-89 0,12 11 42 16,0 2 3-16,0-2-6 0,0 3-44 16,51-6-206-16,-22 8 155 0,4 1 14 15,6 0 26-15,5-1 5 0,3 2 27 16,54-5-13-16,-47 5 100 0,-2-2 12 16,-5 2 7-16,-3-1 9 0,18-1 71 15,-42 2-6-15,-7 1 12 0,3 1-11 16,-11 1-22-16,-5 1-6 0,0 0-41 0,0 0-7 15,0 0 9-15,0 0 24 16,0 0 14-16,-54 20 69 0,36-9-63 0,-3 1 6 16,3 1 5-16,-6 0 5 15,-9 16 24-15,17-15-63 0,6 1-2 0,2 0-7 16,3-1 12-16,5-3-2 0,0 11 30 16,0-13-32-16,0-3 9 0,0-1 0 15,0-2 10-15,23-1 45 0,1-2-57 16,1 0-3-16,-6 0-5 0,1 0 5 15,16-20 18-15,-20 10-33 0,-3 0-13 0,-13-1 2 16,21 1-5-16,-8-1 1 16,-3-12 3-16,-10 13 0 0,0 0-4 15,0 2 2-15,0 1-11 0,0-1-12 16,0 8 9-16,0 0 10 0,0 0-20 16,0 0 23-16,0 21 10 0,0-11 18 0,0 0-34 15,0 0 3-15,0 2-3 0,0-1 4 16,0 9 6-16,0-12-5 0,28 1-9 0,-28-2-13 15,34-1-21-15,15 3-152 16,-25-7 31-16,-1 0-65 0,-2-2-42 16,2 0-32-16,23 0-221 0,-20 0 325 15,-2-11 23-15,-6 3 19 0,-3 1 16 0,-4-2 37 16,2-11 11-16,-13 9 97 0,0-2 36 16,0-2 32-16,0 1 41 0,0-16 158 15,0 15-130-15,0 3-8 0,0-1-16 16,0 2 14-16,0-3 77 15,0 10-136-15,0 0-27 0,0 2-27 0,0 2-9 0,0 0-7 16,0 0 33-16,0 0 25 16,0 10 25-16,28-1 9 0,-7 0 15 15,25 16 108-15,-25-11-93 0,7 1-25 16,1 1-23-16,-6 1-11 0,1-1-24 0,20 16 26 16,-29-18-51-16,3-2-13 15,-13-1 1-15,6-3 4 0,-6 2 32 16,-5-7-16-16,0-2 11 0,0 0-2 15,0-1 24-15,0 0 34 0,0 0-56 0,0 0-23 16,0 0-4-16,0-12 1 16,-21 1-3-16,21-11 2 0,-23 10 4 0,23-5-9 15,0 1 0-15,0-2-3 0,0-13-14 16,0 17 5-16,0 3 8 0,0 0 1 0,0 4-5 16,23 1-11-16,6 6 6 0,-6 0 8 15,-2 0 0-15,2 0 4 16,-2 13 1-16,20 11-16 0,-18-12 11 15,-7 1 0-15,7-1 2 0,50 39-223 16,-63-44 129 0,3 0-58-16,-3 0-104 0,11 1-540 15,-13-7 239-15,2 3-193 0,1-4 138 16</inkml:trace>
        </inkml:traceGroup>
        <inkml:traceGroup>
          <inkml:annotationXML>
            <emma:emma xmlns:emma="http://www.w3.org/2003/04/emma" version="1.0">
              <emma:interpretation id="{CBAA7CC6-1920-4338-BC36-8C9D7A9753DA}" emma:medium="tactile" emma:mode="ink">
                <msink:context xmlns:msink="http://schemas.microsoft.com/ink/2010/main" type="inkWord" rotatedBoundingBox="20175,12289 20932,12280 20936,12644 20179,12652"/>
              </emma:interpretation>
              <emma:one-of disjunction-type="recognition" id="oneOf70">
                <emma:interpretation id="interp86" emma:lang="" emma:confidence="1">
                  <emma:literal/>
                </emma:interpretation>
              </emma:one-of>
            </emma:emma>
          </inkml:annotationXML>
          <inkml:trace contextRef="#ctx0" brushRef="#br1" timeOffset="197454.5912">19376 11736 2679 0,'0'-16'64'0,"0"-13"306"16,0 16-114-16,0 3-58 0,0 2-94 15,0 1-47-15,0 3-43 0,21 4 10 0,-3 0 17 16,2 13 12-16,-2 3 3 16,26 24 11-16,-20-17-44 0,2 2-23 15,-8 2 14-15,0 0-10 0,-3 0 9 16,4 24 2-16,-19-30-9 0,5-2-11 16,-5 0 8-16,0-6 11 0,0 11 17 15,0-17-9-15,0-3 3 0,-24-1-9 0,24-1 8 16,-28-2 1-16,-1 0-12 15,4 0-8-15,6 0 0 0,-4-13-9 0,2 1-5 16,-12-20-34-16,33 15 26 0,0-1-1 16,0-2 13-16,0 1-7 0,0-13-13 15,31 20 7-15,-5 1 3 0,2 2-4 0,-2 3-9 16,26 2-42-16,-26 4 32 16,-3 0 2-16,-5 0 9 0,5 0 1 0,-7 11 9 15,7 9-1-15,-12-12 14 0,-4 3 3 16,4-2 0-16,-6 2 5 0,5 9 2 15,-2-9-8-15,-3 0 2 0,0-2 1 0,6-1-1 16,-6 0 0-16,18 7 7 16,-5-11-3-16,-2-1 9 0,5-1-10 15,-3-2 1-15,33 0 8 0,-25 0-3 0,3-11 18 16,-1 2 13-16,-4-2 2 16,20-9 61-16,-26 9-63 0,-5 1-11 15,-3-1-8-15,-5-1-12 0,-5 1-1 16,0-10-15-16,0 13 3 0,0-3 0 15,0 4 5-15,-33 1-3 0,-19 6-26 0,23 0-14 16,1 0-25-16,-3 0-49 0,-3 0-68 16,0 0-82-16,-30 10-437 0,35 0 288 15,1-1-198-15,2-2-10 0,8-1 71 0</inkml:trace>
        </inkml:traceGroup>
        <inkml:traceGroup>
          <inkml:annotationXML>
            <emma:emma xmlns:emma="http://www.w3.org/2003/04/emma" version="1.0">
              <emma:interpretation id="{654E804E-C3D2-4422-9F7C-674E1F59141F}" emma:medium="tactile" emma:mode="ink">
                <msink:context xmlns:msink="http://schemas.microsoft.com/ink/2010/main" type="inkWord" rotatedBoundingBox="21422,12200 23453,12177 23458,12588 21426,12610"/>
              </emma:interpretation>
              <emma:one-of disjunction-type="recognition" id="oneOf71">
                <emma:interpretation id="interp87" emma:lang="" emma:confidence="1">
                  <emma:literal/>
                </emma:interpretation>
              </emma:one-of>
            </emma:emma>
          </inkml:annotationXML>
          <inkml:trace contextRef="#ctx0" brushRef="#br1" timeOffset="198045.7036">21195 11635 2598 0,'0'-4'45'0,"-28"4"18"15,28 0-2-15,0 0-4 16,0 0-45-16,0 0-15 0,0 0-8 0,0 8-58 15,0-8-76-15,0 21-396 0,36-12-8 16,-5 0-16-16,-7 1 91 16</inkml:trace>
          <inkml:trace contextRef="#ctx0" brushRef="#br1" timeOffset="198454.606">21602 11817 2005 0,'0'3'60'0,"0"1"54"16,0 3 214-16,0-2-185 15,0-2-19-15,0 0-10 0,0-1 1 0,0 4 109 16,23-4-130-16,-2 0 3 0,-3-1-12 16,8-1 3-16,-3 0-5 0,16 0 56 15,-21 0-89-15,-2 0 5 0,-3-11-17 16,-1 11 7-16,4-16 7 0,-16 8-45 15,0 3-5-15,0-3 4 0,0-1-10 0,0-8 6 16,0 9-9-16,-28-1 6 16,7 1-23-16,0 4 20 0,0 0-3 15,-23 1 13-15,21 3-9 0,-3 0 9 16,3 0-1-16,-3 9-5 0,-18 10 19 0,29-8-3 16,-1-2 5-16,3 3-10 0,13 0 42 15,0 14-41-15,0-14-5 16,0 27-35-16,29-29 27 0,-1 1 6 0,0-1 2 15,4-2-18-15,43 4-51 16,-37-8-54-16,6-2-92 0,0-2-116 16,-2 0-102-16,2 0-63 0,36-13-949 15,-41 3 868-15</inkml:trace>
          <inkml:trace contextRef="#ctx0" brushRef="#br1" timeOffset="197867.8747">20623 11644 2707 0,'11'-8'65'0,"7"0"30"16,-8 3 18-16,6 3 19 0,12 2 148 16,-10 0-147-16,0 17-17 0,3-2-38 15,2 4-12-15,21 25 20 0,-25-20-56 16,-1 0-1-16,-3 0-2 0,1 1 0 0,-6-2-8 15,-2 17-2-15,-8-22 3 16,0-3-24-16,0-2 24 0,0-2 0 16,0 5 26-16,0-11-33 0,-29 6 26 15,6-9-30-15,0-1 1 0,2-1 1 16,3 0-4-16,-21 0 7 0,24-11-11 16,2 0-9-16,13-1 8 0,-16 0-9 15,6-16 7-15,10 13 3 0,0 0-9 16,0 0 6-16,31 2-46 0,3 0 36 15,35-6 7-15,-25 12 42 0,3 1-43 0,-6 3 2 16,-4 3-2 0,25 0-2-16,-36 0 2 0,-8 13 5 0,3 1-4 15,-9-2 6-15,-12 0-35 0,34 15 26 16,-16-17-22-16,-7 2 22 0,17 18-352 16,-18-21 109-16,-10-3-79 15,0-1-42-15,0 2-830 0,0-6 566 16,0-1 89-16</inkml:trace>
          <inkml:trace contextRef="#ctx0" brushRef="#br1" timeOffset="198879.6747">22283 11558 2465 0,'0'-5'97'0,"0"1"53"0,0 2 26 15,0-1-29-15,0 1-14 16,0 2-81-16,0 11 143 0,0-1-80 0,20 3-24 16,27 39 102-1,-32-29-147-15,1-1-3 0,-6 2-6 16,19 20 27-16,-14-24-42 0,1 0-16 0,-1 0 0 15,-4-4 0-15,17 14 2 16,-20-21-3-16,5 1 3 0,-8-5 8 0,3-1 16 16,-3-1 24-16,0-3 1 15,-5 0-6-15,0 0-4 0,0 0 23 0,0 0-44 16,0-8 1-16,0-6-27 0,0 2-5 16,0 1 8-16,0-1-2 0,0-13 2 15,0 11-9-15,0 2-5 0,-26 2-3 16,3 2 9-16,0-3-3 0,-1 9 5 15,6 2-7-15,-5 0 6 0,2 0-5 0,3 0 7 16,-31 22-4-16,26-11 0 16,5 2-1-16,-1-1 3 0,4 2-1 15,-3 14 9-15,18-13-4 0,0-3 12 16,0 1-12-16,0-2-3 0,0 9-3 0,28-12-18 16,1-1-24-16,-3-2-48 0,5-1-53 15,0-2-101-15,46-2-550 0,-30 0 278 16,0 0-248-16,7 0 108 0,3 0 88 0</inkml:trace>
        </inkml:traceGroup>
        <inkml:traceGroup>
          <inkml:annotationXML>
            <emma:emma xmlns:emma="http://www.w3.org/2003/04/emma" version="1.0">
              <emma:interpretation id="{1AE86AB8-99EA-4118-A5E4-31B3F3B39C79}" emma:medium="tactile" emma:mode="ink">
                <msink:context xmlns:msink="http://schemas.microsoft.com/ink/2010/main" type="inkWord" rotatedBoundingBox="24194,12087 27379,12052 27385,12585 24200,12620"/>
              </emma:interpretation>
              <emma:one-of disjunction-type="recognition" id="oneOf72">
                <emma:interpretation id="interp88" emma:lang="" emma:confidence="1">
                  <emma:literal/>
                </emma:interpretation>
              </emma:one-of>
            </emma:emma>
          </inkml:annotationXML>
          <inkml:trace contextRef="#ctx0" brushRef="#br1" timeOffset="199822.9339">24333 11490 2336 0,'0'-19'32'16,"0"4"35"-16,0 2 21 0,0 7 129 16,-19 6 210-16,-6 27-113 15,25-10-185-15,-16 4-11 16,16 3-25-16,0 33 49 0,0-25-108 15,0-1-19-15,0 1-4 0,0 0-5 0,41 30-2 16,-22-35 4-16,-1 0-8 16,0-4-8-16,-5-1-58 0,5-1-91 0,13 13-460 15,-13-22 203-15,-2 1-41 16,2-3-130-16,0-3-67 0</inkml:trace>
          <inkml:trace contextRef="#ctx0" brushRef="#br1" timeOffset="199233.1628">23398 11718 2441 0,'0'-5'123'16,"0"2"-27"-16,0 3 51 0,0 0 7 16,0 0 34-16,0 0 13 0,0 23 168 15,0-11-263-15,0 1-16 0,26 2-55 16,-5 0 43-16,20 20 55 0,-20-19-86 16,2 1-3-16,-2-1-3 0,0 0-2 15,-3-4 2-15,10 7 74 0,-17-11-23 16,-11-2 57-16,0-4 80 0,7 1 85 0,-7-3 605 15,0 0-769-15,0 0-32 16,0 0-108-16,0-12-8 0,0 0-10 16,0-1-6-16,0-20-151 15,0 14-37-15,0-3-115 0,0-1-76 16,0-2-35-16,47-23-255 0,-29 27 414 16,0 3-76-16,3 2-72 0,2 3-71 0,29-2-658 15,-24 11 538-15,1 4 108 0</inkml:trace>
          <inkml:trace contextRef="#ctx0" brushRef="#br1" timeOffset="199600.2753">24126 11716 1921 0,'0'2'20'0,"0"0"53"0,0 5 153 16,-19-3-94-16,6 2-27 0,-2 0-4 15,-1 2 1-15,-2 1-3 0,-13 13 66 16,16-8-51-16,-1-3-43 0,1 3 11 0,2 0 0 15,-3 11 3-15,14-15-55 16,-4-1 0-16,6-1-4 0,0-1 22 0,0-1 76 16,0-4-44-16,0-1-11 15,0-1 0-15,21 0-15 0,-3 0-14 0,18-9 40 16,-20-1-40-16,5 2-8 16,-3-2-12-16,-3-1-5 0,11-12-8 0,-13 11-7 15,-5-1-6-15,0 3 9 0,-1-2 2 16,-4 4-10-16,2-3-17 0,-5 11 13 15,0 0 7-15,0 0 7 0,0 26-8 16,0-14 15-16,0 4-11 16,0 8-8-16,0-12-27 0,0 0 12 15,0-1-20-15,0 0-27 0,18 5-151 0,-5-12 35 16,0 1-72-16,0-2-79 0,0-3-66 16,0 0-33-16,26 0-817 0,-21 0 775 15</inkml:trace>
          <inkml:trace contextRef="#ctx0" brushRef="#br1" timeOffset="200690.6089">24744 11812 2594 0,'-15'-8'66'0,"15"3"75"15,0 2 54-15,0 0 29 0,0 0 30 0,0 3-221 16,0 0-30-16,0 0 1 0,0 0 22 16,0 0 27-16,0 17 66 0,0-8-81 15,0 1-11-15,0 0-3 0,13 1 1 16,10 12 3-16,-10-14-18 0,0 2-7 15,0-3 10-15,0 0 9 0,2-3 3 0,16 3 33 16,-15-5-21-16,-1-3-1 16,3 0 0-16,0 0 5 0,19 0 22 15,-22-11-43-15,3 2 0 0,-2 1-5 16,-1-3-10-16,1 0 1 0,10-9 0 0,-13 11-5 16,-5 1-9-16,-3 1-3 15,3 2 2-15,-8 2-11 0,0 3 14 16,0 0 2-16,0 0 9 0,0 0-4 0,0 0 4 0,0 19 0 15,0-11-3-15,0 0-13 16,0 1 7-16,0-1 4 0,0 7 9 16,23-8-12-16,-23-3-1 0,23-1 0 15,-5 2 5-15,-18-2 2 0,47-1 1 0,-24-2 1 16,0 0-6-16,1 0 4 16,38 0 6-16,-44-8-10 0,-3 8 2 15,11-8-3-15,-15 0 3 16,2 0-6-16,-3 3 13 0,0-2-5 0,-2-6 8 15,2 6-5-15,-10-3-3 0,0 1 0 16,8 1 1-16,-8-3-6 0,0-11 10 16,0 11-7-16,0-1 7 0,0 1 2 15,0 1 2-15,0-8 19 16,0 11-24-16,0-1-1 0,-26 4-5 0,26 0-5 16,0 1 0-16,-18-1-2 0,18 4-6 15,0 0 8-15,0 0-5 0,-20 0 2 16,20 0 3-16,-13 18 4 0,2 0 5 15,11-7-3-15,0 0-5 16,0 1 5-16,0 1 1 0,0 1-4 16,0 14 12-16,0-16-15 0,0 0 4 15,0-1 0-15,0 0-4 0,31 7 12 16,-2-12-7-16,-3-1 0 0,7 0 1 16,-2-3-5-16,6-1 3 0,25-1-2 0,-29 0-2 15,1 0-14-15,-3 0 5 0,-5-9 4 16,26-10-11-16,-34 10 8 0,0-3 1 15,-3-3 6-15,-4 2-3 0,2-4 0 0,0-13-12 16,-13 16 13-16,0 2-1 16,0 4 4-16,20 1 0 0,-20 4 5 15,21 3-1-15,-21 0-6 0,16 0 0 16,-1 0 0-16,-2 10 0 0,16 11 6 0,-19-10 3 16,3 0 6-16,-3 0 0 0,3-1-4 15,-2 9 11-15,-6-11-12 16,-5-2 2-16,0-1-4 0,0-1-3 0,0-1 9 0,0-1 3 15,0 0-3-15,0 0-8 16,-24-2-4-16,4 0-41 0,-16 0-199 16,15 0-3-16,0 0-86 0,0 0-68 15,-7-10-73-15,5 10-179 0,-19-18-591 0</inkml:trace>
          <inkml:trace contextRef="#ctx0" brushRef="#br1" timeOffset="201188.1551">26564 11817 2402 0,'5'-2'38'0,"0"2"46"15,-2 0 24-15,2 0 29 0,-3 0 148 16,-2 0-143-16,0 0-2 0,0 11-29 0,0-4-43 0,-20 2-16 15,-19 9-12-15,18-7-35 16,1 0-6-16,-4 1-3 0,1-4-54 0,-21 11-363 16,21-11 60-16,2-1-107 15,3-1-198-15,0 0 15 0</inkml:trace>
        </inkml:traceGroup>
        <inkml:traceGroup>
          <inkml:annotationXML>
            <emma:emma xmlns:emma="http://www.w3.org/2003/04/emma" version="1.0">
              <emma:interpretation id="{8A0F1EAD-EB36-474D-83E5-A4C737752051}" emma:medium="tactile" emma:mode="ink">
                <msink:context xmlns:msink="http://schemas.microsoft.com/ink/2010/main" type="inkWord" rotatedBoundingBox="27847,11952 32809,11898 32820,12913 27858,12967"/>
              </emma:interpretation>
              <emma:one-of disjunction-type="recognition" id="oneOf73">
                <emma:interpretation id="interp89" emma:lang="" emma:confidence="1">
                  <emma:literal/>
                </emma:interpretation>
              </emma:one-of>
            </emma:emma>
          </inkml:annotationXML>
          <inkml:trace contextRef="#ctx0" brushRef="#br1" timeOffset="202770.4575">27048 11403 2039 0,'0'-6'29'15,"0"-2"57"-15,0-9 270 0,0 8-119 16,0-2 9-16,0 3-25 0,0-2-4 0,0-4 64 15,0 10-218-15,18 0-50 16,-18 4-24-16,0 0 30 0,18 0 22 0,3 40 87 16,-8-17-80-16,-13 7-11 15,0 5-20-15,0 6-8 0,0 47-2 0,0-42-8 16,0-1-2-16,0-2 7 0,31 2 0 16,-31-2 1-16,0 34-48 0,0-42-51 15,0-4-82-15,0-3-100 0,0-3-81 16,0 9-360-16,0-22 420 0,23-3-56 15,-23-3-161-15,0-6 7 0,21 0 73 0</inkml:trace>
          <inkml:trace contextRef="#ctx0" brushRef="#br1" timeOffset="203047.1259">27193 11791 2362 0,'0'-21'51'0,"-24"3"79"0,24 2 59 15,-18-10 255-15,18 16-297 0,0 1-39 16,0 2-42-16,0 1-9 0,0 0-6 0,65 0 19 15,-31 5-36-15,5 1-3 16,2 0 1-16,3 0-6 0,47 29 17 16,-45-13-23-16,-2 1-1 0,-5 2-10 15,-3 1 1-15,-7 1-9 0,12 20-2 16,-25-22 2-16,-16 0 5 0,0-1 3 16,0-2-2-16,-34 13-2 0,5-17 4 0,-2-2-5 15,3 0 3-15,-1-3-2 0,-4-1-11 16,-34 1 3-16,35-7-35 0,1 0-53 15,0 0-89-15,-2 0-85 0,-24-11-378 16,31 1 309-16,5-1-24 0,8 0-170 16,13 1-41-16,0-3 92 0</inkml:trace>
          <inkml:trace contextRef="#ctx0" brushRef="#br1" timeOffset="203579.8663">27770 11724 1967 0,'16'-4'30'0,"-9"0"12"0,-2 2 15 0,1 2 33 0,-1 0 82 15,-3 0-79-15,4 10-16 16,-1 1-13-16,0-1-5 0,0 1-6 16,13 17 36-16,-10-14-46 0,0 3-5 15,2-4 4-15,-2 3 7 0,15 8 73 16,-10-13-32-16,-3-2 5 0,3-2 21 0,0-1-15 16,0-3-12-16,13-3 52 15,-15 0-100-15,-11-10 14 16,0 0-51-16,20 10-7 0,-2-16-23 15,8 16 18-15,-10 0 1 0,-16 0 8 16,0 0 0-16,20 0 1 16,-12 10-6-16,8 0 3 0,-6 0 1 15,8 2 2-15,24 12 7 0,-19-13-8 16,3-2 2-16,2-1-2 0,-2-1 0 0,3-3 5 16,22-4 6-16,-27 0-2 0,-1 0-6 15,0 0-11-15,-5-12 7 0,3 0-5 16,10-10 6-16,-15 9 6 0,-1-1-3 0,-2-1 7 15,-2-2-10-15,7-23-16 16,-13 16 9-16,-3-2 1 0,-2-4 10 16,0-2-2-16,0-5-4 0,0-34 12 15,0 35 23-15,-18 5 17 0,18 3 14 16,-18 5-11-16,18 5-21 0,-15-4-25 0,15 15-17 16,-11 7 0-16,11 0 9 0,0 0-5 15,0 13 12-15,-7 21 1 0,7-12-4 16,0 4-6-16,0 5-3 0,0 1 0 15,0 35 11-15,23-34-1 0,-5-1 0 0,3-1-3 16,-3-3-3-16,0 0-5 16,23 16-96-16,-20-25-26 0,-3-4-90 15,-2-2-83-15,-1-2-67 0,-4-4-43 16,4-1-659-16,-10-6 480 0,-5 0 111 0</inkml:trace>
          <inkml:trace contextRef="#ctx0" brushRef="#br1" timeOffset="204044.4276">28396 11812 2171 0,'-13'-11'44'0,"13"7"-4"16,0 3 6-16,0-2-16 0,0 1-13 15,21-1-14-15,33-5-11 0,-20 5 1 16,5-1-29-16,10 0-22 0,5-1-19 16,73-6-117-16,-57 6 112 0,5 0 16 0,3-1 30 15,5-1 12-15,2 1 18 16,78-5 6-16,-90 4 11 0,-11 2 47 15,-8-1 50-15,-12 1 45 0,-14 1 29 0,3-4 131 16,-26 4-199-16,-5 2-16 16,0-2-36-16,0 2-8 0,0-1-19 0,0 2 9 15,-23 1-17-15,-5 0 0 16,4 0 1-16,-4 0-2 0,-1 10-5 0,-20 9 7 16,28-9-15-16,3-1-6 0,8 3 19 15,2 1 19-15,8 0 21 0,0 9 118 16,0-10-94-16,21 2-3 0,5-3-2 0,2 3 6 15,6 0-12-15,46 11 31 16,-33-10-93-16,-1-2-8 0,1 1-1 16,0-2-3-16,-9 0 4 0,17 5-1 15,-37-9-6-15,-10-2 1 0,-8-1-2 16,-26 7 7-16,-3-8-6 0,3-2-28 16,-36-1-185-16,-10-1-305 15,2 0-215-15,34 0 264 0,2-12-248 16,0 0 119-16</inkml:trace>
          <inkml:trace contextRef="#ctx0" brushRef="#br1" timeOffset="204227.9429">29758 11564 2442 0,'21'-2'191'0,"-16"2"-5"0,5 0 34 16,0 15-20-16,-2-1-25 0,0 4-35 0,8 24 73 0,-9-17-132 15,1 1-25-15,0 3-17 16,-3 0-10-16,0 1-18 0,8 27-6 16,-5-32-8-16,0 1 10 0,2-5-8 15,-2-2 5-15,-3 0-33 0,5 9-235 0,-7-20 25 16,-1 0-54-16,-2-4-38 16,0-4-72-16,0 0-129 0,0 0-702 15,0 0 797-15</inkml:trace>
          <inkml:trace contextRef="#ctx0" brushRef="#br1" timeOffset="204642.0071">29978 11708 2278 0,'15'-11'46'0,"-2"4"54"15,-13 3 59-15,13 4 248 0,-13 0-230 16,0 0-35-16,0 9-34 0,0 2-18 16,42 8 20-16,12 2-26 0,-20 2 22 15,-34-15-75-15,0 2 9 16,0-1-30-16,0-2 25 0,-26-1-7 0,-16 6-5 15,19-7-17-15,-21-3-3 16,13 1-5-16,8-2 5 0,-1 0-4 0,-4-1 4 16,18 0-7-16,10 0-1 15,0 0-1-15,0 0 7 0,23 0 0 16,-8 11-7-16,4-3 15 0,17 10-13 16,-13-12 9-16,3 2-3 0,0-2 0 15,8 2 6-15,-1-4-9 0,45 4 2 16,-39-7-6-16,-1-1 9 0,-4 0-1 15,0 0 0-15,-6 0 16 0,11 0 20 0,-23-9-14 16,-9 1-12-16,4 1 2 16,-6-1-1-16,3 0-1 0,2-3 14 15,-5 6-23-15,-5 5-3 0,3-5-6 16,-1 5-4-16,4 0 2 0,-1 0 3 0,-3 0 4 16,3 13-1-16,-2-2-3 0,2-1 7 15,-2 1-21-15,5 9-185 0,-3-10 27 16,3-2-93-16,-3-3-72 0,0 0-64 0,3-5-204 15,5 0-767-15</inkml:trace>
          <inkml:trace contextRef="#ctx0" brushRef="#br1" timeOffset="204815.364">30392 11657 2472 0,'-8'-11'61'0,"0"1"63"16,6 1 25-16,-3 5 2 0,-6 0-36 15,6 2-121-15,5 1-10 0,-2 1-43 16,2 0-68-16,0 0-75 0,0 0-383 16,0 9 53-16,0-3-26 0,0 2 81 15</inkml:trace>
          <inkml:trace contextRef="#ctx0" brushRef="#br1" timeOffset="205544.3051">30653 11745 2415 0,'6'0'105'0,"-1"0"82"15,0 0 46-15,5 0 46 0,8 24 91 0,-10-8-244 16,3 3-22-16,-1 4-23 0,3 4-5 16,0 1-13-16,13 38 22 0,-11-29-53 15,1-2 0-15,-3 1-5 0,-3 0-5 16,3-2-2-16,5 26 23 0,-13-33-19 15,-2-6-5-15,-1-4 9 0,-2-2 23 0,0-5 74 16,0 0 417-16,0-10-234 16,0 0-56-16,0 0-104 0,0 0-54 15,-33-26 23-15,17 12-74 0,-2-4-27 0,3-3-9 16,-3-5-7-16,2-4-2 16,-5-39-7-16,14 30 0 0,7-76-42 15,0 81 34-15,20 4 0 16,45-33-48-16,-47 50 46 0,8 3-3 0,-3 5 3 15,1 1 0-15,38 4-9 16,-31 0 22-16,-3 12-8 0,3-1 3 16,-5 0 6-16,26 10-19 0,-39-12 16 15,0 0-8-15,-5-1 8 0,-6 0-1 0,3 0 3 16,-5 2 9-16,0-3-5 16,0 0 1-16,-28 1 2 0,10-2-2 0,0 1-1 15,-16 12-15-15,18-8 9 16,16-1-8-16,-13 0-7 0,13-1-21 0,0 10-74 15,0-11 69-15,0-1 25 0,0-1 17 16,0 0 11-16,26-2 3 0,31 0-5 16,-26-4-10-16,6 0-12 0,-4 0-18 15,3 0-21-15,1-11-8 0,33-9-53 16,-39 9 77-16,0 2 4 0,0-3-3 0,-8-1 9 16,-2-2-2-16,7-20-39 15,-17 19 37-15,-11-3 0 0,0 3 16 16,0 0 0-16,0 1 12 0,0-4 2 0,0 12-2 0,0 2-6 15,0 4-54-15,0-1 26 16,0 2-2-16,0 0 26 0,0 0 13 16,0 0 0-16,0 14-5 0,33-3 11 15,-2 13 5-15,-31-8 9 0,44 0 20 16,3 0 11-16,-3 3 10 0,0 2 6 0,31 17 19 16,-15-20-46-16,-19-1-5 0,-13-1 3 15,-9-3 5-15,-19-2-14 16,0 6 25-16,0-10-30 0,0 0 2 15,-26-4-17-15,-5 0-102 0,-8-2-103 0,-57-1-517 16,36 0 140-16,-9-11-288 16,-9 0-92-16,-5-4 135 0</inkml:trace>
        </inkml:traceGroup>
      </inkml:traceGroup>
      <inkml:traceGroup>
        <inkml:annotationXML>
          <emma:emma xmlns:emma="http://www.w3.org/2003/04/emma" version="1.0">
            <emma:interpretation id="{F9001AC0-CD83-4982-A9B1-1B8323E2B6C6}" emma:medium="tactile" emma:mode="ink">
              <msink:context xmlns:msink="http://schemas.microsoft.com/ink/2010/main" type="line" rotatedBoundingBox="9445,13461 20763,13274 20773,13897 9455,14083"/>
            </emma:interpretation>
          </emma:emma>
        </inkml:annotationXML>
        <inkml:traceGroup>
          <inkml:annotationXML>
            <emma:emma xmlns:emma="http://www.w3.org/2003/04/emma" version="1.0">
              <emma:interpretation id="{CB54E251-D89B-409C-9458-51F41F03F734}" emma:medium="tactile" emma:mode="ink">
                <msink:context xmlns:msink="http://schemas.microsoft.com/ink/2010/main" type="inkWord" rotatedBoundingBox="9445,13461 11242,13431 11251,13943 9454,13972"/>
              </emma:interpretation>
              <emma:one-of disjunction-type="recognition" id="oneOf74">
                <emma:interpretation id="interp90" emma:lang="" emma:confidence="1">
                  <emma:literal/>
                </emma:interpretation>
              </emma:one-of>
            </emma:emma>
          </inkml:annotationXML>
          <inkml:trace contextRef="#ctx0" brushRef="#br1" timeOffset="207239.4752">8787 12979 2552 0,'0'-13'72'15,"0"-1"89"-15,0-2 79 0,-18 0 50 0,18-16 125 16,0 16-298-16,0 0-41 0,0 4-7 15,0 1-20-15,0-3-14 0,0 14-27 16,0 0 19-16,23 0 16 0,0 12 4 16,0 5-11-16,29 23 15 15,-28-13-34-15,4 2 3 0,-5 3-13 16,1-2-1-16,4 32-5 0,-23-31 2 0,-5-3-6 0,0-2 14 16,0 0-15-16,0-4 11 15,-26 18 2-15,3-24 4 0,2-1-8 16,-5-3 2-16,3-2 7 0,-26 0 13 0,26-10-27 15,-3 0-1-15,0 0-1 16,0 0 16-16,3-15-34 0,-19-14-26 0,27 10-7 16,2 1 36-16,5-1-14 15,8-4 0-15,0-21-8 0,31 23 23 0,-2 4 8 16,4-1 5-16,1 3-1 0,5-1 1 0,38-6-13 16,-40 13 11-16,1-1 0 15,-1 2 7-15,-1 0-6 0,21-6 1 16,-34 6 5-16,-5 2 2 0,3-1 0 15,-11 1-4-15,3 1 6 0,-2-10-12 0,-6 9 9 16,-5 0-3-16,0 0 1 16,0-1 2-16,0-4-17 0,0 7 4 15,0 2 4-15,0 2 5 0,0 0-7 16,0 10 2-16,0 2 3 0,0 6 2 0,0 0 0 16,0 5 1-16,0 3 0 0,15 28-8 15,3-26 4-15,-5 0 3 0,-2-2-1 16,-3-1 5-16,10 21 1 0,-13-27 2 0,3-3-5 15,-1-3 6-15,-4-3-1 16,2-2 4-16,-5 0 42 0,0-8-2 0,5 0 2 16,-5 0-4-16,0 0-22 15,0-22-23-15,0 9-10 0,0 1 4 0,0-4-1 16,13-1-5-16,-13 1-1 16,39-12-21-16,-23 16 11 0,4 3-6 0,-2 3-3 15,3 6 2-15,23 0-12 0,-21 0 46 16,52 31-22-1,-49-20-4-15,3-1 19 0,2 1-3 0,0-2 4 16,31 10 5-16,-28-12 1 0,-3-1-5 16,2-2 4-16,-1-4 5 0,-1 0-3 15,23 0-2-15,-31 0-8 0,1-12-1 16,-4 2 3-16,-2-2 4 0,16-10 9 16,-24 12-6-16,-2-2-12 0,-3-3 4 15,-5 0 4-15,0-2-3 0,0-17 9 16,0 17-13-16,0 3 0 0,-23 2-4 0,23 1 3 0,-36 2-7 15,18 9 11-15,2 0 0 16,-2 0-2-16,0 15 0 0,-3 1-3 16,-18 19-2-16,24-15 6 0,4-3-1 15,4 4-2-15,7 0 6 0,0 17 5 16,0-22 3-16,23 1-21 0,8-2-25 16,3 1-27-16,12-4-87 0,71 8-406 15,-53-15 133-15,9-2-71 0,5 0-246 16,7-3 53-16</inkml:trace>
        </inkml:traceGroup>
        <inkml:traceGroup>
          <inkml:annotationXML>
            <emma:emma xmlns:emma="http://www.w3.org/2003/04/emma" version="1.0">
              <emma:interpretation id="{8C872EEC-45E2-4109-AE37-A6422F291374}" emma:medium="tactile" emma:mode="ink">
                <msink:context xmlns:msink="http://schemas.microsoft.com/ink/2010/main" type="inkWord" rotatedBoundingBox="11927,13464 14692,13418 14702,13997 11936,14042"/>
              </emma:interpretation>
              <emma:one-of disjunction-type="recognition" id="oneOf75">
                <emma:interpretation id="interp91" emma:lang="" emma:confidence="1">
                  <emma:literal/>
                </emma:interpretation>
              </emma:one-of>
            </emma:emma>
          </inkml:annotationXML>
          <inkml:trace contextRef="#ctx0" brushRef="#br1" timeOffset="208208.7571">11908 13139 1842 0,'0'-5'16'0,"0"5"40"15,0 0 38-15,0 0 45 16,0 0 15-16,0 11 138 0,0-4-150 0,13 0 8 15,3-7 3-15,2 10 12 0,16-4 102 16,-16-2-169-16,2-4-35 16,4 3-17-16,-1-3-6 0,11 0 47 0,-19 0-41 15,1 0 6-15,-3-10-17 16,-8 10-11-16,0-9-11 0,0-8-1 0,-2 8-12 16,-3 1 0-16,0-1 4 0,0 1-2 15,-29-13 5-15,11 12-11 0,-5 1 2 16,-3 0-6-16,3 3 7 0,-1 2 4 0,-30 3-15 15,28 0 11-15,0 0-9 16,0 12 7-16,3 0 0 0,-16 16-7 16,26-14 8-16,3 2 3 0,2 2 1 15,8 2 3-15,0-1-5 0,0 21 2 0,23-20 1 16,-7 1 7-16,7-4-7 0,1 1 7 16,30 7 19-16,-20-17-5 0,2-2-10 15,3-1-4-15,2-5-8 0,6 0-6 16,48 0 13-16,-43-12-10 0,-8-1 6 15,3 2-10-15,-1-2 10 0,24-14 5 0,-46 11-7 16,-6 0 1-16,-3-1 2 16,-4-2-4-16,-6-3 1 0,-5-21-12 15,0 22 9-15,0 1 0 0,0 1-3 16,0 5 1-16,0-3-7 0,0 10 7 16,0 5-10-16,0 2 6 0,0 0 1 15,0 0-4-15,0 11 11 0,0 2-3 0,26 0 8 16,-26 2-4-16,23 1-6 0,18 25 15 15,-23-23-5-15,3 1-5 0,-3 0 2 16,6-1-2-16,4-1 3 0,29 13 6 16,-34-19-33-16,3 0-34 0,-3-3-51 15,-2-1-109-15,21 0-494 0,-27-7 229 0,3 0-182 16,0 0-9-16,-2 0 84 16</inkml:trace>
          <inkml:trace contextRef="#ctx0" brushRef="#br1" timeOffset="208454.2224">13130 13079 2331 0,'-26'-4'160'0,"5"4"-11"15,6 0 46-15,-8 0-16 0,2 10-17 0,-31 13 83 16,18-10-177-16,3 0-23 0,-5 3-18 16,3 3-12-16,-6-1-9 15,-34 26 0-15,37-25-8 0,2 3 1 16,6 0-24-16,2-3-73 0,-18 10-375 0,26-17 120 15,10-3-52-15,-2-2-201 16,2-1-15-16,0-2 102 0</inkml:trace>
          <inkml:trace contextRef="#ctx0" brushRef="#br1" timeOffset="207641.4882">11145 13116 2429 0,'-13'-9'48'0,"13"-7"189"0,0 12-81 16,0 2-48-16,0 0-51 0,0 2-20 0,0 0 125 15,0 0-37-15,20 8 8 16,-1 2-30-16,-1 1-13 0,0 1-14 16,26 21 33-16,-26-18-77 0,3 3-5 15,-3-1-14-15,-5 1 4 0,10 13 8 0,-18-19-16 16,0-1 2-16,1-1-5 16,-6 1 4-16,0-4 3 0,0 1 12 0,2-7 6 15,-2-1 20-15,0 0 8 0,0 0 4 16,0 0 24-16,0-13-55 0,0 2-17 15,-18-3-5-15,18-3-1 0,0-1-9 0,-16-24 8 16,16 18-13-16,0 0-2 16,0 2 2-16,0 3-11 0,50-10 8 15,-27 21-3-15,0 3 9 0,1 5-10 16,1 0 1-16,1 10 13 0,26 17-7 16,-29-13 6-16,3 4-18 0,-5 0-17 15,0-2-25-15,20 18-148 0,-23-18 56 16,3-3-77-16,-3 0-103 0,5-2-107 0,-7-3-90 15,25 3-886-15,-23-8 891 16</inkml:trace>
          <inkml:trace contextRef="#ctx0" brushRef="#br1" timeOffset="208978.724">13394 12985 2961 0,'-31'0'56'15,"13"0"42"-15,0 0 170 0,18 0-175 0,0 0-37 16,0 0-32-16,0 0-4 0,23 0-7 16,55 0 2-1,-11 8-64-15,-31-8-87 0,0 0-100 0,1 0-105 16,-4 0-94-16,6 0-186 0,34 0-587 16</inkml:trace>
          <inkml:trace contextRef="#ctx0" brushRef="#br1" timeOffset="208759.6319">13332 12888 2748 0,'8'-11'46'15,"2"-2"106"-15,-5 0 91 0,3 2 27 0,0 0-9 16,10-5 23-16,-18 8-184 0,5 3-18 16,-5 2-7-16,5-1-5 0,0 0 36 15,-5 2-83-15,0 2-33 16,8 0 4-16,-8 0 9 0,0 0 13 0,0 10 17 15,0 18 75-15,0-12-45 16,0 4-5-16,23 3-2 0,-23 1 24 16,0 2-17-16,31 33 89 0,-31-30-125 15,13 3 1-15,-2-1-17 0,-1 0-33 0,13 28 59 16,-10-35-31-16,3 0 5 0,2-4-5 16,3-2-1-16,18 9-187 15,-16-21-53-15,5 0-70 0,1-3-20 16,-1-3-102-16,6 0-71 0,28-11-954 15,-28 1 714-15,-1 1 170 0</inkml:trace>
        </inkml:traceGroup>
        <inkml:traceGroup>
          <inkml:annotationXML>
            <emma:emma xmlns:emma="http://www.w3.org/2003/04/emma" version="1.0">
              <emma:interpretation id="{56DB9821-49C3-4697-AA91-1B6C91946A6B}" emma:medium="tactile" emma:mode="ink">
                <msink:context xmlns:msink="http://schemas.microsoft.com/ink/2010/main" type="inkWord" rotatedBoundingBox="15509,13380 20763,13294 20771,13764 15516,13850"/>
              </emma:interpretation>
              <emma:one-of disjunction-type="recognition" id="oneOf76">
                <emma:interpretation id="interp92" emma:lang="" emma:confidence="1">
                  <emma:literal/>
                </emma:interpretation>
              </emma:one-of>
            </emma:emma>
          </inkml:annotationXML>
          <inkml:trace contextRef="#ctx0" brushRef="#br1" timeOffset="210471.2295">14727 12936 2131 0,'0'0'38'0,"0"-8"36"0,-10 8 54 15,5-8 211-15,5 4 54 16,0 4-311-16,0 0-33 0,0-4-25 16,0 4-10-16,0 0-16 15,0 0 0-15,20 0 2 0,4 0 16 0,-1 0 6 16,-2 0 17-16,30 22 34 0,-27-9-41 16,4 0-16-16,-2 3 2 0,2-1 1 15,-9 3-4-15,14 15 3 0,-20-17-21 16,-3 0 3-16,-4-2 1 0,-1-1 1 15,5 10 7-15,-10-15-8 0,0 0 5 0,0-3-1 16,0-2 19-16,0 1 17 16,0-2 84-16,0-2-55 0,0 0-24 15,0 0-19-15,0 0-8 0,0-22-20 0,0 10 4 0,0-1-5 16,0-3-2-16,0-2 4 16,0-1 0-16,29-21 0 0,-6 20 1 15,5 3-6-15,-4 3 0 0,4 2 2 16,21-1 15-16,-33 13-17 0,7 0 3 0,-5 0 0 15,3 9-23-15,-21 14 21 16,28-9 8-16,-9 0-6 0,1 2 5 16,-2-2-25-16,-18 1-32 0,44 14-179 15,-25-16 43-15,-19-2-38 0,10-1-26 0,-10-2-33 16,0 4-226-16,0-7 255 16,0-3-171-16,0-2-54 0,0 0 36 0</inkml:trace>
          <inkml:trace contextRef="#ctx0" brushRef="#br1" timeOffset="210822.0441">15470 12947 2064 0,'0'-16'48'0,"18"11"-15"0,-18 3 10 0,0 2 5 0,0 0 17 16,0 0 99-16,10 12-95 0,-10 2-7 16,11 1-18-16,-3 1 21 15,2 0 12-15,11 17 75 0,-8-18-99 16,2 1-8-16,-2-2-5 0,3-1 13 0,17 6 83 15,-15-13-62-15,-2-3-2 0,2 1-15 16,-3-4 19-16,4 0-22 0,19 0 34 16,-25-8-73-16,8 8 13 15,-8-13-4-15,3-1-4 0,7-9 7 0,-13 11-30 16,-5 0-4-16,1-1-1 0,6 2 3 16,-6 0 15-16,4-5-32 0,-10 13 12 15,5 1-13-15,3 2 24 0,-3 0 5 16,5 11 2-16,-4 1-12 0,7 0 1 15,-3 3-5-15,8-1 14 0,11 16 0 0,-9-17-1 16,4 2-16-16,-1-3-26 16,10 1-59-16,-4-2-72 0,43 6-336 15,-33-11 205-15,0-2-11 0,-5-2-46 16,5-2-213-16,28 0-429 0</inkml:trace>
          <inkml:trace contextRef="#ctx0" brushRef="#br1" timeOffset="211359.9475">16404 12982 2073 0,'0'-6'30'0,"0"-2"97"15,0 5-33-15,0 1-23 0,0 2-25 0,0-1-14 16,0 1-15-16,0 0 48 0,16 0-6 16,7 0 18-16,0 13-1 0,6-4 22 15,28 13 99-15,-26-9-107 16,-3 1-20-16,1 1-11 0,-6 0-6 0,16 13 41 15,-26-14-72-15,-3-3 8 0,1 2-3 16,-6-6 1-16,-5 1 11 0,5 0 48 16,-5-3-32-16,0-4 14 0,0-1-2 15,0 0 6-15,0 0 38 0,0 0-79 16,0 0-25-16,0-10-1 0,0 1-1 16,0-1-5-16,0-17 4 0,0 12-12 15,0-3 6-15,0 0 0 0,0 1-4 16,0-14 0-16,36 15-8 0,-10 6-1 0,-3 2-6 0,1 2 9 15,-4 6 8-15,22 0-2 16,-21 0 3-16,-9 0-6 0,9 13 3 16,-3-2 2-16,16 8-1 0,-16-11 7 15,-13 0-2-15,6-3-3 0,-1 1 10 0,-10-1-13 16,0-3 8 0,0-2 8-16,0 0-6 0,0 0 4 0,0 0-2 15,0 0-2-15,0 0-4 16,0-12-13-16,0 1 9 0,0 3 7 15,0-4-5-15,23 2 4 0,-5 0-1 0,21-5-16 16,-23 10 14-16,7 1-4 16,-5 4 0-16,3 0 4 0,25 0 4 15,-20 15-4-15,-2-1-7 0,-1-1-13 16,5 3-29-16,-7-2-36 0,26 15-236 0,-32-17 75 16,3 0-56-16,3-2-29 0,-8 1-95 15,15 2-860-15,-17-9 778 0</inkml:trace>
          <inkml:trace contextRef="#ctx0" brushRef="#br1" timeOffset="211809.7058">17618 12732 2423 0,'0'-14'11'15,"0"-7"33"-15,0 17 34 0,0 4 38 16,0 0 38-16,0 0 15 0,18 17-23 15,26 23 106-15,-25-16-154 0,6 2-2 0,-1 3-22 16,-1 0-11-16,16 32 20 16,-21-33-62-16,-3 1-5 0,-2-2 8 15,-2-5-7-15,-6-1-2 0,10 9 14 16,-12-18-8-16,-3-3 15 0,0-4 13 0,0 0 8 16,0-4 77-16,0-1-83 0,0 0-17 15,0 0-20-15,0 0-5 0,0-12-2 16,-23-12 6-16,5 9-11 0,2-2-6 0,16-1-1 15,-18-3 3-15,18-18-14 16,0 20 4-16,0 4 2 0,0 1 3 16,0 2-1-16,23 4 7 0,24 6-9 15,-21 2 15-15,-3 0-8 0,11 10 7 0,-6 2-6 16,29 15-11-16,-28-13 5 16,-1 1 8-16,-12 0 0 0,2 3 9 15,-8-4 0-15,-5 15-6 0,-5-16-3 0,0-2-3 16,0 1 8-16,0-3 2 15,-57 8-8-15,34-9-36 0,-3-3-39 0,-2 0-51 16,-1-2-66-16,-23-1-381 16,27-2 198-16,1 0-67 0,1 0-237 0,7 0-7 15,3-11 118-15</inkml:trace>
          <inkml:trace contextRef="#ctx0" brushRef="#br1" timeOffset="212210.8392">18343 12918 2162 0,'3'-1'2'0,"7"1"59"16,-5 0 51-16,13 0 198 15,-7 0-172-15,-6 9-25 0,8-1-13 0,-3 0 10 16,8 0-8-16,16 8 97 0,-19-7-111 16,9-2-7-16,-1-2-11 0,-2 1 11 15,23 2 47-15,-21-6-77 0,-5-2-15 16,5 0-1-16,-2 0-7 0,-3 0-7 15,21-10 12-15,-23 10-12 0,-3-14-1 0,2 4-2 16,-7 0-3-16,-8-8 0 16,0 7-4-16,0 1-1 0,0-1-13 15,0 1 2-15,0 2-5 0,0-8-5 16,-31 10 6-16,5 4 1 0,3 2 12 16,-1 0-9-16,-27 0-9 0,19 10-3 15,9 1 7-15,-5-2 8 0,7 3-1 0,-2 2-2 16,-11 15 2-16,21-15 4 0,3 2 5 0,10 1-5 15,0 0 8-15,0 17 6 16,0-18-8-16,33-1-7 0,-4-1 0 16,5-2-3-16,-1-1-13 0,58 4-121 15,-42-11-26-15,3-1-113 0,2-3-92 0,-2 0-88 16,49 0-748-16,-55 0 565 0,4-11 123 16</inkml:trace>
          <inkml:trace contextRef="#ctx0" brushRef="#br1" timeOffset="212599.1777">19290 12818 2013 0,'0'-5'17'0,"0"-2"126"16,0 7-26-16,0 0 2 0,0 0-17 0,21 0 3 16,21 21 120-16,-19-11-99 15,3 3-1-15,2-2 3 0,1 5 7 16,4-1-9-16,35 21 68 0,-35-17-126 0,-4-3-22 0,-1 3-15 15,-5-2 1-15,9 17 12 16,-25-19-20-16,-2-2-2 0,-5 0 2 16,0-2 18-16,0-2 6 15,-23 4 32-15,2-8-53 0,-2-1-14 0,-5-4 3 16,4 2 20-16,-27-2 35 0,25 0-21 16,2 0-17-16,6-10-3 0,-2 2-5 15,4-4-22-15,3-17-2 0,13 12-11 16,0-44-133-16,29 38 62 15,4 1-8-15,1 3-25 0,10-1-43 0,47-11-308 16,-42 17 136-16,5 2-41 16,-5 3-46-16,8 0-223 0,39-4-500 15</inkml:trace>
        </inkml:traceGroup>
      </inkml:traceGroup>
    </inkml:traceGroup>
    <inkml:traceGroup>
      <inkml:annotationXML>
        <emma:emma xmlns:emma="http://www.w3.org/2003/04/emma" version="1.0">
          <emma:interpretation id="{B93AB72F-1EC2-4DF9-AB8D-AD3044CBB139}" emma:medium="tactile" emma:mode="ink">
            <msink:context xmlns:msink="http://schemas.microsoft.com/ink/2010/main" type="paragraph" rotatedBoundingBox="7907,14482 32532,14147 32547,15223 7921,1555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C98A401-D7A8-493F-AFF9-EE20F2E02133}" emma:medium="tactile" emma:mode="ink">
              <msink:context xmlns:msink="http://schemas.microsoft.com/ink/2010/main" type="inkBullet" rotatedBoundingBox="7911,14769 7974,14769 7975,14851 7912,14852"/>
            </emma:interpretation>
            <emma:one-of disjunction-type="recognition" id="oneOf77">
              <emma:interpretation id="interp93" emma:lang="" emma:confidence="0">
                <emma:literal>•</emma:literal>
              </emma:interpretation>
            </emma:one-of>
          </emma:emma>
        </inkml:annotationXML>
        <inkml:trace contextRef="#ctx0" brushRef="#br1" timeOffset="214502.9117">7135 14212 2216 0,'0'-5'40'0,"0"-2"51"16,0-2 224-16,0 6-156 0,0-1-27 0,0 3-35 15,0-1-11-15,0-2 16 16,0 2-75-16,0 2-34 0,0 0 0 16,0 0 2-16,0 0 2 15,0 0 4-15,0 0 12 0,0 0-2 0,0 0 14 16,0 0 13-16,0 0 10 0,0 0 4 16,0 0 31-16,0 0-53 0,0 0 3 15,0 0-5-15,0 0 17 0,0 0 40 16,0 0-50-16,0 0-12 0,0 0-5 15,0 0-11-15,0 0-2 0,0 0-15 0,0 0 13 16,0 0-1 0,0 0 8-16,0 9-8 0,0-9 5 15,0 9 3-15,0-5 27 0,0-4-5 16,0 0 12-16,0 0 8 0,0 0 7 0,16 0 74 16,-16 0-62-16,0 0 10 15,0 0 19-15,13 0 27 0,-13 0 10 0,0 0 88 16,0 0-152-16,0 0-31 0,0-4-16 0,0-5 7 15,10-2 30-15,-10 5-40 16,0 0-15-16,0-1-8 0,0 1-4 16,0-4-5-16,0 7-9 0,0 0-5 15,0 2 5-15,0 0-5 0,0 0-30 0,0 1-225 16,0 0 56-16,0 0 0 0,0 0 29 16,0 0-7-16,-13 12-569 15,3-3 425-15,-11 10-447 16,13-8 118-16,3 0 103 0,0 0 114 15</inkml:trace>
      </inkml:traceGroup>
      <inkml:traceGroup>
        <inkml:annotationXML>
          <emma:emma xmlns:emma="http://www.w3.org/2003/04/emma" version="1.0">
            <emma:interpretation id="{58C59EAC-CB6F-4506-923B-7D1BE6085978}" emma:medium="tactile" emma:mode="ink">
              <msink:context xmlns:msink="http://schemas.microsoft.com/ink/2010/main" type="line" rotatedBoundingBox="8516,14474 32532,14147 32547,15223 8531,15549"/>
            </emma:interpretation>
          </emma:emma>
        </inkml:annotationXML>
        <inkml:traceGroup>
          <inkml:annotationXML>
            <emma:emma xmlns:emma="http://www.w3.org/2003/04/emma" version="1.0">
              <emma:interpretation id="{DF5EBBC5-FCC3-4186-A479-FE5AD110B743}" emma:medium="tactile" emma:mode="ink">
                <msink:context xmlns:msink="http://schemas.microsoft.com/ink/2010/main" type="inkWord" rotatedBoundingBox="8516,14491 9640,14475 9654,15534 8531,15549"/>
              </emma:interpretation>
              <emma:one-of disjunction-type="recognition" id="oneOf78">
                <emma:interpretation id="interp94" emma:lang="" emma:confidence="1">
                  <emma:literal/>
                </emma:interpretation>
              </emma:one-of>
            </emma:emma>
          </inkml:annotationXML>
          <inkml:trace contextRef="#ctx0" brushRef="#br1" timeOffset="215558.8007">8134 14130 2161 0,'8'0'72'0,"-3"0"46"16,3-9 32-16,0 9 0 0,-3-11-14 0,21-9 79 15,-11 8-119-15,-2 0-4 0,3 1 4 16,-1-2-10-16,14-14 69 0,-19 13-106 16,-5 0 5-16,6-2-16 0,-6-2 0 15,3 2-5-15,-6-16 11 0,-2 17-32 0,0 0-3 16,0 3-2-16,0 4-6 16,0-4-23-16,0 12 12 0,0 0 12 15,0 14-6-15,0 3 4 16,0 1 0-16,0 3 3 0,0 3-6 0,0 40 4 15,0-27-2-15,0 3 1 0,0 3 5 16,0 5 19-16,21 2 9 0,33 54 35 16,-23-51-54-16,6 3-6 0,2-5 1 15,5 0 1-15,2-2-2 0,50 40 10 16,-52-50-17-16,-8-4 1 0,-2-2-3 16,-11-8 3-16,3 18 2 0,-26-26 16 15,0-7 5-15,0 0 30 0,0-4 21 16,-21-1 9-16,-15-5 86 0,10 0-110 0,3 0-9 15,-8-11-18-15,-16-2 1 16,3-1-7-16,-41-25-4 0,46 13-27 0,3 1 3 16,2-3-10-16,3 0 16 15,3-29 12-15,15 28-28 0,5 3-27 0,0 0-44 16,8 5-59-16,0 0-8 0,0-16-164 16,23 21 121-16,-5 1-79 0,-2 3-67 15,7 0-86-15,1 1-63 16,38-12-843-16,-23 13 821 0</inkml:trace>
          <inkml:trace contextRef="#ctx0" brushRef="#br1" timeOffset="215059.9554">7754 13980 2293 0,'-18'-25'153'0,"13"15"-8"0,-3 2 10 0,5 4-54 16,1-1-49-16,2 1-48 16,0 0-69-16,0 2-6 0,0 2-42 0,0 0-44 15,20 0-50-15,14 0-408 0,-16 10 67 16,5-10 69-16,-2 13 93 0</inkml:trace>
          <inkml:trace contextRef="#ctx0" brushRef="#br1" timeOffset="214815.2213">7935 14165 2326 0,'5'-6'45'0,"-2"1"56"0,-1 1 56 0,-2 2 39 16,0 1-16-16,3 1 30 16,-3 0-176-16,0 0-31 0,0 0-5 0,0 0 21 15,0 25 92 1,0-13-94-16,18 16 5 0,-18-11-19 15,0-1 9-15,11-1-9 0,-11 1-1 0,0-2-1 16,0 16-70-16,10-17-55 16,-10 1-85-16,0-4-68 0,0-2-44 15,0 8-901-15,0-13 732 0</inkml:trace>
        </inkml:traceGroup>
        <inkml:traceGroup>
          <inkml:annotationXML>
            <emma:emma xmlns:emma="http://www.w3.org/2003/04/emma" version="1.0">
              <emma:interpretation id="{CB2DD96B-2F2F-4372-BEDB-E8FC611D5908}" emma:medium="tactile" emma:mode="ink">
                <msink:context xmlns:msink="http://schemas.microsoft.com/ink/2010/main" type="inkWord" rotatedBoundingBox="10121,14648 11967,14623 11973,15078 10127,15103"/>
              </emma:interpretation>
              <emma:one-of disjunction-type="recognition" id="oneOf79">
                <emma:interpretation id="interp95" emma:lang="" emma:confidence="1">
                  <emma:literal/>
                </emma:interpretation>
              </emma:one-of>
            </emma:emma>
          </inkml:annotationXML>
          <inkml:trace contextRef="#ctx0" brushRef="#br1" timeOffset="216559.5761">9330 14290 2184 0,'-2'-8'18'0,"-1"-2"86"16,3 7-40-16,0 0-11 0,0 1-22 15,0-2-19-15,18 1 0 0,24-4 2 0,-14 3 7 16,-2 0-7-16,8-1-2 16,2 0 14-16,41-6 34 0,-40 6-19 0,2 0-7 15,-3 1-11-15,-5 0 2 0,-3 1 10 16,11 0 59-16,-28 3-51 0,-1 0-8 0,-5 0-5 15,-2 0-1-15,-1 0 12 16,1 0 60-16,2 10-35 0,0-1-3 16,0 2 9-16,1-1 5 0,6 19 47 15,-1-11-79-15,-3-1 4 0,2 2-2 0,0-1 10 16,-2 1-8-16,10 9 38 16,-7-16-61-16,-1-1 7 0,-2-3-14 15,2-2 7-15,-2-1 11 0,7 0 66 0,-10-2-36 16,1-2 10-16,-1-1-8 15,-3 0-2-15,19 0 30 0,-13 0-95 16,13-9-7-16,-11 9 6 0,3-8-5 16,-5 8-4-16,-1-8-4 0,1 2 3 15,3 6-4-15,-11 0 8 0,0 0 3 16,0 0 1-16,0 0 3 0,20 0-7 0,19 9 5 16,-21 1-2-16,5-2 15 15,-2-2-6-15,2-2 2 0,50 2 12 16,-50-6-9-16,24 0 35 0,-26 0-2 15,-1 0-9-15,-4-12-2 0,-1 3-8 16,1-2-21-16,5-10 3 0,-14 10-2 16,-2-2-4-16,1-1-7 0,-6 0-31 15,0-15-128-15,5 16 43 0,-5 2-11 0,2 2 1 16,-2 1-24-16,0 2-32 16,0 1-367-16,0 3-590 15,0 2-7-15,0 0 666 16</inkml:trace>
          <inkml:trace contextRef="#ctx0" brushRef="#br1" timeOffset="215932.7955">9431 14071 2195 0,'0'-13'32'0,"0"2"58"0,0 0 72 0,0 3 47 15,0-3 156-15,0 6-278 0,0 2-52 16,13 1-31-16,-13 2 24 0,10 0 124 16,3 16-48-16,-2 2-20 0,-3 1-29 15,-1 3-7-15,1 4-22 0,8 33 1 16,-11-27-29-16,-3-1 7 0,4 1 1 0,-6-2 0 15,2-2 3-15,1 21-34 16,-1-31-72-16,1 0-97 0,-3-4-86 0,2-1-57 16,1-1-319-16,-3-5 242 15,0-4-154-15,0-2 78 0</inkml:trace>
          <inkml:trace contextRef="#ctx0" brushRef="#br1" timeOffset="216780.0436">10687 14282 2002 0,'5'0'35'0,"-5"0"180"0,0 0-57 16,0 0-9-16,0 14-8 0,0-4 8 16,18 1-2-16,10 13 138 0,-10-13-159 15,-2 0-7-15,-3 1-11 0,5-3 2 16,21 5 73-16,-16-9-110 0,0-3-9 0,1-2-6 15,7 0 2-15,-3 0-3 16,32-12 63-16,-32 3-62 0,-2-2-1 16,-3-2-8-16,-4 2-7 0,-1 0-16 15,2-13-1-15,-14 13-22 0,-6-2-37 0,0-1 30 16,0 0-4-16,-21-13 12 16,0 15-31-16,-2 1-17 0,0 2-24 0,-11 5-31 15,0 1-3-15,-43 3-95 16,30 0 101-16,-2 0-39 0,-3 12-48 0,3 1-90 15,0-2-62-15,-47 13-405 0,55-13 307 0,2 0-178 16,8-1 97-16</inkml:trace>
        </inkml:traceGroup>
        <inkml:traceGroup>
          <inkml:annotationXML>
            <emma:emma xmlns:emma="http://www.w3.org/2003/04/emma" version="1.0">
              <emma:interpretation id="{1D2E465E-AF8E-4447-99A1-D057C0917555}" emma:medium="tactile" emma:mode="ink">
                <msink:context xmlns:msink="http://schemas.microsoft.com/ink/2010/main" type="inkWord" rotatedBoundingBox="12787,14660 17759,14593 17766,15116 12794,15183"/>
              </emma:interpretation>
              <emma:one-of disjunction-type="recognition" id="oneOf80">
                <emma:interpretation id="interp96" emma:lang="" emma:confidence="1">
                  <emma:literal/>
                </emma:interpretation>
              </emma:one-of>
            </emma:emma>
          </inkml:annotationXML>
          <inkml:trace contextRef="#ctx0" brushRef="#br1" timeOffset="217273.5246">12045 14207 2281 0,'0'-8'49'0,"0"2"64"0,0-9 237 0,0 12-205 16,0-2-64-16,0 2-48 0,0 1-20 0,0 2-13 15,0 0 9-15,0 0 20 16,0 15 37-16,0 1 13 0,-15 3 15 16,2 3-12-16,0 33 34 0,3-27-80 15,10 3-6-15,0-3-17 0,0 44 12 16,0-51-13-16,23-6-3 0,29 12 5 16,-24-16-16-16,6-3-10 0,0-2-56 15,4-6-99-15,6 0-101 0,50 0-383 16,-50-16 358-16,7 3 25 0,-9-3-8 15,-1 4-98-15,-5-2-24 0,21-14-281 0,-33 15 523 16</inkml:trace>
          <inkml:trace contextRef="#ctx0" brushRef="#br1" timeOffset="217814.6067">12690 14347 1695 0,'5'-19'38'15,"-5"0"30"-15,0 3 35 0,0 1 52 16,0 2-3-16,0-6 94 0,0 10-190 0,0 4-38 16,0 2-14-16,0 1 7 0,0 2 55 15,0 0 134-15,0 13-75 0,0-2-32 16,0 4-12-16,0 0 6 0,0 16 48 15,0-16-58-15,0 1-8 0,18-2-2 16,-5-2 11-16,-2-2-6 0,17 4 106 16,-18-10-102-16,3-4-12 0,3 0-20 15,2 0-5-15,0 0-4 0,21-24 3 0,-18 13-23 16,-3 1-10-16,2-1-6 16,-9 2 5-16,12 2-17 0,-18 1 5 15,3 6-2-15,-5 0 2 0,-1 0 1 16,3 0 7-16,8 8 6 0,-5 1-2 0,0-2-1 15,5 1 3-15,0-1-5 0,5 0 5 16,16-2 7-16,-16-5-8 0,54 0-4 16,-51 0-2-1,-3-11 2-15,5 1 0 0,-7 2 10 0,12-13-1 16,-17 10-9-16,-4 0-5 0,4 1 0 16,-11-2 1-16,0 0 0 0,0-12-6 15,0 11-2-15,0 2-6 0,0-2-1 16,-16 4-4-16,16 2-3 0,0-5-29 0,0 9 37 15,0 1 3-15,0 2 17 16,0 0-5-16,0 0 1 0,18 11-4 0,8-1 4 16,3-1 0-16,4 3 0 15,1 3-2-15,51 18 8 0,-35-13 0 0,-6-2 7 16,2 4 2-16,-2-1-3 0,34 16 13 16,-24-7-19-16,-23-11 5 15,-31-14-20-15,0-1 16 0,0-1-5 16,0 0 3-16,-31-1 20 0,-26 0-25 15,21-2 1-15,-75 0-33 16,67 0-37-16,2 0-58 0,3-11-79 16,6 3-73-16,-6 8-60 0,-23-22-382 15,36 12 312-15,8-3-209 0,7 0 91 16</inkml:trace>
          <inkml:trace contextRef="#ctx0" brushRef="#br1" timeOffset="218363.4834">13850 14031 2348 0,'13'-11'56'0,"2"0"36"0,3-3 151 16,-2 14-130-16,-6 0 11 0,13 0 13 15,-5 11-13-15,6 3-7 0,30 23 19 0,-25-16-70 16,-1 7-31-16,1-2-9 16,-11 3 2-16,2-2-20 0,14 25-1 15,-29-28-10-15,6-2 10 0,-4-5 1 16,-2 0-6-16,6 12-2 0,-11-19 2 0,0-3 2 15,0 0 0-15,0-4 0 0,0 0-1 16,-26-3 10-16,8 0-10 0,-5 0 1 16,7-10-1-16,-2-2 2 0,-3-2 1 15,-10-12-11-15,21 12-5 0,-1-1 0 16,11 1-1-16,0 2 0 0,0-10-8 16,0 12 4-16,24 1 6 0,-4 3 1 15,9-2-6-15,-6 3 8 0,39-3-9 16,-28 7 7-16,-6-3 8 0,3 3-1 0,-5 1-13 0,-5 0 8 15,13 0-23-15,-24 0 28 16,3 9-3-16,-3 1 7 0,-2-2-1 16,-3 0-8-16,11 13 1 15,-6-9 8-15,-5-1 7 0,3 3-3 0,-8-2-4 16,0 14-8-16,23-13 8 0,-23-2-3 16,29 0 10-16,-8-3 6 0,-1-1 7 15,32 0 71-15,-29-7-34 0,1 0-4 16,-4 0-20-16,-1 0 8 0,-4-11-15 15,8-13 34-15,-12 13-45 0,-4 1 0 0,4-1-13 16,-6 0 5-16,8-11-1 16,-8 12 0-16,-5 0-8 0,0-1-3 15,0 1-4-15,0 2-29 0,-23-4-107 0,5 8 21 16,-3 1-36-16,-2 3-52 0,-1 0-57 16,-9 0-31-16,-29 0-316 15,31 0 240-15,5 11-188 0,5-3 53 0,3-8 63 16</inkml:trace>
          <inkml:trace contextRef="#ctx0" brushRef="#br1" timeOffset="218912.8048">14963 14207 2452 0,'7'-7'105'0,"4"1"61"0,-4 0 50 0,4 2 4 15,-1 1-62-15,19-1 24 16,-14 4-133-16,-2 0 13 0,8 0 2 0,-3 0 2 15,0 14-7-15,26 10 28 0,-28-12-56 16,2 1-1-16,0 1-8 0,-3 1-2 16,9 12 10-16,-9-4-17 15,-4-6-1-15,-9-12-4 0,-2 1 7 16,0-4 9-16,0 0 7 0,0-1 26 0,0-1 113 16,0 0-48-16,0 0-11 0,0 0-31 15,0 0-19-15,0-11-40 16,0-5 4-16,0 5-30 0,0 0 10 0,0-2-15 15,0-1 7-15,0-14-10 0,0-5-27 16,21 21 11 0,-21 9 18-16,13 2 4 0,2 1 6 15,-2 0-14-15,13 0-1 0,-13 0 2 0,3 0 17 16,-3 9-4-16,2-9-6 16,8 8 7-16,-17-1 1 0,-1-7 2 15,0 4 11-15,-5-4 0 0,0 0 1 16,0 0 15-16,0 0-23 0,0 0 5 15,0 0-8-15,0 0-7 0,0-9 1 0,18-9-8 16,-18 11 8-16,23-5-4 16,-2 0 0-16,2 2 3 0,11-8-4 15,-18 9-7-15,-4 3 3 0,4 6-10 16,-6 0 6-16,8 0 6 0,6 0 0 0,-14 15 7 16,8-3-3-16,-7 0 0 0,-1 3 1 15,3-1-13-15,8 13-46 0,-14-16-37 16,4 1-22-16,-1-5-34 0,-5 4-35 0,13 1-263 15,-7-6 158-15,-4-1-43 16,4-2-26-16,4-1-85 0,-2-2-157 16,21 0-425-16</inkml:trace>
          <inkml:trace contextRef="#ctx0" brushRef="#br1" timeOffset="219308.6509">15949 14211 2190 0,'0'-6'31'0,"-13"-3"147"16,13 6-48-16,0-2-7 0,0 5-36 0,0 0-16 15,0 0-14-15,0 0 86 0,0 0-39 0,0 0 16 16,0 0-1-16,0 11 8 16,0-3-10-16,36 6 75 0,-26-8-109 15,6-1-7-15,-3-5-3 0,8 5 4 16,15-5 38-16,-15 0-63 0,2 0 2 0,5 0 7 16,-7 0 12-16,7 0 10 15,24-18 98-15,-34 10-96 0,-2 0-12 16,-1 2-22-16,-7 2-15 0,-3-5-20 0,-5-6-8 0,0 5-8 15,0 0-8-15,0 2-4 16,0-3-11-16,-23 2 1 0,-16-4-12 16,16 8 26-16,2 4 4 0,-2 1 0 15,0 0-4-15,-32 10-17 0,32 0 17 16,0 2 3-16,-1 2 4 0,9 1-1 16,-3 2 4-16,-3 18-10 0,13-16 14 15,8 1-7-15,0-2 3 0,0-2 9 16,0 2 0-16,42 8-8 0,-22-15-60 0,9-3-58 15,5-2-66-15,4-4-37 0,48-2-275 16,-42 0 174-16,2-10-57 16,99-16-778-16,-103 15 825 0,-3 4-83 15,-6-2-22-15,-4-3 48 0</inkml:trace>
          <inkml:trace contextRef="#ctx0" brushRef="#br1" timeOffset="219609.891">16624 14197 2068 0,'-18'-25'84'0,"18"14"36"15,-20 3 61-15,20 2 26 0,0 0 13 16,-8 2-24-16,8-2 81 0,0 4-200 0,0 2-47 15,0 0-15-15,0 0 8 16,0 0 24-16,39 8 101 0,-16 3-72 0,5 0-18 16,1 2-2-16,4 2 7 15,35 19 38-15,-45-18-63 0,6 4-18 0,-9-1-1 16,4-1-4-16,-14-1 3 0,8 13 13 16,-18-19-15-16,0-1-5 0,0-1 15 15,0-4 3-15,0 0 5 0,-23 1 51 16,-1-4-39-16,-1-2 6 0,-4 0 3 15,1 0 14-15,-1 0 3 0,-33-29 36 16,39 16-85-16,2-7-14 0,3-1-14 16,2-1 0-16,16-27-37 0,0 25-1 15,0 2-24-15,0 2-35 0,21 1-29 16,8 3-20-16,33-10-160 0,-34 16 116 0,6 2-72 16,-11 0-91-16,6 0-61 0,-4 2-93 15,32-7-840-15,-28 5 838 0</inkml:trace>
        </inkml:traceGroup>
        <inkml:traceGroup>
          <inkml:annotationXML>
            <emma:emma xmlns:emma="http://www.w3.org/2003/04/emma" version="1.0">
              <emma:interpretation id="{704BECE3-37D7-4F52-BE2D-88AB929B4328}" emma:medium="tactile" emma:mode="ink">
                <msink:context xmlns:msink="http://schemas.microsoft.com/ink/2010/main" type="inkWord" rotatedBoundingBox="18642,14577 20219,14555 20226,15054 18649,15075"/>
              </emma:interpretation>
              <emma:one-of disjunction-type="recognition" id="oneOf81">
                <emma:interpretation id="interp97" emma:lang="" emma:confidence="1">
                  <emma:literal/>
                </emma:interpretation>
              </emma:one-of>
            </emma:emma>
          </inkml:annotationXML>
          <inkml:trace contextRef="#ctx0" brushRef="#br1" timeOffset="220932.9392">17856 13963 2677 0,'0'-10'23'0,"-5"4"24"0,3 0 11 0,-4 2 2 0,6 4 61 15,0 0-29-15,0 10 25 16,29 4-20-16,-1 4-18 0,-4 4-32 16,38 33 4-16,-29-24-33 0,1 3-9 15,-8 2 3-15,-3 0-8 0,11 30 11 0,-21-35-5 16,-13-1 0-16,0-3 3 16,0-5 10-16,0-4-17 0,-23 9 14 0,-1-19-20 15,1-2 17-15,2-2 0 16,-2-3 21-16,-21-1 23 0,21 0-31 0,7 0-18 15,-2-14-5-15,3 0-2 0,-9-20-42 16,19 14 32-16,5-4-4 0,0 0 32 16,0 1-25-16,16-1-2 0,30-16 2 15,-15 21 0-15,-2 5 2 0,4 3-5 16,-4 0 1-16,38 1-2 0,-38 10 4 0,-1 0 4 16,1 0-6-16,48 22-12 15,-59-11 16-15,0 2-1 16,3 1 10-16,8 15-15 0,-11-15 7 0,-8 2-4 15,11 0 15-15,-8-1-7 0,10 14-67 16,-13-18-40-16,1 2-73 0,-3-2-67 16,-3-3-58-16,0 4-458 0,0-10 83 15,-5-2 87-15</inkml:trace>
          <inkml:trace contextRef="#ctx0" brushRef="#br1" timeOffset="221130.8728">18447 14015 2687 0,'-13'-6'40'0,"-3"2"77"0,6 0 30 0,5 2 1 15,5 2-44-15,0 0-99 16,0 0-44-16,0 0-48 0,0 0-58 16,15 8-633-16,8-8 345 0,-7 11-143 15</inkml:trace>
          <inkml:trace contextRef="#ctx0" brushRef="#br1" timeOffset="221590.0453">19003 14114 2176 0,'0'0'49'15,"0"0"53"-15,0 0 36 0,0 0 41 16,0 0 130-16,0 0-186 0,0 8-26 15,0-8-18-15,0 10-11 0,21 6 38 0,-8-11-69 16,5 1 0-16,-3 0 7 16,3-2 21-16,16 4 41 0,-18-7-62 15,2 2-7-15,-8-3 9 0,0 0-9 16,9 0-8-16,9 0-6 0,-12 0-19 0,-3-11 6 16,-3 2-5-16,0 2 11 0,14-6 0 15,-19 4-4-15,-5 1-12 0,5 3 9 16,-5-22 11-16,0 20-21 0,-26-1-1 15,-15-7-4-15,25 8 9 16,-7 2-5-16,-1 2 0 0,4 3-6 16,-4 0 0-16,-25 0-1 0,26 10 5 15,0-1 7-15,-1 2 2 0,6 2-8 16,-21 16-9-16,24-11 6 0,-1 1 9 16,3 0 0-16,8 2-1 0,5-1 1 0,0 18-1 15,0-20 4-15,24-2 6 16,7 1-7-16,-5-3 2 0,36 8-64 0,-29-16-40 15,6-1-123-15,0-5-97 0,10 0-92 16,-2 0-118-16,64-14-919 0,-54 3 892 16</inkml:trace>
        </inkml:traceGroup>
        <inkml:traceGroup>
          <inkml:annotationXML>
            <emma:emma xmlns:emma="http://www.w3.org/2003/04/emma" version="1.0">
              <emma:interpretation id="{AB9D82E5-0284-47C7-9927-2D4460F6EBF1}" emma:medium="tactile" emma:mode="ink">
                <msink:context xmlns:msink="http://schemas.microsoft.com/ink/2010/main" type="inkWord" rotatedBoundingBox="21125,14492 22535,14473 22546,15298 21136,15317"/>
              </emma:interpretation>
              <emma:one-of disjunction-type="recognition" id="oneOf82">
                <emma:interpretation id="interp98" emma:lang="" emma:confidence="1">
                  <emma:literal/>
                </emma:interpretation>
              </emma:one-of>
            </emma:emma>
          </inkml:annotationXML>
          <inkml:trace contextRef="#ctx0" brushRef="#br1" timeOffset="222613.0605">21229 14175 2190 0,'13'0'29'16,"18"0"175"-16,-13 0-39 0,6 0 5 15,4 8-18-15,6 2-9 0,46 5 94 0,-39-5-144 16,1 1-25-16,-1 0-14 16,-2 3-24-16,-8-2-12 0,16 14 4 0,-29-15-2 15,-5 0 10-15,-6-1 2 16,-4-2 0-16,0 1 38 0,-3-3-36 0,0-6 5 15,0 0-8-15,-24 0 0 0,-17 0 13 16,-8-9-6 0,-6-12-9-16,32 10-21 0,0-2 4 0,-3-2-7 15,10-1-7-15,1-2-1 0,-11-21-30 0,26 21-3 16,0-2-37-16,0 2-54 16,26 1-54-16,23-11-356 0,-18 19 215 0,5-2-54 15,3 1-164-15,0 4-106 16,10-2 100-16</inkml:trace>
          <inkml:trace contextRef="#ctx0" brushRef="#br1" timeOffset="222321.6662">20331 14245 2125 0,'0'0'33'0,"0"0"41"16,0-22 225-16,0 15-129 16,0-2-8-16,23-1-21 0,-7 1 6 15,4-4-11-15,22-13 122 0,-21 12-162 0,-3-1-13 16,2-1-29-16,-7-1-8 0,16-20 21 16,-16 17-48-16,-5-3-6 0,-1 0-5 15,-2 0 3-15,-5-1 4 0,8-17-8 16,-8 25-15-16,0 1-2 0,0 4 1 0,0 6 2 15,0 5 5-15,0 14-1 16,0 5 5-16,0 4 1 0,-18 9-7 16,18 45 2-16,0-33-1 0,0 8 13 15,23 3 3-15,-2 3 2 0,2-3 10 0,24 54 24 16,-26-57-26-16,-1-5-9 16,-7-4 2-16,3-8 3 0,-6 21 29 0,-10-38-9 15,0-2 16-15,0-6 35 0,0-4 15 16,0-4-17-16,-20-2 19 0,1 0-90 15,-1-12-13-15,-9-2 1 0,1-2 2 16,-45-21-4-16,34 13-4 0,3-5-2 16,-3-1 7-16,8-2-17 0,3-4-28 15,-11-37-112-15,31 36 59 0,8 3 7 16,0 3 13-16,24 4 1 0,33-14-21 16,-24 26 65-16,3 6 5 0,1 4 6 15,1 2 2-15,1 3 3 0,31 0-7 16,-41 0 8-16,-3 0 7 0,-3 10-6 0,-2 0 9 15,7 10-5-15,-15-6 17 16,-3 0-11-16,6 5 6 0,-3 0-6 0,0 2-2 16,18 23 0-16,-16-24 6 0,3-2-3 15,1-3 0-15,6-1 3 0,17 3-4 16,-19-13 6-16,0-3 3 0,3-1-4 16,-2 0 7-16,2 0-11 0,28-22 5 15,-28 8-8-15,2 1 14 0,1-3-4 16,-6-2-1-16,8-23 15 0,-23 22-22 15,-8-1 4-15,0 0-8 0,0-1 5 0,-44-14-11 16,23 22-11-16,-5 1-33 16,6 5-53-16,-1 1-81 0,-5 4-78 15,-13 2-407-15,16 0 309 0,2 0-174 16,3 9-65-16,0-1 64 0</inkml:trace>
        </inkml:traceGroup>
        <inkml:traceGroup>
          <inkml:annotationXML>
            <emma:emma xmlns:emma="http://www.w3.org/2003/04/emma" version="1.0">
              <emma:interpretation id="{B17040A1-2543-449A-8E7A-D983BEE9347C}" emma:medium="tactile" emma:mode="ink">
                <msink:context xmlns:msink="http://schemas.microsoft.com/ink/2010/main" type="inkWord" rotatedBoundingBox="23030,14277 25206,14247 25221,15298 23044,15328"/>
              </emma:interpretation>
              <emma:one-of disjunction-type="recognition" id="oneOf83">
                <emma:interpretation id="interp99" emma:lang="" emma:confidence="1">
                  <emma:literal/>
                </emma:interpretation>
              </emma:one-of>
            </emma:emma>
          </inkml:annotationXML>
          <inkml:trace contextRef="#ctx0" brushRef="#br1" timeOffset="223190.5457">22880 13680 2521 0,'0'-10'55'16,"-18"-2"59"-16,18 2 24 0,-20 4-1 15,20 3-59-15,-34 1-52 0,18 2-18 16,1 0 6-16,2 0 0 0,-5 11-5 15,-18 14 0-15,23-12-4 0,0 1-4 0,2 4 0 16,6-1 6-16,5-1-10 16,0 16 12-16,18-17-9 0,3 1 8 15,0-3 3-15,2 1 6 0,31 10 53 16,-25-15-23-16,-1 1 0 0,-4-2-11 16,-1 0-8-16,13 5-7 0,-25-9-14 15,-1-1 2-15,-5 1-2 0,-5-4-2 16,0 2-4-16,0 0 0 0,0-1-3 0,-21 1-54 15,-2-1-85-15,-3 0-82 16,-46-1-710-16,48 0 433 0,-22 0-548 16</inkml:trace>
          <inkml:trace contextRef="#ctx0" brushRef="#br1" timeOffset="223428.701">23163 13640 2657 0,'20'-13'96'0,"-9"10"14"0,-1 3 41 16,0 0-1-16,1 0 1 15,17 34 65-15,-10-15-148 0,0 6-24 0,1 1-18 16,-1 6-3-16,2 1-12 0,17 36-12 0,-22-37 3 16,-4 0-4-16,-4-2-3 15,4-2-68-15,-4 19-333 0,-7-28 88 16,0-3-13-16,0-5-20 0,0-3-218 0,0-3-29 15</inkml:trace>
          <inkml:trace contextRef="#ctx0" brushRef="#br1" timeOffset="223552.1816">23243 13890 2487 0,'-8'-14'150'0,"3"11"-11"15,0 0 25-15,5 3-49 0,0-2-24 16,0 1-40-16,0-1-1 0,23 2-37 15,0 0-7-15,6 0-18 0,2 0-57 0,41 0-290 16,-33 0 83-16,0 0-35 16,0 8-84-16,2-8-218 0,3 5 85 15</inkml:trace>
          <inkml:trace contextRef="#ctx0" brushRef="#br1" timeOffset="222830.3302">22249 13921 2239 0,'0'-7'24'0,"0"2"28"0,-13 1 45 15,13 4 58-15,0 0 215 0,0 0-182 16,0 13-22-16,0 6-20 0,0-1-24 0,0 30 44 15,0-20-130-15,0 3 2 0,18-1-17 16,-18 4-13-16,13-1 3 16,0 29-3-16,-5-33-10 0,2-3-44 0,-10-2-94 15,8-4-127-15,2 9-471 16,-2-20 266-16,2-5-229 0,1-4 96 0</inkml:trace>
          <inkml:trace contextRef="#ctx0" brushRef="#br1" timeOffset="224368.2671">23732 14023 2978 0,'0'-8'96'16,"0"-11"283"-16,0 14-166 0,0 2-101 16,0 0-86-16,0 3-10 0,0 0 28 15,0 18 139-15,0 2-80 16,0 4-10-16,0 6 0 0,29 5 10 0,22 47 75 15,-25-39-126-15,3 4-20 0,-29-3-21 16,0 1-10-16,26-2 8 0,-6 31 0 16,4-41-7-16,-9-4-11 0,-15-2-31 15,39-5-33-15,-5 13-179 0,-34-26 122 16,13 0 2-16,-13 1-376 16,0-10 183-16,0 0-49 0,0 0-47 15,0-15-44-15,0-13-655 0,0 11 651 16,0-2 126-16</inkml:trace>
          <inkml:trace contextRef="#ctx0" brushRef="#br1" timeOffset="224592.6714">23761 14208 1957 0,'-21'-67'50'15,"16"8"148"-15,5 10 87 0,0 28-162 0,0 4-12 16,20 5-14-16,-2 1 6 16,3 4-1-16,21-3 97 0,-17 10-107 15,7 0 0-15,-1 0-9 0,0 0 0 16,36 26 16-16,-33-12-72 0,-6 2-6 15,-2 2-11-15,-8 0 8 0,-2 1 0 0,-9 18-6 16,-7-19-9-16,0 2-5 16,0-5 6-16,-18-2 2 0,-18 14-29 15,18-16-72-15,0-3-84 0,-3-2-90 16,3-3-71-16,-5 0-30 0,-14-3-522 0,14-11 309 16,8 2 97-16</inkml:trace>
          <inkml:trace contextRef="#ctx0" brushRef="#br1" timeOffset="224777.9422">24071 13838 2345 0,'8'-8'51'15,"2"3"37"-15,-5 2 34 0,16 0 169 0,-10 3-167 16,4 0-15-16,1 0-31 16,2 16-7-16,28 19 8 0,-22-15-56 0,-1 3-9 15,0 3-6-15,-5 2-5 16,0 0 3-16,11 32-31 0,-16-32-85 0,-3-1-117 15,-2 0-103-15,0-5-107 0,5 16-862 16,-6-23 779-16</inkml:trace>
        </inkml:traceGroup>
        <inkml:traceGroup>
          <inkml:annotationXML>
            <emma:emma xmlns:emma="http://www.w3.org/2003/04/emma" version="1.0">
              <emma:interpretation id="{5CF6E55F-249E-4E38-A2E8-F371623CC460}" emma:medium="tactile" emma:mode="ink">
                <msink:context xmlns:msink="http://schemas.microsoft.com/ink/2010/main" type="inkWord" rotatedBoundingBox="25473,14571 27545,14542 27552,15055 25480,15083"/>
              </emma:interpretation>
              <emma:one-of disjunction-type="recognition" id="oneOf84">
                <emma:interpretation id="interp100" emma:lang="" emma:confidence="1">
                  <emma:literal/>
                </emma:interpretation>
              </emma:one-of>
            </emma:emma>
          </inkml:annotationXML>
          <inkml:trace contextRef="#ctx0" brushRef="#br1" timeOffset="225179.8545">24907 14047 2376 0,'-21'-11'37'15,"-10"-4"161"-15,18 11-72 16,1 1-28-16,-1 0-38 0,0 3-7 0,-16 0 52 16,14 0-49-16,-1 12-10 0,1 1-7 15,2 1-2-15,2 2-8 0,-9 16 16 16,12-15-30-16,8 0-8 0,0 1-2 16,0-1-3-16,0 13-5 0,36-9 38 15,-2-7 49-15,-19-11-32 16,3-1 5-16,0-2 3 0,-2 0-3 0,20-10 34 15,-20 1-62-15,2-2-2 0,-5 1-10 16,2-3 3-16,-2 1-5 0,3-13 4 16,-8 10-12-16,-6 2 2 0,1 2-3 15,-3 1-1-15,0-5-5 16,0 10-6-16,0 4-2 0,0 1 2 0,0 0 2 16,0 0 6-16,0 10-4 0,0-2-2 15,0 1 3-15,0 2 0 0,0 0 4 16,0 13-5-16,0-1 0 15,52 9-102-15,-34-22-20 16,23 2-280-16,-20-8 141 0,7-1-18 0,1-3-32 16,4 0-73-16,40 0-763 15,-34 0 684-15</inkml:trace>
          <inkml:trace contextRef="#ctx0" brushRef="#br1" timeOffset="225460.2995">25544 14041 2291 0,'0'-15'24'0,"0"4"51"0,0 2 53 15,0-2 182-15,-18 9-202 0,18 0-24 0,-13 2-7 16,0 0 15-16,3 0 11 16,-14 18 45-16,14-6-101 0,-3 1-18 15,5 0-10-15,0 3-7 0,-4 16-9 16,12-17-2-16,0-1 0 0,0 3 5 0,0-5-26 16,38 10-145-16,-14-14-18 0,-4-2-57 15,4-1-60-15,-1-3-66 0,3-2-129 16,39 0-654-16</inkml:trace>
          <inkml:trace contextRef="#ctx0" brushRef="#br1" timeOffset="225748.0042">25958 13999 1966 0,'0'-4'52'0,"0"4"192"16,0 0-62-1,0 10-99-15,0-10 2 16,0 9-16-16,0 5 84 0,0-9-67 0,0 0 3 15,18 1 9-15,-5-6 7 0,0 3-14 16,21 0 50-16,-16-3-94 0,3 0 8 16,-1 0 4-16,-2 0 1 0,19-9 43 15,-22 9-68-15,-2-10-2 0,-3 2-14 16,-4 0 8-16,-6 0-6 0,0-9-9 16,0 7-8-16,0-1-8 0,0 1 5 15,-24-2-5-15,-17-7 0 0,18 12-1 16,-1 2 5-16,-2 2-6 0,-2 3 6 15,-3 0 0-15,-36 11 7 0,33 2-2 0,0 1 9 16,3 2-2-16,5 1-1 0,-18 22 17 16,29-18-18-16,4 1-5 15,4 53-11-15,7-47 19 16,20-16-6-16,1 0-4 16,2-5-31-16,1 1-41 0,27 0-339 0,-19-5 63 15,1-3-65-15,89 0-1404 16,-78-12 1293-16</inkml:trace>
          <inkml:trace contextRef="#ctx0" brushRef="#br1" timeOffset="226159.7505">26740 14227 2456 0,'2'-6'26'0,"4"1"28"0,-4 4 53 0,-2 1 51 16,0 0 159-16,0 8-191 0,-18 3-36 15,0 1-29-15,-3 1-21 0,-20 20-21 16,17-16-16-16,-4 1 1 0,5 2-42 0,-3-5-105 15,3-1-121-15,-16 10-567 16,23-15 196-16,8-2 35 0,3-4 120 16</inkml:trace>
        </inkml:traceGroup>
        <inkml:traceGroup>
          <inkml:annotationXML>
            <emma:emma xmlns:emma="http://www.w3.org/2003/04/emma" version="1.0">
              <emma:interpretation id="{EEE81DD0-3F8B-4B22-A197-0CEC3C3973E6}" emma:medium="tactile" emma:mode="ink">
                <msink:context xmlns:msink="http://schemas.microsoft.com/ink/2010/main" type="inkWord" rotatedBoundingBox="28032,14426 29950,14400 29960,15137 28042,15163"/>
              </emma:interpretation>
              <emma:one-of disjunction-type="recognition" id="oneOf85">
                <emma:interpretation id="interp101" emma:lang="" emma:confidence="1">
                  <emma:literal/>
                </emma:interpretation>
              </emma:one-of>
            </emma:emma>
          </inkml:annotationXML>
          <inkml:trace contextRef="#ctx0" brushRef="#br1" timeOffset="227239.3998">28223 14001 1913 0,'8'0'10'16,"-6"0"43"-16,1 0 51 0,2 0 27 15,0 10 154-15,0-10-168 0,1 9 9 16,-6-9-5-16,0 8 28 0,0-8-11 16,44 6 110-16,-26-6-160 0,-18 0-16 15,0 0-15-15,23 0 6 0,-5 0 40 16,5-11-67-16,-4 3-17 0,-19 0-8 16,28 0 1-16,-28-1-8 0,0-9 6 15,0 11-9-15,0-3-3 0,0 2 0 0,0 0 1 16,-23 2-4-16,-16-1 0 0,18 7 5 0,-2 0 4 15,0 0 2 1,-1 0 6-16,-22 27 11 0,25-15-11 0,0 2-6 16,8 2-1-16,0 0 0 0,6 1 0 15,-1 19 4-15,8-18-6 0,0-1-4 16,0-1-6-16,21 0-1 0,-3-2-41 16,28 6-266-16,-17-13 10 0,2-2-78 15,2-4-25-15,9-1-158 0,48 0-661 16</inkml:trace>
          <inkml:trace contextRef="#ctx0" brushRef="#br1" timeOffset="226910.0509">27439 13790 2179 0,'0'-3'52'0,"0"0"74"16,0 3 38-16,0 27 316 0,15-11-367 15,1 3-4-15,17 29 52 16,-20-21-117-16,3 1-33 0,-3-2-5 16,0 2 3-16,2 25-4 0,-15-31-3 15,0 2-4-15,0-6 5 0,0-1 5 0,0-1 2 16,0 3-3-16,-23-13 0 0,0-1-5 16,-24-5 8-16,13 0-9 0,-30 0-2 15,35 0 12-15,-2-10-2 16,0 0-4-16,5-2-15 0,11-2-33 0,2-19-102 15,13 19 69-15,0-2 11 0,0 0 15 16,26 3 1-16,25-4-47 0,-22 9 51 16,-3 3 1-16,5-1 8 0,10 4 14 15,-2 0 9-15,23-7 5 0,-31 5 17 16,-5 0 34-16,3-1 28 0,-6 1 23 16,-23-8 78-16,0 5-114 0,21 0-11 15,-21-2-13-15,0 2-5 0,0-6-10 16,0-13 11-16,0 14-12 0,0-1 5 0,0-1-9 15,0 1 1-15,0 3-12 16,0-4-15-16,0 11 5 0,0 3 0 0,0 0 4 16,0 0-1-16,0 48 3 15,0-28-1-15,0 26 10 0,0-20-9 0,0-2 7 16,18 2 9-16,-18-1 12 16,31 19 37-16,-23-24-45 0,-8-2-8 15,15 17 91-15,-15-29-24 16,0-2 19-16,0-2-11 0,0-2-7 0,0 0-10 15,0 0-62-15,0-13-7 0,0 1 5 16,0 0-3-16,0-19 7 16,0 13-12-16,0-1 6 0,0-1-4 15,18 0-2-15,-18 3 2 0,36-13-20 16,-36 19 18-16,16 4-3 0,-3 7 5 0,-3 0 1 16,14 14 2-16,-11-1-5 0,2 3 2 15,-2 3-2-15,3 0-11 0,-1 0-22 16,11 18-117-16,-13-23 10 0,-3 1-65 0,-2-3-91 15,0-2-65-15,10 2-501 16,-8-12 228-16,1 0 63 0,4 0 127 16</inkml:trace>
          <inkml:trace contextRef="#ctx0" brushRef="#br1" timeOffset="227722.1975">28860 13949 2193 0,'0'-8'32'16,"0"4"29"-16,0 0 25 0,0 4 14 0,0 0 108 16,-16 0-115-16,16 14-13 15,0-2-10-15,-10-2-7 0,10 4-7 16,0 10 41-16,0-1-20 0,0-1-21 15,18-12-20-15,-18-3 14 16,18-2 11-16,-2 1 6 0,-3-2-8 0,12 2 60 16,-17-6-61-16,3 0 8 15,-4 0-41-15,-2 0 11 0,8-12-14 0,-10 3-1 16,-3 2-19-16,3-3 0 0,-3-3 0 16,0 2 6-16,0-16 4 0,0 14-6 15,0 2-9-15,0-1 2 0,0 3 1 16,0 2-8-16,0 5 0 0,0 2-3 15,0 0 9-15,0 9-7 0,0 3 9 0,0 21-5 16,0-13 4-16,0 6-1 16,0 1-1-16,18 3 11 0,0 3-7 15,21 37-5-15,-19-32 2 0,1-2 13 16,0 0-2-16,-3-4 4 0,-5 0 2 0,2 19 31 16,-12-32-4-16,-3-4 12 0,0-3 17 15,0-3 19-15,-39 2 84 0,16-11-99 16,0 0-16-16,-6 0-3 0,-2 0-5 0,-3-13-15 15,-38-9 4-15,36 10-24 16,-1 0-6-16,1 0 0 0,5-4 3 16,-3 2-10-16,-15-20-7 15,10-2-146-15,11 1-181 0,20 19 147 16,6 0-60-16,2 2-91 0,0-2-115 0,23-17-794 16,0 19 539-16,3-2 147 15</inkml:trace>
        </inkml:traceGroup>
        <inkml:traceGroup>
          <inkml:annotationXML>
            <emma:emma xmlns:emma="http://www.w3.org/2003/04/emma" version="1.0">
              <emma:interpretation id="{30DB4E19-0A24-4568-B169-E9D14276C168}" emma:medium="tactile" emma:mode="ink">
                <msink:context xmlns:msink="http://schemas.microsoft.com/ink/2010/main" type="inkWord" rotatedBoundingBox="30389,14340 32535,14310 32541,14806 30396,14836"/>
              </emma:interpretation>
              <emma:one-of disjunction-type="recognition" id="oneOf86">
                <emma:interpretation id="interp102" emma:lang="" emma:confidence="1">
                  <emma:literal/>
                </emma:interpretation>
              </emma:one-of>
            </emma:emma>
          </inkml:annotationXML>
          <inkml:trace contextRef="#ctx0" brushRef="#br1" timeOffset="228197.2854">29590 13743 2728 0,'0'-15'60'0,"0"3"36"0,0 1 6 16,0 6 85-16,0 5-107 15,15 0 25-15,-15 16 11 0,18 3-3 16,13 29 38-16,-15-20-95 0,-1 4-15 15,1 5-5-15,-1-3 0 0,-2 3-8 0,8 30 13 16,-16-38-27-16,3-1-7 0,-5-3 1 16,2-5-4-16,-3-3 3 0,-2 3 63 15,0-14-9-15,0-2 25 0,0-4-13 0,0 0-16 16,0 0-5 0,0-10-53-16,0 1 0 0,0-5-2 0,0-1-3 15,0-2 4-15,0-25 3 0,0 18-2 16,0-3 2-16,0 1-3 0,0-1-3 15,0 2-2-15,24-17-12 0,-4 26 5 0,-7 2 3 16,3 7 1-16,-3 7 1 16,2 0 7-16,22 11-1 0,-17 0 1 15,1 5-1-15,5-1 5 0,-3 4-5 16,21 22 4-16,-28-23-2 0,2 0 2 16,-5 1-3-16,-5-1 0 0,-3-3-5 0,-3 14 7 15,-2-19 1-15,0 0-14 0,0-2-41 16,0-2-25-16,-20-2-44 0,-4 0-316 0,9-4 88 15,4 0-93-15,-2 0-91 16,-2 0-254-16</inkml:trace>
          <inkml:trace contextRef="#ctx0" brushRef="#br1" timeOffset="228489.7302">30260 14005 2173 0,'5'-2'16'0,"-5"0"144"15,0 2-27-15,0 0 20 0,0 10-16 16,0-1-9-16,0 1-20 0,0 15 46 16,0-11-99-16,0 1-4 0,0 30 81 15,0-32-84-15,0-2 4 16,18-3 24-16,-2 0-2 0,15 3 55 0,-16-10-86 16,4-1-3-16,1 0-3 0,1 0-1 15,26-11 46-15,-24 0-44 16,-2 2-5-16,2 0-3 0,-5-3 7 15,-5-2-8-15,10-14 13 0,-18 15-37 16,-5-3-6-16,0 2-3 0,0 0-2 0,0 2-1 16,-18-7-4-16,0 13-2 0,0 1-25 15,-3 2-26-15,3 1-45 0,-26 2-256 16,21 0 72-16,2 0-81 0,0 0-72 16,1 0-259-16,4 8 12 0</inkml:trace>
          <inkml:trace contextRef="#ctx0" brushRef="#br1" timeOffset="229280.214">30871 13696 2355 0,'-3'-7'30'15,"3"4"30"-15,-2 0 17 0,-1 3 150 0,1 0-106 16,2 10 12-16,0 2-18 0,0 3 10 16,0 4-21-16,0 31 69 0,18-21-109 15,-3 4-13-15,1 2-4 16,-3 1-7-16,0 1-7 0,15 30 1 0,-18-36-25 15,1-4-4-15,-11-3-6 0,0-3 8 16,0 7 21-16,0-20 3 0,0-1 3 16,0-7-1-16,0 0-2 0,0 0-10 15,-49 0-4-15,23-15-16 0,-3 3-6 16,1-2 0-16,-3-1 10 0,0 1-4 0,-24-20 9 16,32 16-11-16,2-1-2 15,11 3-10-15,2 2-21 0,3 1-12 16,5-3-72-16,0 12 59 0,0 4 2 0,23 0-5 15,1 0-3-15,45 11-56 0,-40-11 68 16,5 9 8-16,-1-1 8 0,3-8 9 16,3 7 10-16,23-7 13 0,-33 0 13 15,5 0 17-15,-3 0 27 0,-3 0 25 0,-2-11 10 16,15-9 73-16,-25 13-98 16,-1-5-7-16,-2 0-11 0,-2 0 5 15,7-16 11-15,-10 13-38 0,-1-3 28 16,-4 1-30-16,0-4-5 0,-1 2 10 0,1-15-23 15,-1 20 6-15,-2 2-14 0,0 3-1 16,0 3-3-16,0 2 4 16,0 4 2-16,0 0 4 0,0 0 8 0,0 12-5 15,0 3-3-15,0 0 2 0,0 27-13 16,0-18 7-16,0 1 0 0,0 0-1 16,0 2 7-16,0 24 9 0,0-27-2 15,0-1-4-15,0-4-5 0,0 0 3 16,0-3 0-16,0 6 6 0,0-15 9 0,0-3 21 15,0 0 39-15,0-4 41 16,0 0 2-16,0 0 48 0,0 0-132 0,0-14-6 16,0 4 3-16,16-4-6 15,10-20 1-15,-11 17-31 0,3-4 5 0,6 4-6 16,-4-1-20-16,6 4 7 16,26-4-46-16,-26 18 52 0,2 0-3 0,1 0 25 15,-1 15-20-15,-2 2-3 0,21 23-73 16,-26-18-25-16,-9 2-39 0,-4-2-26 15,-3 0-74-15,1-3-112 0,-6 14-696 16,0-19 199-16,0-4 166 0</inkml:trace>
        </inkml:traceGroup>
      </inkml:traceGroup>
    </inkml:traceGroup>
    <inkml:traceGroup>
      <inkml:annotationXML>
        <emma:emma xmlns:emma="http://www.w3.org/2003/04/emma" version="1.0">
          <emma:interpretation id="{595FE387-AF93-401C-9171-803FB9EF0DF8}" emma:medium="tactile" emma:mode="ink">
            <msink:context xmlns:msink="http://schemas.microsoft.com/ink/2010/main" type="paragraph" rotatedBoundingBox="9473,15842 25369,15596 25386,16672 9490,1691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41062EEB-CEAD-49DB-A181-D52E03C9CDE2}" emma:medium="tactile" emma:mode="ink">
              <msink:context xmlns:msink="http://schemas.microsoft.com/ink/2010/main" type="line" rotatedBoundingBox="9473,15842 25369,15596 25386,16672 9490,16918"/>
            </emma:interpretation>
          </emma:emma>
        </inkml:annotationXML>
        <inkml:traceGroup>
          <inkml:annotationXML>
            <emma:emma xmlns:emma="http://www.w3.org/2003/04/emma" version="1.0">
              <emma:interpretation id="{E0D465E8-6379-4410-90B4-E37090A3DCBA}" emma:medium="tactile" emma:mode="ink">
                <msink:context xmlns:msink="http://schemas.microsoft.com/ink/2010/main" type="inkWord" rotatedBoundingBox="9475,15967 11111,15942 11125,16858 9489,16883"/>
              </emma:interpretation>
              <emma:one-of disjunction-type="recognition" id="oneOf87">
                <emma:interpretation id="interp103" emma:lang="" emma:confidence="1">
                  <emma:literal/>
                </emma:interpretation>
              </emma:one-of>
            </emma:emma>
          </inkml:annotationXML>
          <inkml:trace contextRef="#ctx0" brushRef="#br1" timeOffset="231521.0251">9962 15594 2342 0,'-8'-5'102'0,"8"3"42"0,0 2 118 16,0 0-182-16,0 0-42 0,0 0-23 0,0 0-6 15,21 0-7-15,31 0-8 16,-21 0-54-16,0 0-59 0,2 0-51 0,6 0-84 16,39 0-461-16,-39 0 138 15,-1 0 89-15</inkml:trace>
          <inkml:trace contextRef="#ctx0" brushRef="#br1" timeOffset="231278.104">8996 15485 2214 0,'11'-5'17'0,"-1"-2"55"16,-5 2 53-16,-5-1 51 16,0-7 165-16,0 6-219 0,0 3-32 0,-18-1-23 15,18 0-11-15,-46 0 21 0,25 5-36 0,8 0-13 16,-8 0-1-16,-2 0-2 16,-3 15-2-16,-28 20 32 0,23-15-29 15,2 3-8-15,6 3-4 0,7 1-3 16,-2 26-4-16,16-30 0 0,2 0 6 0,0-4 13 15,20-1 16-15,-2-3 13 16,21 4 67-16,-18-15-72 0,-21 0-11 16,26-4-11-16,-3 0-6 0,21-12 12 15,-21-2-11-15,-4 1-10 0,-1-2-2 0,5 0-5 16,-5-4-4-16,0-18-10 0,-13 17 10 16,-5 0-6-16,0-3 6 0,0 4 2 15,-20-15-4-15,20 20-5 16,-18 3-5-16,18 3 0 0,-16 4 1 0,16 4 1 15,0 0 14-15,0 18-7 0,0 1 6 16,0 6-8-16,0 3-1 0,54 42-3 16,-23-30 8-16,6 3-2 0,4 3 2 15,8-1-7-15,6 2 6 0,53 44 11 16,-51-46-10-16,-2-4-2 0,-6-2 0 0,-8-4-2 16,19 21 14-16,-45-34 4 0,-2-5 15 15,-13-3 19-15,0-4 24 16,0-4-1-16,-52-2 70 0,21-4-95 0,-10 0 0 15,-6-10-17-15,-12-2-9 0,-71-20-4 16,61 12-16-16,-4-3 2 0,-2-4 0 16,10-1 2-16,1-1-7 0,-43-29-110 15,66 30-10-15,10-1-32 0,10 4-14 0,11 1-46 16,10-22-352-16,49 7-90 16,26 4 158-16,-33 21 311 15,4-1 16-15,3 3 41 0,3 1 31 16,-5 1 50-16,41-5 65 0,-49 11 49 0,-11-1 27 15,-5 3 35-15,-5 0 9 0,1 2 109 16,-14 0-150-16,-3 0-6 16,3 0 6-16,-2 0 16 0,2 0 16 15,11 0 98-15,-6 0-117 0,3 0-8 0,0 7 7 16,3-7 8-16,20 0 43 0,-18 0-100 16,3 0-13-16,-1 0-4 0,1 0-2 15,0 0 1-15,18-22 28 0,-24 12-44 16,1 0-12-16,-6 1-2 0,0-2 7 0,1-15 19 15,-11 15-27-15,0-2-3 16,0 0-6-16,0 0 7 0,-21 0-1 0,-10-5-5 16,10 13-7-16,3 0 1 15,-5 2 7-15,-1 3-4 0,-22 0 1 0,23 13-5 16,-1 0 3-16,1-1 4 0,2 0-7 16,6 3 4-16,-6 17 5 0,16-14-2 15,5-2 3-15,0 6 0 0,0-3 0 16,26 20 0-16,-6-21-9 0,4 0 6 15,2-1 1-15,0-2-1 0,-1-2 3 16,35 6 10-16,38-12 20 16,-28-7-29-16,-34-13-1 15,1 0-7-15,-1-2 2 0,34-19 13 16,-42 18-13-16,1-3 9 0,-6-3-3 16,-2-1-2-16,-6-2 15 0,6-31-5 15,-16 24-6-15,-5 1-2 0,0-4 5 16,0 3 19-16,0-54 102 0,0 67-100 0,0-10-2 15,-15 22-33-15,15 4 2 16,0 3-13-16,0 0 0 0,-13 0 8 16,13 23-31-16,0-7 37 0,0 3 3 15,0 5 5-15,0 3 24 0,0 34-20 0,0-28-5 16,18-2-3-16,0 2 2 16,0-3-7-16,3 3-2 0,25 20 0 15,-22-31 5-15,-4-3-12 0,1 0-37 16,18 14-245-16,-26-28 110 0,-5-2-116 15,2-3-596-15,-5 0 212 0,-2 0-9 16,2-11 138-16</inkml:trace>
        </inkml:traceGroup>
        <inkml:traceGroup>
          <inkml:annotationXML>
            <emma:emma xmlns:emma="http://www.w3.org/2003/04/emma" version="1.0">
              <emma:interpretation id="{4F9DBF8E-C1A0-40A2-8C21-B5105399D9D9}" emma:medium="tactile" emma:mode="ink">
                <msink:context xmlns:msink="http://schemas.microsoft.com/ink/2010/main" type="inkWord" rotatedBoundingBox="11956,15888 12151,15885 12160,16438 11965,16441"/>
              </emma:interpretation>
              <emma:one-of disjunction-type="recognition" id="oneOf88">
                <emma:interpretation id="interp104" emma:lang="" emma:confidence="1">
                  <emma:literal/>
                </emma:interpretation>
              </emma:one-of>
            </emma:emma>
          </inkml:annotationXML>
          <inkml:trace contextRef="#ctx0" brushRef="#br1" timeOffset="231731.0354">11158 15345 2528 0,'0'-37'201'0,"0"20"28"0,0 2 45 15,0 4-56-15,0 3-57 0,13 1-97 16,0 5 29-16,-13 2-21 0,12 0 14 0,4 12-3 15,-6 4-1-15,6 5-11 16,20 32 51-16,-20-21-87 0,-6 3-8 16,-2 4-15-16,0-2 5 0,-3 1-16 15,-5 34 4-15,0-39-10 0,0-1 7 0,0-5-44 16,0-2-42-16,0 13-303 16,0-25 37-16,0-1-78 0,0-3-84 0,20-6-333 15,-1 0 140-15</inkml:trace>
        </inkml:traceGroup>
        <inkml:traceGroup>
          <inkml:annotationXML>
            <emma:emma xmlns:emma="http://www.w3.org/2003/04/emma" version="1.0">
              <emma:interpretation id="{DAF72658-8B10-42A0-932D-BE0682CE3268}" emma:medium="tactile" emma:mode="ink">
                <msink:context xmlns:msink="http://schemas.microsoft.com/ink/2010/main" type="inkWord" rotatedBoundingBox="12666,16358 13039,16352 13044,16688 12672,16694"/>
              </emma:interpretation>
              <emma:one-of disjunction-type="recognition" id="oneOf89">
                <emma:interpretation id="interp105" emma:lang="" emma:confidence="1">
                  <emma:literal/>
                </emma:interpretation>
              </emma:one-of>
            </emma:emma>
          </inkml:annotationXML>
          <inkml:trace contextRef="#ctx0" brushRef="#br1" timeOffset="232129.2422">12240 15741 2488 0,'-8'-9'64'0,"8"3"76"0,0-3 270 0,0 5-243 16,0 4-74-16,0 0-47 0,0 0 48 15,0 0 1-15,0 13 129 0,0 2-160 0,0-1-2 16,-23 6-12-16,4 0-7 0,-6 6-11 16,-30 25-11-16,29-27-16 15,-7 3-2-15,-1-2-3 0,6-2-18 16,-24 14-192-16,31-23-42 0,3-3-114 15,2-1-59-15,6-4-74 0,10-1-197 0,0-5-471 16</inkml:trace>
        </inkml:traceGroup>
        <inkml:traceGroup>
          <inkml:annotationXML>
            <emma:emma xmlns:emma="http://www.w3.org/2003/04/emma" version="1.0">
              <emma:interpretation id="{7A01B9A1-9281-4EC4-B3E0-5E0EF4744017}" emma:medium="tactile" emma:mode="ink">
                <msink:context xmlns:msink="http://schemas.microsoft.com/ink/2010/main" type="inkWord" rotatedBoundingBox="13969,15874 15897,15845 15905,16346 13977,16375"/>
              </emma:interpretation>
              <emma:one-of disjunction-type="recognition" id="oneOf90">
                <emma:interpretation id="interp106" emma:lang="" emma:confidence="1">
                  <emma:literal/>
                </emma:interpretation>
              </emma:one-of>
            </emma:emma>
          </inkml:annotationXML>
          <inkml:trace contextRef="#ctx0" brushRef="#br1" timeOffset="233217.363">13428 15490 2340 0,'18'-13'57'0,"-13"2"74"0,0 1 62 16,3-10 225-16,-8 9-294 0,0 3-39 15,0 0-32-15,0 2-12 0,0 2-5 16,-18-2-30-16,0 6-10 0,0 0-3 15,-3 0 3-15,0 13 8 0,-25 14 7 16,20-11-2-16,0 3-1 0,2 3-4 16,4 1 0-16,2 2 3 0,-3 26 4 15,11-27-8-15,10 1-3 0,0-5 2 0,0-1 3 16,0-5 2-16,44 7 21 0,-26-16-12 16,2-1 4-16,-1-4 0 0,4 0 3 15,18-9 43-15,-23 0-30 0,-2-3-9 16,2-1-23-16,-8-1 1 0,-2 0-9 15,8-19 4-15,-16 15-4 0,5 0 7 0,-5 0-5 16,0 2-5-16,0 0 2 16,0-9-24-16,0 23 20 15,0 2-13-15,0 11 21 0,0 1 0 16,0 1 2-16,18 2 10 0,16 18-3 0,-19-18-13 16,3 2 11-16,0-1-12 0,3-2-17 15,2-4-12-15,19 8-83 16,-21-12 63-16,-1-4-15 0,-2-2-13 0,6 0-1 0,-9 0 1 15,14-11 13 1,-16 0 62-16,-3 1 5 0,0-2 5 0,-7 0-1 16,2 0 3-16,0-16-2 0,-2 13 5 15,-1-1-2-15,4 4 22 0,-6-4 3 16,5-6 28-16,0 16-49 0,-2-1-9 0,-3 3-11 16,5 2 2-16,0 2 4 15,5 0 20-15,1 0-4 0,-4 10 18 16,9-1 5-16,38 22 122 0,-36-20-115 15,0 1-15-15,3-2-1 0,10 11 5 16,-20-13-15-16,4 0-1 0,-10-5 8 16,-2 2 9-16,2-2 65 15,-5-3-34-15,0 0-2 0,0 0-20 0,0 0-9 16,0 0-15-16,0-11 7 0,0 2-9 16,0-2-3-16,0-2-9 0,0-1 3 15,0 1-2-15,0-17 4 0,0 14-11 16,0 3 1-16,0 0-4 0,23 3-4 0,19-1 10 15,-19 11 2-15,0 0 8 0,1 0-9 16,2 11 2-16,2 1-5 0,29 23-6 16,-29-14-15-16,1 0-32 15,-8 0-55-15,2 0-76 0,-5-2-90 0,11 13-393 16,-19-22 297-16,0-1-212 0,14-3-29 16,-1-6 64-16</inkml:trace>
          <inkml:trace contextRef="#ctx0" brushRef="#br1" timeOffset="233619.4612">14779 15240 2392 0,'0'-14'65'16,"0"6"11"-16,0 3 1 0,0 2-10 0,0 3 20 16,0 0 180-16,0 14-116 0,23 2-30 15,-2 0-26-15,2 4-7 0,21 35 48 16,-26-25-84-16,-2 2-9 0,-3-2-17 0,2 3 6 15,-2-2-25-15,10 22 13 16,-15-30-18-16,0-3 11 0,2-4-10 16,-4-3 16-16,1-3 19 0,-2-1 97 15,1-6-76-15,-6-3-14 0,0 0-18 0,0 0-15 16,0-12-10-16,0 0-15 16,0 1 9-16,0-2 1 0,0-4 5 15,0 2 3-15,-47-16-3 0,32 16-1 0,-9 3-5 16,1 0 1-16,2 4-5 0,-2 5 3 15,-21 3-7-15,21 0 10 0,-6 0 1 16,-4 12-2-16,7 2 1 0,-3 0-1 16,-17 21 4-16,27-16 1 0,4 2 0 15,10 1-4-15,5-5 2 0,0 16 4 16,0-19-3-16,23-2 0 0,3-3-8 16,5-1-33-16,5-2-65 0,50-6-370 15,-45 0 142-15,13 0-73 0,3-12-91 16,5 0-255-16,11 0 99 0</inkml:trace>
        </inkml:traceGroup>
        <inkml:traceGroup>
          <inkml:annotationXML>
            <emma:emma xmlns:emma="http://www.w3.org/2003/04/emma" version="1.0">
              <emma:interpretation id="{1225E740-D613-4AF7-9096-765E88F4229D}" emma:medium="tactile" emma:mode="ink">
                <msink:context xmlns:msink="http://schemas.microsoft.com/ink/2010/main" type="inkWord" rotatedBoundingBox="17097,15724 18506,15702 18514,16209 17105,16231"/>
              </emma:interpretation>
              <emma:one-of disjunction-type="recognition" id="oneOf91">
                <emma:interpretation id="interp107" emma:lang="" emma:confidence="1">
                  <emma:literal/>
                </emma:interpretation>
              </emma:one-of>
            </emma:emma>
          </inkml:annotationXML>
          <inkml:trace contextRef="#ctx0" brushRef="#br1" timeOffset="235407.9839">16454 15171 2380 0,'-16'-16'27'0,"16"-3"95"16,-10-8 301-16,2 17-222 0,8 2-105 16,-5 0-75-16,0 8-28 0,5 0 3 15,0 13 96-15,0 4-16 0,0 4 4 16,23 6-17-16,-2 4-2 0,-3 4-6 0,15 43 29 15,-15-39-65-15,-2-4-14 0,-6 0-2 16,-2-2-5-16,-8-3 5 16,0 36 14-16,0-37 3 15,0-19-8-15,-18-4 1 0,0-6 2 0,18 0-13 0,-26 0-6 16,-15 0-11-16,15-13 12 0,2 1 2 16,-27-27 14-1,30 24-20-15,8-1-15 0,3-1-2 0,4-2 1 16,6-18-3-16,0 19 22 15,0 0-2-15,29 0 3 0,-3 5 4 16,31-13-2-16,-29 15 1 0,6 2-2 0,-1-1 4 16,1 0-4-16,0-1 0 15,33-3 1-15,-33 4 9 0,-6-1-3 0,-5 4-1 16,-23-3 7-16,0-1 6 0,24-9 17 16,-24 11-18-16,0 0-2 0,0 2-2 15,0 0 2-15,0 1-3 0,0-8-7 0,0 9-11 16,0 3-2-16,0 0 5 15,0 2 1-15,0 0 0 0,0 14-3 16,0 1 9-16,0 2 2 0,0 4 0 16,0 2 13-16,0 31 36 0,0-23-45 15,0-1-5-15,0-4-4 0,0 0-12 16,0-3 19-16,0 12 11 0,0-22-6 16,0-4 22-16,-8-2 26 0,8-5 27 15,0 1 50-15,0-3-114 0,0 0-22 0,0 0 5 16,0-12-8-16,0 1 8 0,-21-13-2 0,8 12-8 15,13-1 1-15,0 3-6 16,0 0-11-16,0 2 4 0,0 8-16 16,0 0 28-16,24 0-3 0,-6 0-1 15,2 12 8-15,27 15-10 0,-26-14 10 0,7-2-6 16,1-1 9-16,-6-1-4 0,11-3 1 16,33 1 10-16,-28-7-5 15,-6 0 4-15,1 0-2 0,0 0-7 16,-1-11 3-16,19-12-8 0,-31 10 7 0,-3-1-2 15,-2 0-1-15,-4-2-21 0,-1 0 21 16,-11-14 1-16,0 17 16 0,0 1-24 16,0 1-2-16,0 3 4 0,-21-1-5 0,21 9 12 15,-23 0-6-15,5 0 3 16,-3 13-4-16,-2 1-2 0,-21 18 16 16,20-14-8-16,14 1-1 0,-3 0-1 15,3 0 0-15,10-1 5 0,0 12-14 0,0-18-32 16,33 0-35-16,1-4-68 0,18 0-97 15,7-3-105-15,84-2-544 16,-55-3 317-16,7 0-87 0,-4 0 127 0</inkml:trace>
        </inkml:traceGroup>
        <inkml:traceGroup>
          <inkml:annotationXML>
            <emma:emma xmlns:emma="http://www.w3.org/2003/04/emma" version="1.0">
              <emma:interpretation id="{24F55F71-DEF9-433F-9031-C055FDBB9AD3}" emma:medium="tactile" emma:mode="ink">
                <msink:context xmlns:msink="http://schemas.microsoft.com/ink/2010/main" type="inkWord" rotatedBoundingBox="19106,15830 21191,15798 21198,16249 19113,16282"/>
              </emma:interpretation>
              <emma:one-of disjunction-type="recognition" id="oneOf92">
                <emma:interpretation id="interp108" emma:lang="" emma:confidence="1">
                  <emma:literal/>
                </emma:interpretation>
              </emma:one-of>
            </emma:emma>
          </inkml:annotationXML>
          <inkml:trace contextRef="#ctx0" brushRef="#br1" timeOffset="236204.2871">19122 15417 1836 0,'-8'-5'83'15,"8"5"14"-15,0 0 32 16,0 0-9-16,0 0 2 0,0 10-8 0,0-1 135 16,0-9-96-16,18 7-6 0,-7-7-14 15,7 0-12-15,10 0 34 0,-7 0-94 0,-21 0 2 16,0 0-9-16,0 0 1 16,0 0-12-16,18-20 22 0,-18 13-43 15,0-1-17-15,24 1 1 0,-24-1-6 0,0-1-10 16,0-7 7-16,0 10-2 0,-29-1 2 15,1 4-4-15,4 1 3 0,-25 2-3 16,26 10 7-16,0 1-5 16,2 0 0-16,3 5 11 0,5 0-7 15,2 21 29-15,11 17-4 16,0-22-20-16,0-17-6 0,0-3 1 16,24 0 0-16,4-2-15 0,39 2-237 15,-28-12-48-15,3 0-89 0,2 0-35 16,5 0-207-16,52-28-580 0</inkml:trace>
          <inkml:trace contextRef="#ctx0" brushRef="#br1" timeOffset="236494.8928">20010 15347 1967 0,'0'-10'22'15,"-10"0"39"-15,-3 5 51 16,2 5 42-16,-12 0 156 0,7 0-187 0,-2 15-10 16,-2-2-26-16,-9 3-15 0,1 3-15 15,-24 18-24-15,23-17-19 0,1 2-15 0,0-1 6 16,2-2-24-16,-18 17-272 0,26-20 12 16,5-1-119-16,2-3-230 15,1-1 23-15,5-3 102 0</inkml:trace>
          <inkml:trace contextRef="#ctx0" brushRef="#br1" timeOffset="236315.2099">19575 15300 1924 0,'0'0'45'0,"0"0"37"15,0 14 24-15,0 0 21 0,0 17 36 0,18-16-106 16,0 1 0-16,6 2-4 15,-4-3-7-15,4 1-11 0,35 11-12 16,-30-16-20-16,4-1 1 0,-2-2-18 16,0-3-52-16,0-1-74 0,19 3-396 0,-24-7 19 15,-3 0-23-15,-5 0 93 16</inkml:trace>
          <inkml:trace contextRef="#ctx0" brushRef="#br1" timeOffset="235779.5772">18317 15369 2096 0,'0'-9'37'0,"-8"-1"50"0,8 4 39 16,0 0 29-16,0 5-21 0,0-1 16 16,0 0-127-16,0 2-2 0,0 0 37 0,0 0 36 15,0 0 32-15,19 21 123 16,-1-9-144-16,2 1-2 0,4 3-17 0,-1 0-11 16,-2 1-27-16,15 17 0 0,-21-18-35 15,-4-1-3-15,2 0-3 0,-8-3-1 16,5 8 12-16,-10-12-19 0,0-2 25 0,0-3 17 15,0-1-2-15,0-2 20 16,0 0 1-16,-15 0-30 0,-3 0-1 16,18-12-8-16,-16 1-7 0,3 1-8 15,-2-16-1-15,9 11-9 0,6-2 11 0,0-3-14 16,0 2 2-16,21-19-16 16,-3 23 12-16,3 1 0 0,2 6-3 0,1 7-14 15,-1 0-18-15,26 12-65 0,-21 1 41 0,1 4-18 16,-1-1-39-16,-2 1-75 15,5 1-65-15,31 14-451 0,-28-17 246 16,0-3-210-16,5-2 116 0</inkml:trace>
          <inkml:trace contextRef="#ctx0" brushRef="#br1" timeOffset="237002.404">20031 15399 2016 0,'-6'-6'37'0,"6"1"26"16,0 0 100-16,0 5-109 0,0 0-26 15,19 0-17-15,4 0-4 0,0 0-12 0,37 0-85 16,-32 0-69-16,14 0-119 0,-1 0-250 0,0 0 2 15</inkml:trace>
          <inkml:trace contextRef="#ctx0" brushRef="#br1" timeOffset="236730.5634">20152 15162 2424 0,'8'0'90'0,"10"0"278"15,-7 9-136-15,2 3-58 16,-3 3-56-16,8 4-12 0,-2 4-24 0,12 34 16 16,-10-26-79-16,-2 2-9 15,-6-1-9-15,3 0 3 0,21 28 12 0,-29-34-23 16,8-2-67-16,-8-5-99 16,0-3-110-16,0-3-62 0,-5 7-404 0,0-13 157 15,0-7 14-15,0 0 91 0</inkml:trace>
        </inkml:traceGroup>
        <inkml:traceGroup>
          <inkml:annotationXML>
            <emma:emma xmlns:emma="http://www.w3.org/2003/04/emma" version="1.0">
              <emma:interpretation id="{0A042183-0E99-4746-AEEE-F68168FCCFF3}" emma:medium="tactile" emma:mode="ink">
                <msink:context xmlns:msink="http://schemas.microsoft.com/ink/2010/main" type="inkWord" rotatedBoundingBox="21988,15801 24180,15767 24194,16690 22002,16724"/>
              </emma:interpretation>
              <emma:one-of disjunction-type="recognition" id="oneOf93">
                <emma:interpretation id="interp109" emma:lang="" emma:confidence="1">
                  <emma:literal/>
                </emma:interpretation>
              </emma:one-of>
            </emma:emma>
          </inkml:annotationXML>
          <inkml:trace contextRef="#ctx0" brushRef="#br1" timeOffset="237752.3704">21384 15275 2336 0,'0'-7'92'0,"0"3"53"0,0-1 31 16,0 2-15-16,0-1-38 0,0-2 4 15,0 6-99-15,0-2-18 0,0-1-13 0,0 3-4 16,0 0 5-16,-23 0 2 0,0 16 8 16,0-2-4-16,-3 2 9 0,0 2-6 15,-18 24 12-15,23 4-6 16,16-5-4-16,5-23-6 0,0-1 1 0,36 18 14 15,-18-26-12 1,3-3-3-16,0-4 1 0,-1-2 2 16,35 0 0-16,-27 0-3 15,52-34 0-15,-54 22 2 0,-5-1 4 0,0-1 13 16,-8 0-18-16,7-19 3 0,-12 16-22 16,0-1 15-16,-3-1 1 0,-2-2 9 15,-3 3 11-15,0-16 30 0,0 19-43 0,0 4-15 16,0 4-1-16,0 3-4 15,0 4 8-15,0 11 26 0,0 5 19 0,0 4 27 16,0 4 10 0,0 5 16-16,0 33 51 0,15 12-58 0,27 4-4 15,-19-35-46-15,-2 1-1 16,12 2-17-16,-4 0-11 0,2 0 4 16,26 42 38-16,-31-48-35 0,-6-3-2 15,-4-5-25-15,-8-6 39 0,-6-3 24 16,-2 9 98-16,0-24-59 0,-18 0-11 0,-5-4-8 15,-1-4-14-15,-38 0 23 16,29 0-60-16,-9-13-7 0,-2 0 1 0,-2-4-5 16,-1 0-2-16,-41-26-6 0,44 20-63 15,5-1-54-15,0 0-58 0,6-2-29 0,10 0 8 16,-1-50-477 0,24 52 375-16,29-23-328 0,2 25 294 15,0 1 17-15,2 1-58 0,1-1-108 0,52-21-306 16</inkml:trace>
          <inkml:trace contextRef="#ctx0" brushRef="#br1" timeOffset="238661.2907">21827 15476 1816 0,'28'-7'48'0,"-2"1"35"16,-5 3 33-16,-3 0 16 0,-2 3 2 0,10-1 92 15,-13 1-122-15,2 0-10 16,1 9 9-16,2-9-6 0,21 23 79 0,2-3-26 16,0-4-13-16,-22-9-69 15,1 0-1-15,-4-7-7 0,-1 4 2 16,1-4-13-16,7 0 31 0,-10 0-47 0,-3 0 1 15,1-11 4-15,-1 1-2 16,0 2-3-16,3-9 2 0,-10 9-25 16,-3-2-10-16,0 0 2 0,0-4-6 15,0-15-6-15,-23 16 8 0,5 0 0 0,-1 2 29 16,4 0-21-16,-1 3-14 0,-15 2-26 16,13 6 34-16,3 0-1 0,-1 0-3 15,1 12 7-15,-3 2-8 0,-1 14 6 0,9-12-8 16,10 1 12-16,0 1 0 15,0 1-1-15,0 2 7 0,18 21-14 16,3-21 5-16,0-1-4 0,-1-1 9 16,4 0-5-16,27 6 5 0,-25-15-1 0,0-2-4 15,5-6-1-15,0-2-3 16,0 0-2-16,34-14 6 0,-31 2-5 16,-1-5 3-16,-2 1-2 0,-2-2-1 15,-3-2 5-15,20-22-3 0,-33 18 3 0,0-3-3 16,-8-1 6-16,1 0-14 0,-6-37 7 15,0 33-2-15,0-4 14 16,0 3-13-16,-21 1 2 0,21 4 3 0,-16-11-12 16,1 25 4-16,15 4 0 0,0 10-4 15,0 0 5-15,0 0 2 0,0 35-1 16,0-12 9-16,0 5-3 0,0 4 11 16,0 5 0-16,0 2-1 0,31 39 31 15,-31-41-21-15,15-1-3 0,-4-5-4 0,-11 1-5 16,15 12-9-16,-15-25 0 0,8-8 7 15,-5-2 18-15,-3-1 26 0,0-6 10 16,0-2 46-16,0 0-90 16,-21 0-7-16,3 0-7 0,-3-11-3 15,21 0 9-15,-41-13 0 0,20 12 0 0,3 0-8 16,5-1-5-16,0 4 0 0,8-7-12 16,5 11 1-16,0 2 0 15,0 2 2-15,0-3 5 0,18 0 1 0,28-3-42 16,-20 3 18-16,11 0-11 0,1 0-1 0,4-1 21 15,4-2-8-15,48-8 19 16,-48 8 12-16,-2-3-4 0,-2-1 3 16,-6-2-6-16,-5 0 8 0,16-13-7 15,-35 12 5-15,7-17-9 0,-19 24 21 16,0 1-19-16,0 1-2 0,0 2 4 16,-42 3-29-16,27 0 30 0,-1 0 1 15,16 0-2-15,-15 12 2 0,15-4-2 0,-11 6-3 16,11-6 10-16,0-1-4 15,0 2 3-15,0 0-1 0,24 2-5 16,22 16 15-16,-23-14-17 0,1 3 6 16,2-1-1-16,2 3 0 0,26 15 2 0,-30-18 5 15,-4 1-4-15,-4-3 6 16,-3-2 3-16,-5 1-3 0,-3 3 31 0,-5-10-24 16,0-4-2-16,0 0-7 15,-23-1-6-15,4 0 10 0,-27 0-8 0,17 0-27 16,6-9-51-16,-5 9-47 0,-1-9-90 15,-33-9-441-15,31 9 245 0,0 1-49 16,0-3-189-16,7 1 13 0,1-1 113 16</inkml:trace>
        </inkml:traceGroup>
        <inkml:traceGroup>
          <inkml:annotationXML>
            <emma:emma xmlns:emma="http://www.w3.org/2003/04/emma" version="1.0">
              <emma:interpretation id="{6E1D3DD0-210E-4476-970A-E8D6C7CA0A2C}" emma:medium="tactile" emma:mode="ink">
                <msink:context xmlns:msink="http://schemas.microsoft.com/ink/2010/main" type="inkWord" rotatedBoundingBox="24412,15750 25371,15735 25379,16239 24420,16254"/>
              </emma:interpretation>
              <emma:one-of disjunction-type="recognition" id="oneOf94">
                <emma:interpretation id="interp110" emma:lang="" emma:confidence="0.5">
                  <emma:literal>3.</emma:literal>
                </emma:interpretation>
                <emma:interpretation id="interp111" emma:lang="" emma:confidence="0">
                  <emma:literal>3</emma:literal>
                </emma:interpretation>
                <emma:interpretation id="interp112" emma:lang="" emma:confidence="0.5">
                  <emma:literal>3 -</emma:literal>
                </emma:interpretation>
                <emma:interpretation id="interp113" emma:lang="" emma:confidence="0">
                  <emma:literal>3 _</emma:literal>
                </emma:interpretation>
                <emma:interpretation id="interp114" emma:lang="" emma:confidence="0">
                  <emma:literal>z -</emma:literal>
                </emma:interpretation>
              </emma:one-of>
            </emma:emma>
          </inkml:annotationXML>
          <inkml:trace contextRef="#ctx0" brushRef="#br1" timeOffset="239057.5116">23613 15127 2401 0,'13'-7'24'0,"2"2"72"0,4 0 73 16,-1 4 42-16,26 1 169 0,-18 0-269 16,5 0-22-16,0 0-9 15,2 8-14-15,4 3-11 0,30 10-10 0,-36-9-34 16,-3 1-1-16,-2 0 7 0,-8 0 3 0,-5 0-7 16,-2 11 6-16,-11-13-18 15,0-2 6-15,0 2 1 0,0-3-5 0,-21 8 13 16,-2-9-16-16,7-3 1 0,16 1-5 15,-15-2 4-15,15 0 7 16,-13-3-7-16,13 1-1 0,0 0-4 0,0 1 23 16,0 1 10-16,0 2 4 15,44 8 29-15,-21-2-42 0,3 5 8 0,5-1 4 16,0 2-11-16,29 18 26 16,-35-19-30-16,-1 1 5 0,-9 1-5 0,-2-2 7 15,-8-1 13-15,-5 17 39 0,0-20-43 0,0 0-9 16,-25-1-5-16,-4-3-5 15,3-1-2-15,-31-1-1 0,26-4-34 16,0 0-55-16,-5-2-73 0,2 0-133 16,-2 0-172-16,-39-10-1029 0,36 0 664 0,0 0 199 15</inkml:trace>
          <inkml:trace contextRef="#ctx0" brushRef="#br1" timeOffset="239259.7606">24483 15485 3995 0,'26'0'46'0,"5"0"114"16,-21 0-69-16,3 0-36 0,-8 0-33 15,0 0-18-15,0 0-92 0,-5 0-52 16,0 0-150-16,0 0-186 0,0 0-179 16,0 0-301-16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4:18:34.130"/>
    </inkml:context>
    <inkml:brush xml:id="br0">
      <inkml:brushProperty name="width" value="0.06667" units="cm"/>
      <inkml:brushProperty name="height" value="0.06667" units="cm"/>
      <inkml:brushProperty name="color" value="#F2A7F4"/>
      <inkml:brushProperty name="fitToCurve" value="1"/>
    </inkml:brush>
  </inkml:definitions>
  <inkml:traceGroup>
    <inkml:annotationXML>
      <emma:emma xmlns:emma="http://www.w3.org/2003/04/emma" version="1.0">
        <emma:interpretation id="{D00F6C11-41DB-4ED3-B27B-EA04664084D5}" emma:medium="tactile" emma:mode="ink">
          <msink:context xmlns:msink="http://schemas.microsoft.com/ink/2010/main" type="writingRegion" rotatedBoundingBox="283,190 33945,187 33946,8209 284,8212"/>
        </emma:interpretation>
      </emma:emma>
    </inkml:annotationXML>
    <inkml:traceGroup>
      <inkml:annotationXML>
        <emma:emma xmlns:emma="http://www.w3.org/2003/04/emma" version="1.0">
          <emma:interpretation id="{68943DD1-DCE8-44F8-9F08-39478B057CF5}" emma:medium="tactile" emma:mode="ink">
            <msink:context xmlns:msink="http://schemas.microsoft.com/ink/2010/main" type="paragraph" rotatedBoundingBox="554,171 13806,395 13786,1612 534,13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E9718D-8B02-4B4E-92A9-317C0C130B45}" emma:medium="tactile" emma:mode="ink">
              <msink:context xmlns:msink="http://schemas.microsoft.com/ink/2010/main" type="line" rotatedBoundingBox="554,171 13806,395 13786,1612 534,1388"/>
            </emma:interpretation>
          </emma:emma>
        </inkml:annotationXML>
        <inkml:traceGroup>
          <inkml:annotationXML>
            <emma:emma xmlns:emma="http://www.w3.org/2003/04/emma" version="1.0">
              <emma:interpretation id="{ADFC1948-DB50-43E0-88FF-09E1CE36E693}" emma:medium="tactile" emma:mode="ink">
                <msink:context xmlns:msink="http://schemas.microsoft.com/ink/2010/main" type="inkWord" rotatedBoundingBox="554,171 2936,211 2921,1085 539,10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1179 642 2598 0,'0'0'116'0,"0"0"70"0,0 0 34 0,0 0-22 0,0 0 3 16,0 0-177-16,0 0-21 16,0 0-13-16,0 0 5 0,0 0 14 0,-21 16 24 15,3-6-14-15,18 3-12 16,-18 59 80-1,18-56-61-15,0-3-1 0,0 0 10 0,21-1 4 16,0-2 4-16,23 8 51 16,-19-12-46-16,1 0-8 0,5-3 9 15,1-3 2-15,32 0 51 0,-33 0-42 16,3-9 10-16,-6 9 19 0,-4-11 32 0,15-9 178 16,-16 3-19-16,-13-4-137 15,-10 12-110-15,0-4-14 0,0 2-184 16,0-3 164-16,-21 2-20 0,-15-12 131 0,13 16-153 15,0-1-26-15,-3 2-36 16,-5 1-70-16,-26 4-237 0,28 2 224 16,-4 0 20-16,2 0-16 0,2 0-87 15,-2 8-78-15,-16 5-502 0,22-5 424 0,9 0-158 16</inkml:trace>
          <inkml:trace contextRef="#ctx0" brushRef="#br0" timeOffset="351.6554">1635 654 2508 0,'15'-9'62'0,"1"9"62"15,-6-7 57-15,24 7 212 0,-16-8-253 16,0 8-37-16,5-5-36 0,3 5-8 0,34 0-11 16,-29 0-37-16,2 0-8 15,-2 0-2-15,3 0 2 0,2 0 6 16,26 21-7-16,-33-9 3 0,-3 0-9 0,-5-1-3 15,-3 0 8-15,8 21-1 16,-21-21 3-16,-3-1-9 0,-2-2 3 0,0-2 12 16,0 2-6-16,0 0 23 0,0-8-17 15,0 3 35-15,0-2 19 0,0-1 22 16,0 0 175-16,0 0-79 0,0 0 51 0,0 0-4 16,0 0-15-16,0-10-68 0,-20-12-52 15,20 11-98-15,-19-1-17 16,19-2-9-16,-18 0-14 0,18-14-131 15,0 17 5-15,0 0-57 0,0 0-6 0,0 1 6 16,29 3 17-16,25-8-379 16,-23 8 160-16,6 1-118 0,1 0-229 15,4-1 93-15</inkml:trace>
          <inkml:trace contextRef="#ctx0" brushRef="#br0" timeOffset="-690.0972">278 140 2688 0,'0'-8'40'0,"0"2"83"15,0-1 68-15,0 0 20 0,0-2 50 0,0 7-252 16,0 1-18-16,0 1-2 0,0 0 24 16,16 15 27-16,28 28 89 15,-18-14-61-15,0 5-7 0,2 6 0 16,3 7-12-16,26 48 17 0,-28-49-49 0,-11 2-2 15,5-2 1-15,-5-2 2 0,11 34 156 16,-22-45-168-16,1-3 5 16,-5-2-11-16,-3-5-141 0,0-4 141 0,0 10 14 15,0-18 6-15,0-2 26 0,0-2 19 16,-18-1 10-16,-19-3 55 0,19-3-91 0,-5 0-13 16,-3 0-5-16,-5-9-13 15,-41-14 28-15,35 10-15 0,-4-2 30 16,2-5-23-16,0-2 6 0,3-3-7 0,-34-30 5 15,39 23-10-15,5 1 10 0,-2 0 1 16,4-1 29-16,-9-30-2 0,25 33-53 16,8-1-15-16,0 1 12 15,0 1-5-15,21-1 5 0,25-28-45 0,-17 29 21 16,10 1-8-16,5 1 23 0,10-1-13 0,70-24-149 16,-51 29-2-16,4 1-101 15,4 3 90-15,-4 0-19 0,1 4-57 16,67-8-428-16,-83 14 193 0,-8 3-228 15,-2 0 58-15,-11 5 89 0</inkml:trace>
          <inkml:trace contextRef="#ctx0" brushRef="#br0" timeOffset="-419.1458">382 477 2380 0,'-5'11'280'0,"5"-6"-37"15,0-5 24-15,0 0-40 0,0 0-37 0,0 0-61 16,41 0 0-16,-15-9-92 16,8 1-9-16,5-1-17 0,7-1 10 0,68-10-4 15,-49 10-17-15,5-2-13 0,-1 2 14 16,4 0-11-16,56-6-95 0,-67 8-75 15,-5 3-133-15,-7 2-88 0,-12 1-105 16,1 2-251-16,18 0-459 16</inkml:trace>
        </inkml:traceGroup>
        <inkml:traceGroup>
          <inkml:annotationXML>
            <emma:emma xmlns:emma="http://www.w3.org/2003/04/emma" version="1.0">
              <emma:interpretation id="{CD13193E-4985-4ABF-9103-32379F164B60}" emma:medium="tactile" emma:mode="ink">
                <msink:context xmlns:msink="http://schemas.microsoft.com/ink/2010/main" type="inkWord" rotatedBoundingBox="3540,762 5183,789 5180,1013 3536,98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66.7912">3193 644 2324 0,'8'-2'40'0,"-3"-2"47"0,-3-4 203 0,-2 6-153 15,0 1-30-15,0 1-48 0,0-2-28 16,0 2-26-16,0 0-18 0,0 10 12 16,-15-10 1-16,-1 12 0 0,6-1 7 15,-13 10 3-15,15-11 5 0,-2 2-7 0,10 0 14 16,-6 0-10-16,6 0 1 0,0 10 73 16,0-11-19-16,24-2 24 15,-4-2 9-15,1-1 19 0,31 1 288 16,-26-7-339-16,2 0-17 0,1 0-6 15,-1 0-202-15,3-8 205 0,16-4 59 16,-24 2-59-16,21-16 142 0,-39 18-141 16,-5 1-10-16,0-2-35 15,0 0-3-15,0-12-26 0,0 11 22 0,-23-1-13 16,0 2-3-16,2-1-10 16,-26-4-59-16,19 12-19 0,0-1 35 0,-6 3-22 15,0 0-13-15,-2 0 12 0,-37 10-342 16,40-1 122-16,-1 1-59 0,6 1-38 15,-1-2-217-15,-4 8-538 0</inkml:trace>
          <inkml:trace contextRef="#ctx0" brushRef="#br0" timeOffset="1635.8675">3511 640 2612 0,'5'-5'151'0,"1"3"54"0,-4-1-6 15,3 0-37-15,1 0-43 16,-6 3-122-16,2 0-10 0,1 0 6 16,-1 0 1-16,4 9 4 0,-1-1 5 15,5 0 3-15,-2 2-3 0,5 1 6 16,0 1-4-16,18 13-1 0,-11-13 9 0,1 0 26 16,0-2 14-16,2-1 12 0,24 8 50 15,-27-12-67-15,4-1-5 16,-4-1 0-16,-1 0 7 0,-1-2-8 15,8-1 36-15,-13 0-54 0,-1 0-5 0,-4 0-13 16,0-8 2-16,0-3-6 0,-6 11 12 16,-2-5-10-16,0 5-5 0,0 0-2 15,0 0-19-15,0 0-8 0,0 0 10 16,0 0-1-16,0 0 4 0,0 0 7 0,0 0-2 16,0 0 6-16,0 0 7 15,0 0 3-15,0 0-7 0,21 0 5 16,10 0 12-16,-15 0-9 0,-3 0-2 0,2 0 7 15,-2 0-16-15,10 0 19 16,-12-9-17-16,-4 9-1 0,-1-7 7 16,1 0-8-16,1 0 6 0,0-6 5 0,-3 6-5 15,0-2-1-15,3-3-3 0,0 2 1 16,13-18-7-16,-11 16 11 0,5-1-9 16,1 3-3-16,0 2-2 0,4 0 5 15,19 3 13-15,-21 5-2 0,5 0-7 16,-4 0 0-16,-4 0-7 0,21 13 8 15,-18-1 5-15,3-1 7 0,-3 1-12 0,0 0-2 16,-5 2-4-16,26 12-52 16,-21-14-1-16,-2-2-41 0,-1 1-25 0,-2-2-69 15,11 7-358-15,-22-9 251 0,9-2-60 16,-6 0-191-16,5-2-34 0,-5 0 57 16</inkml:trace>
        </inkml:traceGroup>
        <inkml:traceGroup>
          <inkml:annotationXML>
            <emma:emma xmlns:emma="http://www.w3.org/2003/04/emma" version="1.0">
              <emma:interpretation id="{62A960E1-8F45-44C3-AC1B-A4A030B17A36}" emma:medium="tactile" emma:mode="ink">
                <msink:context xmlns:msink="http://schemas.microsoft.com/ink/2010/main" type="inkWord" rotatedBoundingBox="6191,513 9599,571 9585,1390 6177,133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824.585">6964 642 2938 0,'0'0'60'0,"-13"0"15"0,13 0 6 15,-10 0 96-15,10 0-70 16,0 8 21-16,0 3 2 0,0 2-22 0,0 25 30 16,0-15-90-16,0 5-14 15,34 63 18-15,-16-59-47 0,-5-2-1 16,2 3 3-16,-2-3 0 16,13 20-11-16,-13-26-2 0,0-3 8 0,-3-1-12 15,3-2-22-15,3 9-131 0,-14-15 34 16,3-3-39-16,-5-6-60 0,0 1-80 15,0-4-441-15,-20 0 235 0,20-13-104 0</inkml:trace>
          <inkml:trace contextRef="#ctx0" brushRef="#br0" timeOffset="2535.3083">5673 381 3000 0,'0'-22'232'0,"0"9"-53"0,0 6 12 16,0 0-89-16,0 2-52 0,0 1-62 15,0 4 1-15,0 13 11 16,20 19 8-16,-2-11 0 0,1 1-2 0,1 4-3 15,4 5-3-15,14 28 1 0,-20-31 0 16,1 1-4-16,-1 0 4 0,5-2-3 16,-10-2 9-16,15 17-3 0,-15-25 7 15,-2-1-14-15,-4-4 5 16,1-1-5-16,-8 2-3 0,0-9 10 0,0 0 2 16,0-2-3-16,-23-2 1 0,-34 0 4 15,29 0-10-15,-4 0 1 0,4-11-11 16,0 0 10-16,-1 0 10 0,-20-13 13 0,31 11-9 15,0 2-12-15,7-1-12 16,4 0 5-16,7-7-7 0,0 11 11 16,0-1 1-16,20 2-13 0,4-3 13 15,1 3-6-15,40-7-143 0,-26 8 145 16,5-1 6-16,0 3 2 0,0-2 140 0,44-3-148 16,-49 5 6-16,-3 3 3 0,-5-1-5 15,-2 2-2-15,-9 0-5 0,6 0-21 16,-15 0 2-16,-6 0 17 0,0 9 11 15,-3 1 1-15,-2 12 30 0,6-9-32 0,-6-1-5 16,2 3-8-16,1-2 6 16,-1 3 3-16,14 10 11 0,-8-18 1 15,2 2-56-15,6 1 61 0,-3-1-9 16,28 3 66-16,-23-6-54 0,5-6 17 0,3 2 15 16,0-3-6-16,0 0 10 15,26 0 23-15,-26-11-33 0,0 1-2 16,-1 1 50-16,-4 0-40 0,23-12 45 0,-26 9-96 0,-2-1 22 15,-6-1-4-15,0 0-12 16,-10 0-8-16,0-15-3 0,0 16-4 16,-90-17-15-16,56 25 20 15,-5 1-22-15,-2 2-6 0,-52 1-96 16,0 1-77-16,5 8-241 0,49 2 87 16,3-3-107-16,7 2-266 15,6-2 9-15,2 3 139 0</inkml:trace>
          <inkml:trace contextRef="#ctx0" brushRef="#br0" timeOffset="3072.3139">6858 719 2079 0,'0'-23'21'0,"0"3"48"15,21 3 42-15,20-9 214 0,-15 17-174 16,-3 0 16-16,6 0-19 15,2 1 6-15,47 0 95 0,-37 5-154 0,8 3-20 16,0 0-10-16,3 0-2 0,57 21-7 16,-60-8-40-16,-5 1-18 15,-3 2 7-15,-2 1 7 0,-10 0 0 0,17 35 52 16,-46-36-38-16,0 15 31 16,-18-17-33-16,-5-2-17 0,-6 0-13 15,-4 0-4-15,-40 9 18 0,32-15-15 0,2 2-42 16,-5-1-77-16,5-1-82 15,-31 0-493-15,11-6-370 0,4 0-181 16</inkml:trace>
          <inkml:trace contextRef="#ctx0" brushRef="#br0" timeOffset="3800.2466">7924 622 2573 0,'0'0'119'0,"11"-5"73"0,-3 1 58 16,-1 4-10-16,4-5-61 0,7-1 13 15,-8 3-130-15,3 1-11 0,3 1-15 0,2 1 12 16,23 0-4-16,-17 0-34 0,1 10-1 16,4-1 3-16,-1 1 7 0,1 3 11 15,30 14 25-15,-33-11-30 16,3 0-7-16,-3 0 13 0,-3 3-17 0,16 21 33 15,-21-21-30-15,-5-3 11 0,2 0-11 0,-7-2-3 16,2-4-7-16,-2 9 17 16,-8-19-5-16,0 0-99 0,0 0 134 15,0 0 17-15,0 0 340 0,0 0 19 16,0 0-78-16,0 0-245 16,0 0-6-16,0-12-38 0,-18-1-31 15,-5-21-21-15,23 14-12 0,-13-3 3 16,13-1-10-16,0-3-2 0,0-18-23 0,23 26 24 15,0 3-9-15,1 2 5 0,-1 5 21 16,5 2-20-16,22 5-23 0,-24 2-14 16,2 0 29-16,0 0 4 15,1 10 1-15,30 12-12 0,-27-11 12 0,-1 2-19 16,-6 0-18-16,1 2-109 0,24 13-225 16,-30-13 76-16,-2 0 50 0,-2-2-104 15,-3 1 63-15,2-1-107 0,1 11-695 16,-8-13 292-16,-3-2 169 0</inkml:trace>
        </inkml:traceGroup>
        <inkml:traceGroup>
          <inkml:annotationXML>
            <emma:emma xmlns:emma="http://www.w3.org/2003/04/emma" version="1.0">
              <emma:interpretation id="{72F99A49-4FD8-4B32-BCCD-A2764E507D2F}" emma:medium="tactile" emma:mode="ink">
                <msink:context xmlns:msink="http://schemas.microsoft.com/ink/2010/main" type="inkWord" rotatedBoundingBox="10456,498 13804,555 13786,1612 10438,155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257.7823">9912 365 2406 0,'0'-33'189'16,"0"19"23"-16,0 14 52 0,0 0-48 16,0 0-36-16,0-10-87 0,0 10-99 15,0 0-48-15,0 0 47 0,0 0 15 16,0 9 11-16,19 25 57 0,1-11-54 15,-7 5 0-15,5 1-1 0,-2 2-3 16,10 35-4-16,-13-36-14 0,0-1-5 16,0 1 5-16,5-3-35 0,13 21-225 15,-13-28 13-15,0-3-56 0,0 1-2 0,5-4-54 16,6-5-179-16,28 1-560 16</inkml:trace>
          <inkml:trace contextRef="#ctx0" brushRef="#br0" timeOffset="4570.0957">10523 619 2086 0,'0'-12'13'16,"0"2"33"-16,0 3 22 0,0-1 68 16,-18 8-94-16,18 0 4 15,-36 0 199-15,23 12-171 0,13-1-22 16,-16 1 4-16,9 1 3 0,7 13 83 0,0-12-62 16,0 1 16-16,0 0 2 15,46 25 251-15,-20-30-259 16,3 1-19-16,40 0 36 0,-30-8-58 15,0-3-5-15,0 0 12 0,2 0 15 16,42-19 70-16,-44 10-61 0,-5-1-11 0,-3 1 14 16,-3-1 14-16,-7 4-17 15,2-14 29-15,-20 9-93 0,-3-2-7 0,0-1-17 16,0 2 8-16,-23-13-45 0,2 14 27 16,-2 2-39-16,-3 2-30 0,-3 2-48 15,1 1-25-15,-29 2-144 0,31 2 161 16,-3 0-71-16,3 0-80 0,3 0-116 15,-21 15-716-15,26-15 426 0,3 11 144 0</inkml:trace>
          <inkml:trace contextRef="#ctx0" brushRef="#br0" timeOffset="5250.065">11631 621 2625 0,'13'-7'69'0,"-13"-1"76"0,0 0 43 15,0 1 29-15,-21-7 24 16,3 8-174-16,0 3-36 0,-5-1-7 0,-1 3 1 16,1 1-23-16,-26 0 16 15,23 12 1-15,0 0-11 0,0 0-5 0,3 4-3 16,-21 16-2-16,31-14 7 0,0 1 2 16,5-2 2-16,8 1-4 0,0-1 4 15,0 11 21-15,29-16 1 0,-6-1 22 16,3-3-13-16,0-4-5 15,39 3-4-15,-32-7-1 0,1 0-3 0,-3 0-4 16,0-11 4-16,-2 0-10 16,20-10 9-16,-29 8-26 0,-1 0 5 0,-4-2-5 15,-5-1-1-15,11-22 1 0,-18 19 1 16,4-2 5-16,-7 2-3 0,0 1 0 0,6 4-1 16,-6-6-34-16,0 15 19 15,0 5 1-15,0 0 12 0,0 0-2 16,0 19 10-16,0-3-8 0,0 0 4 0,0 3-17 15,0 6 17-15,0 2-9 0,18 38 14 16,10-29-10-16,-2-2 13 0,5 6 8 16,0 3 7-16,39 46 25 15,-31-44-41-15,-5 1-6 0,4-1 13 0,-12 3-16 16,0-6-52-16,13 29 99 0,-29-41-13 16,-10-6 66-16,0-3-59 0,0-5 18 15,-23 7 184-15,2-17-89 0,-2-3-3 16,-3-3-44-16,-5 0-16 0,-2-11-32 15,-40-18 25-15,26 6-89 0,1-2 1 0,4-6-31 16,1 8 42-16,-31-44 24 16,46 31-37-16,5 0 8 0,3-2-16 15,10 5-1-15,8 3 11 0,0-40-37 0,29 43 14 16,4 3-15-16,1 3-10 0,-1 2 10 16,50-13-12-16,-36 19 38 0,-3 1 0 15,8 2-4-15,10 2-3 0,-10 1 12 16,72 1-33-16,-65 6 0 0,-35 0 29 15,-24 0-23-15,0 0-33 16,0 9-22-16,28 2-47 0,-10 8-133 16,8-9 150-16,-10-2-4 0,2-1-48 15,-18 0-94-15,23 2-508 0,-23-9 261 0,13 0-253 16,-3 0 141-16</inkml:trace>
          <inkml:trace contextRef="#ctx0" brushRef="#br0" timeOffset="5441.6675">12312 499 3064 0,'-23'-11'83'0,"2"0"85"0,3 4 36 0,0-1 35 16,7 2-64-16,-4-5-23 0,10 8-125 0,2-2-26 16,3 5-10-16,0-2-3 0,0 2-45 15,0 0 10-15,0 0-58 16,18 10 171-16,3 1-369 0,-8-1-105 0,23 12-1014 15,-15-10 729-15,-3 0 132 0</inkml:trace>
          <inkml:trace contextRef="#ctx0" brushRef="#br0" timeOffset="5748.9908">12809 665 3064 0,'13'0'142'0,"0"0"63"0,-6-7 33 16,1 7-42-16,0-8 12 16,-3 8-151-16,-5 0-10 0,0-5-10 0,0 5-32 15,0 0 0-15,0 0-26 16,0 0 36-16,-21 0-12 0,1 11 14 0,4 1-10 16,-28 12 38-16,21-10-14 0,0 1 20 15,-1-1-25-15,11-4 7 0,0 1 5 16,0 18 53-16,13-15-27 0,0 0-9 0,0-1 12 15,29 0-17-15,-1 4-8 16,37 9 8-16,-29-18-37 0,6 0-70 16,2-3-93-16,5-1-67 0,42 0-382 15,-47-4 183-15,2 0-127 0,1 0-338 0,-3 0 31 16,-11 0 195-16</inkml:trace>
        </inkml:traceGroup>
      </inkml:traceGroup>
    </inkml:traceGroup>
    <inkml:traceGroup>
      <inkml:annotationXML>
        <emma:emma xmlns:emma="http://www.w3.org/2003/04/emma" version="1.0">
          <emma:interpretation id="{5F934E78-75B7-4B03-ADFC-44C4FC5B3A97}" emma:medium="tactile" emma:mode="ink">
            <msink:context xmlns:msink="http://schemas.microsoft.com/ink/2010/main" type="paragraph" rotatedBoundingBox="283,2343 33945,2340 33946,4890 284,48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E50FEE-BEA6-4699-9F17-821E90EDAE49}" emma:medium="tactile" emma:mode="ink">
              <msink:context xmlns:msink="http://schemas.microsoft.com/ink/2010/main" type="inkBullet" rotatedBoundingBox="283,2820 475,2819 476,2923 284,2924"/>
            </emma:interpretation>
            <emma:one-of disjunction-type="recognition" id="oneOf4">
              <emma:interpretation id="interp4" emma:lang="" emma:confidence="0">
                <emma:literal>•</emma:literal>
              </emma:interpretation>
            </emma:one-of>
          </emma:emma>
        </inkml:annotationXML>
        <inkml:trace contextRef="#ctx0" brushRef="#br0" timeOffset="54809.6359">-74 2636 2258 0,'-20'-1'46'0,"2"0"39"16,2 0 176-16,3 1-162 15,0 0-34-15,3 0-38 0,2 0-23 16,-13 0-6-16,14 10 4 0,-1-3 4 16,0 1 1-16,0-1 1 0,6 1 1 0,-4 7 48 15,6-7 2-15,0-2 23 16,0 0 7-16,0 0-9 0,0-1 81 0,0-5-69 16,19 0 26-16,-19 0-7 15,0 0-21-15,13 0 50 0,-6 0-88 0,-7 0 114 16,8-9-107-16,0 9 3 0,-3-14-38 15,-5 14 41-15,0-8-15 0,0 3-17 16,0 1-11-16,0 0-17 0,0 1-3 16,0-1-2-16,0 3-12 0,0 1 2 15,-16 0 6-15,16 0-18 0,-12 0 13 0,12 0-2 16,-11 0-8-16,3 0 5 16,-7 17-11-16,7-10 13 0,0-2-7 15,3 1-13-15,3 2 10 0,-1-3 2 0,3 6-12 16,0-9 14-16,0 1 16 15,0-1-32-15,0-2 50 0,13 0 14 0,-13 0 37 16,0 0-20-16,0 0 15 16,13 0 1-16,-13 0 21 0,0 0-59 0,0 0 6 0,0-7 6 15,0 7 2-15,0-14-61 16,0 14 25-16,0-5-2 0,0 0 72 16,0 5-66-16,0-4-6 0,0-1-9 15,0 5-10-15,0-1 3 0,0 1-1 0,0 0 4 16,0 0-11-16,0 0 9 0,0 0 13 15,0 0 8-15,0 0-7 0,0 0 15 16,0 0-7-16,0 0 34 16,0 0 4-16,0 0 12 0,0 0-11 0,10-9 8 15,3 9-54-15,-5-9 15 0,-8 9-4 0,8-7-4 16,2 7 8-16,-5 0-27 16,-5 0 6-16,0 0-15 0,0 0 16 15,0 0-62-15,0 0-3 0,0 0-21 0,0 0 4 16,0 0 13-16,0 0 16 15,0 0 52-15,0 0 2 0,0 8-7 0,0-3-4 16,0 1-1-16,0 0-17 16,0-6 9-16,0 3 6 0,0-3 8 0,0 0 6 15,0 0 6-15,0 0-8 16,11 0 17-16,-11 0 0 0,0 0-8 0,20 0-9 16,-12 0-1-16,-3 0 1 0,3 0 2 15,0-8 1-15,0 8 8 0,10-13 13 16,-11 13-16-16,-1-6 2 0,-1 2 11 15,0-1-31-15,-2-1 21 0,-3 3-7 16,0-2 10-16,0 3-8 0,0-1-3 16,0-3-12-16,0 4-3 0,-19-1-3 15,19 3 2-15,0 0-27 0,-13 0-37 0,-2 0 40 16,5 0 25-16,2 11 3 16,0-4-5-16,0 0-2 0,-5 7-33 0,6-7 40 15,7 0 6-15,0-1 2 0,0-1 8 0,0 3-4 16,0-7-1-16,0 1 4 15,0-2 3-15,0 0-3 0,13 0-4 16,-13 0 5-16,10 0 2 0,-10 0 6 16,8 0-13-16,2 0 5 0,3-8 20 0,-8 8-9 15,3-10 3-15,-6 3-36 16,4 0 29-16,-6-4 19 0,0 6 19 16,0 0-44-16,0 1-5 0,0 0 2 15,0-3-9-15,-16 7 1 0,16 0 6 0,0 0-1 16,-13 0-3-16,13 0 2 0,-10 0-2 15,2 0 3-15,8 0-1 0,-8 9 2 16,3-9 3-16,0 14-4 0,5-14-10 16,0 5 10-16,0-5 5 0,0 0-2 15,0 0 23-15,0 0-21 0,0 0 1 0,0 0-7 16,0 0 6-16,0 0 7 16,0 0-9-16,13 0-18 0,-13 0-26 15,8 0-66-15,-8 0-88 0,0 0-530 0,0 0 244 16,0 0-229-16,0 0 31 0,0 0 99 15</inkml:trace>
      </inkml:traceGroup>
      <inkml:traceGroup>
        <inkml:annotationXML>
          <emma:emma xmlns:emma="http://www.w3.org/2003/04/emma" version="1.0">
            <emma:interpretation id="{8F7450F8-4DE1-4171-8208-35DDFA7DA751}" emma:medium="tactile" emma:mode="ink">
              <msink:context xmlns:msink="http://schemas.microsoft.com/ink/2010/main" type="line" rotatedBoundingBox="1067,2343 33945,2340 33946,3394 1068,3397"/>
            </emma:interpretation>
          </emma:emma>
        </inkml:annotationXML>
        <inkml:traceGroup>
          <inkml:annotationXML>
            <emma:emma xmlns:emma="http://www.w3.org/2003/04/emma" version="1.0">
              <emma:interpretation id="{B3FF9BB5-AF93-4FA4-84BE-B88D70DEF502}" emma:medium="tactile" emma:mode="ink">
                <msink:context xmlns:msink="http://schemas.microsoft.com/ink/2010/main" type="inkWord" rotatedBoundingBox="1067,2343 5465,2342 5466,3100 1068,310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910.3037">708 2315 3282 0,'-18'-17'259'0,"8"11"-50"15,4-2 44-15,1 3-71 0,0 1-35 16,2 0-60-16,-4 3-48 0,7 1-57 15,0 0 22-15,0 12 38 0,0 3 21 0,23 26 55 16,-2-15-86-16,-1 5-11 16,-1 5-8-16,1 2 6 0,22 40-3 15,-24-40-13-15,0-1 0 0,0 0-16 16,-2-1-28-16,2-3-80 0,10 28-304 0,-15-36 134 16,-3-1-69-16,-2-5-85 0,0-1-112 15,0 8-973-15,-8-17 976 0</inkml:trace>
          <inkml:trace contextRef="#ctx0" brushRef="#br0" timeOffset="15330.0522">550 2229 2812 0,'-15'-17'71'0,"4"2"64"0,11-9 244 0,0 15-250 15,0 3-50-15,0 1-28 0,29 4-10 0,43 1 58 16,89 40 30 0,-32-5-67-16,-5 13-31 15,-69-22-15-15,-9-5-6 0,-2 3 3 0,-7 2-11 16,-9 0 5-16,3 23-3 16,-31-26 2-16,0-2-4 0,0-1 4 0,-21-2-5 15,-36 15 9-15,24-19-6 16,-3-2-3-16,-6-3 4 0,-2-1 15 0,-34 0 31 15,42-8-21-15,3 0 13 16,-48-18 87-16,63 7-81 0,3 1 9 16,4 1-2-16,-2-11 11 0,13 13-70 15,0 0-8-15,0 2 0 0,26 5 6 16,31 0-1-16,-23 0-4 0,2 0 0 16,11 12 1-16,-1 0 0 15,102 31-2-15,-102-26-7 0,42 14-69 16,-46-16-12-16,-3 0-27 0,-3-1-26 0,-2-1-60 15,28 9-471-15,-34-12 245 16,39 11-1343-16,-46-17 1273 16</inkml:trace>
          <inkml:trace contextRef="#ctx0" brushRef="#br0" timeOffset="16830.6063">1780 2617 2534 0,'0'-12'54'0,"0"0"91"0,0 0 82 0,-16 1 41 15,3-8 136-15,13 13-315 16,-15-1-43-16,2 2-22 0,2 1-16 16,1 1-7-16,-11 3 3 0,8 0-1 15,-2 0 78-15,-1 15-82 0,1-2-3 0,-24 18-67 16,23-15 71-16,1 2 6 16,5 0-3-16,2 1-2 0,3 13 9 0,5-18-7 15,0 2 4-15,0-3-4 16,20-2 3-16,-2-2 3 0,21 5 10 0,-18-10 3 15,2-2-1-15,3-2 1 0,3 0-6 0,22 0 12 16,-25-10-4-16,-2 10-3 16,-4-11 0-16,-4 0 20 0,17-10 33 15,-22 10-44-15,-3 0-17 0,-6-1-7 16,1 0-32-16,-1-9 35 0,-2 13-16 16,0 1 36-16,0 7-51 0,0 0-1 15,0 0 16-15,-18 0 4 0,5 0 9 16,13 0-13-16,0 0 2 0,-15 0 3 0,7 23-71 15,8-14 71-15,0 3-4 0,0-1 69 16,0-3-80-16,0 3 7 0,36 6-9 16,-15-9 19-16,0-1 4 0,2-2-8 15,3-1 18-15,20 3-19 16,16-7 10-16,-33 0 6 16,-16 0-3-16,-3-9-10 0,-2 9-9 15,5-19 26-15,-5 10-8 0,-3-1-5 16,-3 0 0-16,-2-3-8 0,0 2-1 15,0-15 8-15,0 15-4 0,0-1 3 0,0 0 2 16,0 1-3-16,0-2-4 16,0 9 3-16,19-1-2 0,-19 3 4 0,20 1-8 15,-20 1 0-15,34 0 7 16,-18 0-7-16,-1 10 7 0,3 1-3 16,34 19-6-16,-39-21 9 0,0-1 3 15,20 24-7-15,-33-13 13 16,0-11-8-16,0-1 1 0,0 0-14 0,0-2 5 15,0 0 9-15,0 2 12 16,0-3-7-16,0-4 0 0,0 0 7 16,0 0 13-16,-20 0 59 0,20 0-48 15,-16 0-16-15,16-11-8 0,-15 0-4 0,4-13 0 16,4 12-5 0,7-34-10-16,0 32-4 0,0 0 12 0,0 0-3 15,0 2-9-15,44-7 8 16,-26 11-2-16,-3 4-7 0,6 0 6 0,0 4-4 15,-1 0-5-15,22 0-4 0,-24 11 17 0,3-1 10 16,-1 2-12-16,1 1-4 16,15 16-1-16,-15-15 8 0,-6 2 12 15,4 0-25-15,-6 0-7 0,2-1 3 16,11 12-14-16,-16-16 23 0,3 1-4 16,0-1 6-16,-2-2-2 0,9 3-2 15,-7-8 10-15,-2-1 3 0,-4-1-5 16,27-2-6-16,-24 0 14 0,3 0-6 15,16-22-3-15,-14 12-7 16,-2 0 17-16,0-1-3 0,0-2-9 0,8-17 4 16,-11 13 1-16,-7-3 1 15,2-4 0-15,-5-1 5 0,0-4 2 0,0-33-3 16,0 29-8-16,0 0 2 0,0 0 9 16,-23 2 6-16,-1-23 60 0,6 30-27 15,0 5 14-15,18 6-15 0,-15 2-5 16,2-3-7-16,13 9-39 0,0 3-15 0,0-1-1 15,0 3-7-15,0-3 13 0,0 3 17 16,0 0 13 0,0 38-6-16,0-22-10 0,0 5 3 15,0 1-4-15,0 5 8 0,41 28-2 16,-23-26-6-16,3 2-2 0,-3 0 3 16,29 54 16-16,-32-61-15 0,1 1-2 15,12 17 0-15,-18-25 4 0,-2 0-5 16,0-3 2-16,5 13 28 0,-11-22-3 15,-2-1 17-15,0-4 152 16,0 0-65-16,0 0-13 0,0 0 53 16,0-9-149-16,0 0-6 15,0-2-8-15,-38-20-10 0,22 13 5 0,3-3-5 16,13-3 6-16,-15-3-1 16,15-27-5-16,0 29-19 0,0-1 14 15,0-31-34-15,20 45 27 0,1 2-8 16,36-4-12-16,-34 14 26 15,1 0-5-15,17 0-19 0,-15 14 23 16,-3-3 5-16,1 2 3 0,-4 0-11 16,32 24-18-16,-42-23 33 15,-2 10 11-15,-8-13-15 0,0-1 12 16,0-2-1-16,0 2-7 0,-44 4 12 16,26-8-8-16,-3-1-120 0,1-2 128 15,-4-2 0-15,1 1 7 0,-21-2 144 16,26 0-147-16,0 0-8 0,-3-9 0 0,8 9-4 0,-10-20 0 15,15 20-8-15,3-8 8 16,2 8 121-16,1-6-161 0,2 6-27 16,0 0-86-16,0 0 156 0,23 0-11 15,-2 9-3-15,-1 1-1 0,32 11 4 16,-26-10 0-16,5 2 4 0,-2 0-4 0,2 2 11 16,33 13 11-16,-33-14-7 15,-5-1-12-15,3 0-51 0,-3-2-68 16,-3 0-57-16,16 8-223 0,-24-19 228 0,1 0-43 15,23 0-935-15,-32 0 613 16,9 0-142-16,-3 0 102 16</inkml:trace>
          <inkml:trace contextRef="#ctx0" brushRef="#br0" timeOffset="17170.1147">4044 2420 2158 0,'0'-7'38'16,"16"-1"60"-16,-16 1 68 0,0 1 64 16,0-6 192-16,0 6-280 0,0 2-33 15,0 2-25-15,0-1 71 16,0 3-149-16,0 0-1 0,0 0 72 15,0 13-16-15,-23-2 17 0,2 5-23 0,5 1-2 16,-2 3-8-16,3 23 28 16,2-20-41-16,13 2-3 0,0-1-6 15,0 1-4-15,15 41 11 16,4-46-27-16,19 14 3 0,-17-20-1 0,2 0-22 16,1-5-32-16,2 2-34 0,20 5-193 15,-23-11 29-15,1-1-128 16,-1-4-93-16,0 0-219 0,19 0-663 0</inkml:trace>
          <inkml:trace contextRef="#ctx0" brushRef="#br0" timeOffset="17488.8166">4371 2316 2224 0,'0'-10'32'0,"0"-4"124"16,0 10-26-16,15 2-9 0,1-1 67 0,-1 2-78 15,1 1-16-15,25 0 13 0,-12 10-9 16,-1 1 10-16,8 3 4 16,3 1 8-16,39 25 76 0,-39-18-132 0,-1 3-2 15,58 50 56-15,-72-50-95 0,-9-2 13 16,-2 0 10-16,0 20 42 16,-13-23-53-16,0-1-13 0,0-1-15 0,0 0-72 15,-52 10 80-15,29-16 2 16,2-2 65-16,-2-1-80 0,2-4 3 0,0-1-14 15,-25 3-92-15,28-7 6 16,-6 0-35-16,4 0-42 0,2 0-82 0,-19 0-491 16,19-11 328-16,3 0-118 0,2 3-89 15,5 0 49-15</inkml:trace>
        </inkml:traceGroup>
        <inkml:traceGroup>
          <inkml:annotationXML>
            <emma:emma xmlns:emma="http://www.w3.org/2003/04/emma" version="1.0">
              <emma:interpretation id="{5F6CEF6A-1B0B-4BB0-A5CD-685FF69B2DCB}" emma:medium="tactile" emma:mode="ink">
                <msink:context xmlns:msink="http://schemas.microsoft.com/ink/2010/main" type="inkWord" rotatedBoundingBox="6045,2380 6990,2379 6991,2878 6046,287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338.7102">5502 2241 2897 0,'59'6'769'0,"-20"-6"-486"16,-3 0-121-16,-15 0-96 16,-5 0-9-16,-1-10-4 0,1 4-17 15,-6 6-15-15,6-22-27 0,-11 16-5 16,-5 6-27-16,0-6-42 0,0 6-35 15,0-8-304-15,0 8 101 0,0 0-68 0,-24 0-16 16,4 0-78-16,-17 12-783 16</inkml:trace>
          <inkml:trace contextRef="#ctx0" brushRef="#br0" timeOffset="18114.6566">5657 2519 2261 0,'0'0'43'0,"0"-2"22"0,0 2 128 15,0 0-131-15,0 0-24 0,0 0-16 16,0 0-3-16,0 0 20 0,0 17 63 16,0-7-99-16,0 0 42 0,0 3 5 15,0-2 6-15,0 19 108 0,16-14-93 16,-3-3-10-16,-1 0-10 0,1-2 3 16,21 8 60-16,-18-12-27 0,4-7-3 0,-2 0-56 15,-2 0 39-15,5 0-8 16,17 0 92-16,-19 0-119 0,1 0-8 0,-4-10-8 15,2 1-7-15,10-8 28 16,-12 7-21-16,-3 0-4 0,2-2-7 0,1-2 153 16,-1 2-161-16,32-28-146 15,-16 20 153-15,-15 12-8 0,-6 2-6 16,3 3-1-16,0 3 10 0,0 0-1 16,23 0 15-16,-13 12-13 0,1-1 6 15,2 3-7-15,-1-2 4 0,25 13 33 16,-32-11-24-16,0-2 4 0,-3 0-27 0,-7-3 3 15,3 10 39-15,-11-11-22 0,0-4-3 16,0 3-58-16,0-2 1 0,-26 0-60 16,-26-2-399-16,16-3 94 15,-76 0-1606-15,66-11 1442 0</inkml:trace>
        </inkml:traceGroup>
        <inkml:traceGroup>
          <inkml:annotationXML>
            <emma:emma xmlns:emma="http://www.w3.org/2003/04/emma" version="1.0">
              <emma:interpretation id="{C6054DC7-67B1-4B43-A5EA-1F0D4751EFF0}" emma:medium="tactile" emma:mode="ink">
                <msink:context xmlns:msink="http://schemas.microsoft.com/ink/2010/main" type="inkWord" rotatedBoundingBox="7675,2398 11273,2397 11274,3000 7676,300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8789.6038">7151 2289 2964 0,'-3'-14'153'0,"-2"2"51"15,0 1 7-15,2 3-53 0,0 5-60 16,3 3-53-16,0 0 20 0,0 17-6 0,24 3-6 15,-1 5-15-15,24 38 5 16,-21-26-28-16,-3 2-15 0,3 1 2 0,0 1-4 16,18 37 7-16,-24-45-1 15,-2 0 0-15,3-2-26 0,-8-3-43 0,8 15-274 16,-13-26 56-16,-8-4-37 0,0-2 6 16,0-11-13-16,0 0-219 0,0 0 172 15,0 0-73-15,-19 0 8 0,4 0 54 16</inkml:trace>
          <inkml:trace contextRef="#ctx0" brushRef="#br0" timeOffset="18997.8696">7259 2656 2051 0,'-10'-25'94'0,"2"-1"48"16,3-14 204-16,5 22-182 0,0 4-16 15,21 0-11-15,-3 5 4 0,59-6 194 16,-45 15-247-16,40 0 68 0,-33 0-88 16,0 15-15-16,77 24 79 15,-85-23-93-15,-5 0-12 16,10 16-5-16,-25-16-13 0,-11-1-9 15,0 0 16-15,0 1-5 0,-18 0-9 0,-29 9 6 16,24-13-12-16,-8-1-12 0,0-3-40 16,2 0-31-16,-23-1-248 0,26-7 63 15,3 0-96-15,2 0-64 0,1 0-168 0,-11-13-713 16</inkml:trace>
          <inkml:trace contextRef="#ctx0" brushRef="#br0" timeOffset="19954.9019">7743 2565 2202 0,'21'0'151'0,"-11"0"-12"16,3 9 40-16,-2 1-26 0,-4-2 3 15,14 5 99-15,-8-5-147 0,0-2-6 16,3 0-14-16,-4 1 23 0,27 4 82 0,-15-9-105 16,-4 1-28-16,4 0-12 15,2-3 7-15,-3 0-4 0,23 0 73 16,-22 0-46-16,-6 0 12 0,-3-10 4 0,1 2 13 15,-3-9 35-15,-8 9-106 16,-5-3-16-16,0 2-24 0,0-2 11 16,0-9-30-16,0 10 15 0,-21-4-8 15,21 3 0-15,-23 3-5 0,10 4-18 0,-5 4 20 16,2 0-14-16,3 0 6 16,-2 13-17-16,-1-1-7 0,-9 10-5 0,12-9 43 15,5 0 16-15,3 5-21 0,5-3 24 16,0 17-16-16,0-16 12 0,23 0-15 15,0 0 12-15,-2-2 10 0,33 7-6 0,-23-10 0 16,3-2-4-16,2-1 21 16,-5-2-17-16,6-2-5 0,38-4-31 15,-39 0 18-15,0 0 0 0,0-10 0 16,-2 1 0-16,25-14-38 0,-33 10 34 16,29-36-31-16,-48 31 29 0,1-5 1 15,10 0 7-15,-10-5-4 16,-8-35-11-16,0 24 19 0,0 0 8 0,0-1 4 15,0 0-10-15,-52-30 14 0,52 43-3 16,-13 4-1-16,13 7-14 0,0 7 6 16,0 9-10-16,0 16 16 0,0 4-4 15,0 4 9-15,0 6-5 0,0 5-5 0,44 41-1 16,-25-37 3-16,-1 0 9 16,5-2-2-16,-2 0 7 0,28 25-35 0,-26-36 25 15,0-2-10-15,-2-4 12 16,-3-2 23-16,6 6-22 0,-17-16-14 0,-2-3 6 15,-2-2-14-15,-3-3-17 0,0 0-40 16,0 0 16-16,-31 0 0 16,3-14-9-16,-1 2 7 0,-7-2 10 0,-37-14 0 15,35 11 49-15,1 0 5 0,6 1 5 16,3 0-2-16,-11-14-13 0,26 18 2 16,8 3-2-16,5 1 14 0,0 1-9 15,28-2-7-15,3 5-2 0,3 0 23 16,5-1-15-16,7 0 7 0,1 1-4 0,62-4-10 15,56-3 10-15,-113 9-34 16,-5-2-32-16,-6 1-84 0,-7 0-50 16,18 0-258-16,-37 3 245 0,-7 0-6 15,0 0 23-15,-8 0-17 0,0-11 17 0,-24-2-85 16,4 4 193-16,-4-4 46 16,-2 3 16-16,1-2 65 0,-27-16 165 15,26 14-32-15,3-3-25 0,-1 0 17 16,1 1 37-16,-13-14 194 0,25 21-231 0,1-1-21 15,5 4-43-15,0 3-21 0,5 3 53 16,0 0-2-16,0 0-9 16,0 9-53-16,0 3 61 0,0 3-15 15,31 27 31-15,-31-17-87 0,21 2-2 16,-6 4-11-16,-5 0-4 0,19 32 26 0,-19-32-42 16,3-3-4-16,-2-1-15 0,1 0-7 15,17 20-7-15,-16-27-23 16,2-2-29-16,-2-3-58 0,0-3-53 0,0-1-56 0,13 2-468 15,-13-9 244-15,-3-4-201 16,6 0-38-16,5 0 99 0</inkml:trace>
          <inkml:trace contextRef="#ctx0" brushRef="#br0" timeOffset="20329.791">9488 2586 2187 0,'0'-6'48'0,"0"2"52"15,0 1 35-15,0 1 20 0,0 2 74 16,0 0-114-16,0 0 28 0,0 0-2 15,0 0-12-15,0 19 43 0,21-12-94 0,-8 1-4 16,5 0 0-16,0 1 1 16,0-2-7-16,26 8 74 0,-18-9-60 15,-3 0 10-15,6-3 1 0,-1 2 29 16,26-5 91-16,-28 0-66 0,0 0 20 0,-5 0 14 16,0 0 50-16,4-10 116 15,-12 3-239-15,-5 0-30 0,-5-1-49 0,2 0-17 16,-5 0-7-16,0-12-14 0,0 8 19 15,-23-1-18-15,2 1-9 0,3 0-8 16,-21-7-35-16,18 13 47 0,1 0 3 16,-1 4-1-16,-2 2-11 0,-27 0 3 15,30 11 16-15,-1-1 5 0,0 2-11 0,3 1 12 16,-3 16 7-16,14-14 0 0,7-2-4 16,0 4-4-16,0-1 3 15,0-1-4-15,46 16-26 0,-22-16-32 16,1-2-106-16,6-1-101 0,-2-3-93 15,33 6-337-15,-31-10 382 0,3-5-67 0,-1 0-103 16,-1 0-171-16,35 0-916 0</inkml:trace>
          <inkml:trace contextRef="#ctx0" brushRef="#br0" timeOffset="20679.8713">10083 2567 2530 0,'0'-5'115'0,"0"2"58"0,0-2 32 15,0 5-9 1,60-3 114-16,-16 3-191 0,-18 0-45 0,5 0 10 16,2 14-2-16,4-3-10 15,1 2-16-15,40 14 186 0,-37-12-212 0,1 1-1 16,-6 1-148-16,-5-4 151 16,16 14 29-16,-29-15-47 0,-8-1 6 0,-5-2 0 15,-5 0 12-15,0 4 46 0,0-10-31 16,0 1 1-16,0-3 23 0,-25 0 23 15,-19-1 149-15,23 0-106 0,3 0 5 16,0 0-10-16,-1-8-15 0,4-1-39 16,-19-10-16-16,21 7-58 0,3 0-12 15,0-3 3-15,2-2-30 0,3-13-151 16,5 16-22-16,0 0-30 0,0 5-20 16,23 0 12-16,24-4-103 0,-27 9 210 15,4-1-56-15,4 4-76 0,1-2-79 0,25 0-528 16,-28 0 214-16,2 1 38 0,3-1 125 0</inkml:trace>
        </inkml:traceGroup>
        <inkml:traceGroup>
          <inkml:annotationXML>
            <emma:emma xmlns:emma="http://www.w3.org/2003/04/emma" version="1.0">
              <emma:interpretation id="{6546F350-358F-4503-932C-078D35B674F9}" emma:medium="tactile" emma:mode="ink">
                <msink:context xmlns:msink="http://schemas.microsoft.com/ink/2010/main" type="inkWord" rotatedBoundingBox="11959,2432 14915,2431 14916,2955 11960,295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315.846">12268 2265 2756 0,'5'-9'71'15,"5"-3"142"-15,-4 9-108 0,-1 3-31 16,2 0 22-16,4 0 25 15,22 48 191-15,-17-26-253 0,18 33 45 16,-14-25-48-16,-2 3-17 0,1-2 2 0,4 1 13 16,21 33 69-16,-21-37-72 15,-2 0-4-15,0-4-24 0,-1-2-4 16,9 11 29-16,-16-21-12 0,-8-4 27 0,-3-1 29 16,-2-3 63-16,3-1 65 0,-3-1 326 15,0-2-309-15,0 0-70 0,0 0-69 16,0 0-44-16,0-24 9 0,0 13-61 15,-15-18 1-15,15 13-2 16,0 0 0-16,0 0 0 0,0-3-8 0,0-10-20 16,0 18 3-16,20 7 5 15,-2 0 4-15,-2 4-7 0,23 0-28 0,-6 0 22 16,-4 12-23-16,-3 0-19 0,-3-2-43 16,18 15-145-16,-22-13 7 0,-6 1-25 15,-13-1-91-15,0 1 106 0,0-3 23 16,46 9-374-16,-46-10 174 0,0-3-95 15,21-1-257-15</inkml:trace>
          <inkml:trace contextRef="#ctx0" brushRef="#br0" timeOffset="21928.5801">11416 2554 2651 0,'13'-3'72'0,"3"-4"265"16,-11 4-114-16,0 1-50 16,-5 1-62-16,0 0-39 0,0 1-39 15,0 0-39-15,0 0-2 0,0 0 4 16,0 10-3-16,0 13 2 0,0-9 10 0,0 1 8 16,0 2 5-16,0-1 12 0,0 0 2 15,0 16 32-15,0-19-36 16,0 1 11-16,16-5-4 0,-1 1 18 0,16 0 83 15,-18-7-40-15,5 0 7 0,3-3 1 16,-3 0-19-16,29 0 23 0,-24-9-60 16,0 9 10-16,-2-12 7 0,-3 3-45 15,16 1-12-15,-21 2-28 0,-6 0 12 0,1 6-12 16,-5-4-15-16,2 4 15 16,5 0-26-16,-5 0 41 0,-2 0 1 0,7 0 7 15,3 8 0-15,21 3 8 16,-13-4-15-16,2-1 11 0,3-6 1 0,2 6-6 15,35-6 22-15,-30 0-13 0,-2 0 1 16,5 0-4-16,-2 0 16 0,28-19 99 16,-38 11 23-16,-4 1 11 0,-2-1-13 15,-7 0-38-15,-4 0-68 0,-1-6-62 16,-6 5-14-16,0 0-63 0,0-2-59 0,0 2-80 16,-47-15-277-16,24 10 301 0,2 3-18 15,-10-2-78-15,8 4-112 16,-32-8-733-16,35 8 413 0,-1 1 146 0</inkml:trace>
          <inkml:trace contextRef="#ctx0" brushRef="#br0" timeOffset="22704.511">13044 2565 2275 0,'0'-6'53'0,"0"6"32"0,0 0 46 0,0 0 26 16,0 0 24-16,0 9 109 0,0 3-178 15,0-3-21-15,0-1 3 0,21 0 9 16,10 6 89-16,-15-14-101 0,-1 5-12 16,1 0 2-16,7-1-3 0,0-2-11 15,34-2 88-15,-28 0-74 0,2 0 3 16,0 0-14-16,-5 0 26 0,20-10 129 16,-33-2-89-16,-5 4-12 0,0-1-25 15,-3 1-16-15,-5-12-14 0,0 12-78 16,0-1-5-16,0 0-17 0,-21 1 13 15,1 0 4-15,-19-2-152 0,15 8 138 16,-1 2 9-16,1 0 4 0,-9 0 142 0,-40 9-142 16,39 2 10-16,6 0-10 15,5 1 0-15,2 1 5 0,-7 14 5 0,28-13 10 16,0 2-10-16,0 0-10 0,0 0 9 16,46 13-48-16,-20-15-8 0,2 0-49 15,6 0-54-15,5-5-41 0,0 2 3 16,51 1-177-16,-48-9 141 0,7-3-97 0,-5 0-88 15,0 0-67-15,41 0-771 16,-48-12 721-16,-6 1 120 0</inkml:trace>
          <inkml:trace contextRef="#ctx0" brushRef="#br0" timeOffset="23048.8762">13759 2629 2110 0,'-13'-9'44'0,"13"0"70"0,0 3 36 0,0-7 240 15,0 9-242-15,0 0-9 0,0 1-44 16,0 0-20-16,0 2-9 0,0 1-50 15,0 0-4-15,0 0 12 0,15 0 8 0,3 0 5 16,16 0 65-16,-16 11-51 16,6-3 9-16,-4 1-19 0,-2-1 3 15,21 13 28-15,-23-11-41 0,2 2-3 16,-8-4-5-16,3 2-2 0,3 4 11 0,-11-10-26 16,0 0 4-16,-5-1-2 0,0-3 16 15,0 0 18-15,0 0 3 16,0 0 93-16,0 0-109 0,0 0 7 0,0 0 21 15,-10-11 0-15,10-10 37 16,-16 10-92-16,16-1-3 0,0-1-9 16,0-10 2-16,0 5 3 0,0-5-16 15,23 13 5-15,-2 6-31 0,-3 4-21 0,3 0-11 16,23 23-91-16,-18-14 101 16,2 2-29-16,-2-2-14 0,3 3-89 0,22 11-441 15,-25-12 176-15,-8 2-266 16,11-3 57-16,-6 1 83 0</inkml:trace>
        </inkml:traceGroup>
        <inkml:traceGroup>
          <inkml:annotationXML>
            <emma:emma xmlns:emma="http://www.w3.org/2003/04/emma" version="1.0">
              <emma:interpretation id="{773F0D4A-7514-4128-8E12-4D51498EBADC}" emma:medium="tactile" emma:mode="ink">
                <msink:context xmlns:msink="http://schemas.microsoft.com/ink/2010/main" type="inkWord" rotatedBoundingBox="15555,2694 17444,2693 17445,3395 15556,339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4239.2445">15012 2507 2933 0,'5'-3'98'0,"-3"3"72"0,3-1 56 0,-5 1 226 16,0 0-308 0,0 0 217-16,0 0 147 15,0 0-276-15,0 0 11 0,0 0 59 16,0 0-40-16,0 0 156 0,0 0-276 0,0 0 13 16,0 0-4-16,0 0 19 0,0 0 136 15,0 0-160-15,0 0-12 0,0 0-6 16,0 0-5-16,0 0 69 0,0 0-112 0,0 0-21 15,0 0-23-15,0 0-17 16,0 0-18-16,0 0-1 0,0 0 0 16,0 0 0-16,0 0 0 0,0 0 0 15,0 0 0-15,0 0 0 0,0 0 0 0,0 0 0 16,0 0 0-16,0 0 0 0,0 0 0 16,0 0 0-16,0 0-13 0,0 0-31 15,0 0-102-15,0 0 87 16,0 8 24-16,0 1 18 0,0 1-16 0,0 13-90 15,21-11 42-15,-21 1-9 0,23 2 3 16,-2 0 2-16,21 8-41 0,-19-11 80 16,5-2 12-16,3 1 8 0,6-4 4 15,40 5 3-15,-38-9 19 0,-5-1-1 16,-1-2 0-16,1 0 2 0,23 0-3 16,-36 0 4-16,2-11-6 0,-10 2-1 15,-3 2 0-15,1-1-8 0,-4-11-11 16,-1 9 13-16,-6-3 2 0,0-1 4 0,0 1 5 15,0-14-9-15,0 15-1 16,0 1-25-16,-13 3-17 0,13 1-32 0,0 2-182 16,0 5 140-16,-11 0 30 0,11 0 56 15,0 14 22-15,0 18 16 0,0-14 0 16,0 6 3-16,0 2 1 0,0 4-2 16,11 3-3-16,22 36 1 0,-15-31-2 15,1 0 12-15,1 1-6 0,4 2 6 16,20 33-9-16,-26-39 7 0,-3-3-7 15,-7 0 0-15,-3-6 16 0,-5 18 19 16,-18-9 172-16,-21-24-51 16,-7-11-45-16,25 0-73 15,-13 0-2-15,1-11-3 0,-6-2-5 0,3-3-9 16,-52-30-1-16,44 19-14 0,2-3-26 16,3-4 19-16,-51-70-126 15,74 72 3-15,3-24-242 0,13 33 84 16,0 2-122-16,0 3-65 0,34 2 9 0,-6 2 53 15,47-10-31-15,-31 14 250 16,0-1 0-16,8 0-25 0,-3 3-9 0,57-8-112 16,-54 6 244-16,0 1 45 15,-3 1 34-15,3 0 13 0,26-8 29 0,-40 11 21 16,-14 1 34-16,-1-1 18 16,-7 3-15-16,2 0-2 0,-13 2 3 0,-5 0 38 15,5 0 19-15,-5 0 4 0,5 10-55 16,-2 16 52-16,-1-12-88 0,1 0-11 15,2 3-4-15,-5-1 29 0,5 11 13 16,1-15-44-16,-6-1-20 0,10 2 40 16,-2-3 13-16,18 2 179 0,-8-12-98 15,-3 0 4-15,8 0-8 0,1 0 25 16,4-11 3-16,27 0 113 0,-32 3-140 0,-5 0-21 16,3 0 48-16,-8 0-96 15,7-11-20-15,-20 10-64 0,0-2-11 16,0-1-12-16,0 1-2 0,-44-6-125 0,21 9-5 0,-5 1-86 15,-3 2-66-15,-6 0-35 16,-40 3-265-16,33 2 374 0,2 0-33 16,3 0-74-16,6 0-77 0,-6 0-54 15,-8 8-740-15,32 0 638 0,4-8 112 0</inkml:trace>
          <inkml:trace contextRef="#ctx0" brushRef="#br0" timeOffset="24596.1729">16254 2605 2439 0,'18'-4'52'0,"11"-3"194"16,-19 5-54-16,0 2-32 16,-2 0-62-16,-3 0-17 0,0 0-49 15,8 0 50-15,-2 0-10 0,-6 10 8 0,5 1-16 16,19 24 77-16,-19-19-94 0,3-4 5 16,21 26 82-1,-16-19-52-15,-3-13-22 0,-4 2 24 16,-4-5 42-16,4-2 39 0,-1-1 37 0,13 0 181 15,-12 0-216-15,2 0-42 16,2-9-8-16,24-9 146 16,-26 8-198-16,13-8 8 0,-13 8-49 15,-3 1-11-15,-5 0 4 0,1 1-12 0,1 1-18 16,-2-3-42-16,-5 7 10 0,0 1-5 16,0 2 1-16,0 0 8 0,0 0-57 15,0 12 4-15,0-3-59 0,0 0-17 16,0 3-43-16,0 7-196 0,0-8 218 15,0 0 36-15,0-1 1 0,21 1-11 16,26 8-339-16,-24-10 150 16,65 10-1264-16</inkml:trace>
        </inkml:traceGroup>
        <inkml:traceGroup>
          <inkml:annotationXML>
            <emma:emma xmlns:emma="http://www.w3.org/2003/04/emma" version="1.0">
              <emma:interpretation id="{5D1A1F69-8414-4754-B9C9-CA295171B0B9}" emma:medium="tactile" emma:mode="ink">
                <msink:context xmlns:msink="http://schemas.microsoft.com/ink/2010/main" type="inkWord" rotatedBoundingBox="17703,2445 20472,2444 20473,3012 17704,301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5051.8777">17160 2647 2525 0,'0'-9'60'0,"0"0"68"0,0-3 290 16,0 8-232-16,0 1-44 0,0-6-61 15,0 3-28-15,0 3 36 0,0 3-19 0,0 0 10 16,0 0-4-16,0 13-16 16,0 6-15-16,0 13 37 0,0-18-41 15,0 0-4-15,34-2 25 0,-11 6 14 16,0 6 132-16,-2-17-82 0,-3-1 18 15,0-2 37-15,-2 0 46 0,28-2 254 16,-26-2-426-16,15-11 16 0,-15 11-53 16,-2-8-11-16,2 8-17 0,-2-9-5 15,7 2-25-15,-18 7 26 0,0 0-19 16,0 0 10-16,1 0 7 0,12 0-16 16,-8 0 25-16,13 16 8 15,-7-16 10-15,-3 8 1 0,2 0 3 16,4-4 4-16,19 0 7 0,-14 1-15 0,-1-2-1 15,8-3 4-15,-2 0-14 16,17 0 24-16,16-9 14 16,-33-9-229-16,-14 5 189 15,-4 6 187-15,-11 1-199 0,0-1-32 0,0 1-67 16,0 0-93-16,0-8-358 0,-16 9 269 16,16-2 50-16,-23 2 31 0,7-1-49 15,3 0-376-15,-2 3 243 0,4 3-39 16,-2-2-37-16,13 2-164 0,-5-1-343 15</inkml:trace>
          <inkml:trace contextRef="#ctx0" brushRef="#br0" timeOffset="25826.0386">18175 2605 2324 0,'25'-4'52'16,"-1"-1"62"-16,-1 2 76 0,3-1 299 16,-24 3-298-16,4-2-66 0,-6 1-71 15,0 1-29-15,0 1-19 0,0 0-7 16,-24 0 2-16,1 0-4 0,-3 10 14 0,3-1 4 15,-34 14 40-15,34-10-30 16,-3 1 5-16,2 3 15 0,6-1-2 16,-10 15 46-16,18-15-54 0,4 0-6 15,6-2 14-15,0 0-4 0,0-2-4 0,21 6 47 16,-3-11-27-16,0-2 6 16,-2-1-4-16,7-3 45 0,21-1 31 15,-21 0-73-15,1 0-25 0,-4 0 25 16,4-11 14-16,9-5 83 0,-20 10-102 0,8-4-16 15,-3 2-22-15,-8-3-2 0,1-11-11 16,-11 10-8-16,0 1-11 0,0 0 7 16,0 3-14-16,0 0-3 0,-21-1-30 15,21 6 21-15,0 2-7 0,0 1-11 16,0 0 7-16,0 0-14 0,0 11 32 0,0-2 23 16,0-2 0-16,0 3-4 15,0 9 15-15,0-8-16 0,21-3-8 16,2 2-32-16,0 0-36 0,6-3-22 0,25 5-127 15,-25-8 115-15,-1 1-10 16,6-2-39-16,-6-3-51 0,27 0-303 0,-37 0 286 16,0 0 20-16,3 0 42 0,-8 0 9 15,2-20-39-15,-7 10 166 0,-6-19 35 16,-2 18 31-16,0 0 34 16,0-2 35-16,0 1 30 0,0-15 156 15,0-12 234 1,0 34-446-16,0-2 36 0,0 6-67 0,0 1-16 15,19-3 0-15,-19 3 4 0,18 0-2 16,13 0 27-16,-13 9-35 16,-5 0 10-16,8 0 7 0,2 2 19 15,21 13 66-15,-21-11-67 0,-5 0-2 16,3 0-7-16,31 26 50 0,-42-30-79 16,0 0-3-16,-2 7 10 15,-3-11-3-15,-5 4 37 0,0-9-33 16,0 0 20-16,0 0 32 0,0 0 10 15,0 0 134-15,0-17-139 16,0 10-41-16,0-3-25 0,0 1 6 0,0-2-4 16,0-16 1-16,0 11-23 15,0 0-16-15,0 3 18 0,26 2-19 0,-26-2 9 16,52 2-9-16,-29 11 12 0,1 0-6 16,-9 0 71-16,3 0-70 0,26 27-52 15,-26-14-81-15,8-1 49 0,-2 0-4 0,-6 0-28 16,26 11-202-16,-21-12 41 15,-8-1-98-15,-2-3-105 0,-2 0-312 16,7-2 87-16</inkml:trace>
          <inkml:trace contextRef="#ctx0" brushRef="#br0" timeOffset="26259.9813">19585 2597 2548 0,'0'-9'109'0,"-5"-1"53"0,5 5 39 15,0 0 57-15,0 2-134 0,0-1 11 16,23 3-115-16,-7 0-2 0,7 1-23 0,0 0 0 16,27 0-13-16,-27 0-46 15,5 0-65-15,-2 8-80 0,-2-8-88 0,27 16-426 16,-27-10 140-16,-4 0 0 0,-2-6 112 16</inkml:trace>
          <inkml:trace contextRef="#ctx0" brushRef="#br0" timeOffset="26098.9367">19590 2278 2664 0,'19'-12'110'0,"-9"4"32"16,-10 4 7-16,13 4-20 0,8 0 51 15,-6 0-64-15,-2 14-5 0,5 2-2 0,-2 3-2 16,22 29 22-16,-19-19-95 16,1 4-8-16,-2 2 10 0,-2 0-16 15,-3 1-1-15,13 31 2 0,-18-36-20 16,2-3 0-16,5-1-2 0,-7-3-16 15,3 16-107-15,-11-26-14 0,0-1-87 16,0-1-77-16,0-3-68 0,-21 5-444 16,3-11 189-16,18-3 47 0,-21 0 102 15</inkml:trace>
        </inkml:traceGroup>
        <inkml:traceGroup>
          <inkml:annotationXML>
            <emma:emma xmlns:emma="http://www.w3.org/2003/04/emma" version="1.0">
              <emma:interpretation id="{A9174B83-77AA-476E-A9DD-97BA01203232}" emma:medium="tactile" emma:mode="ink">
                <msink:context xmlns:msink="http://schemas.microsoft.com/ink/2010/main" type="inkWord" rotatedBoundingBox="21487,2505 22458,2504 22459,3002 21488,300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7257.8917">20944 2401 2475 0,'0'-16'57'0,"0"-1"77"15,0-10 297-15,0 12-184 16,0 5-151-16,0 8-15 0,0 2-88 15,13 0 16-15,-13 0 34 0,23 32 100 16,-7-13-110-16,-3 2 22 0,-3 6-10 16,8 3 8-16,-2 3 37 0,20 32-8 0,-15-33-59 15,-3 0-8-15,-3-2-9 16,9-1 3-16,4 21 0 0,-17-29-5 0,-6-3 227 16,0-2-232-16,-5-4 1 15,0 3-225-15,0-12 233 0,0-1-1 0,0-2 2 16,0 0-2-16,0 0 5 0,-29 0-10 15,-43-18 4-15,51 9-6 16,1 0 7-16,-1-1 1 0,3 2-12 16,-13-13 20-16,23 11-21 0,-2 1 9 15,10 1-12-15,0 1 137 0,0 1-145 0,28-5-27 16,0 7-132-16,1 0 155 16,7 1 1-16,6-2-3 0,46-3-12 0,-47 5 26 15,0 2 8-15,1-1 6 16,-6 2-13-16,24 0-27 0,-37 0 6 0,-5 0-5 15,3 0 2-15,-8 11 14 0,0 9-5 16,-13-9 21-16,0 1-2 16,0-1 5-16,0 0-2 0,0 2 3 0,0 11 0 15,0-13-4-15,0-2-2 0,0 0 9 16,0 0-2-16,20 3 36 0,4-9-8 16,-1-2 9-16,5-1 2 0,-2 0-17 15,29 0 23-15,-27 0-31 0,-2-11 5 16,2 0-24-16,-7 3 15 0,5-3 6 0,8-9-2 15,-19 11-12-15,-4-2-17 0,-6-1 21 16,-5 0-27-16,0-12-80 16,-29 12-3-16,1 1-33 0,-1 2-41 15,-9 2-88-15,-66-5-381 0,50 9 294 0,-1 1-35 16,1 0-198-16,0 2 13 0,12 0 91 16</inkml:trace>
        </inkml:traceGroup>
        <inkml:traceGroup>
          <inkml:annotationXML>
            <emma:emma xmlns:emma="http://www.w3.org/2003/04/emma" version="1.0">
              <emma:interpretation id="{51BE7FB6-9648-41AB-82FF-681E4FFEFF9F}" emma:medium="tactile" emma:mode="ink">
                <msink:context xmlns:msink="http://schemas.microsoft.com/ink/2010/main" type="inkWord" rotatedBoundingBox="23211,2341 27404,2340 27405,3010 23212,301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6912.5618">23144 2608 2475 0,'11'0'44'16,"-1"-7"47"-16,11 1 198 0,-11 6-168 0,3 0-37 15,0 0-30-15,2 0-11 0,24 0 37 16,-23 0-51-16,5 0 2 0,-1 10 0 0,4-2 1 15,17 13 15-15,-23-10-38 16,-2 0-6-16,7-2 8 0,-8 2-4 16,-4-1 1-16,2 8 29 0,-13-11 7 15,0-2 0-15,0 0 17 0,0-2 12 0,0 1 82 16,0-2-73-16,0-2-18 0,0 0-11 16,0 0-6-16,0 0 34 15,0-11-40-15,0 0-8 0,-24 1-20 0,24-3 8 16,0-16-6-16,0 13-6 15,0 0 0-15,0 2-6 0,0 0-3 0,0 3-3 16,0-4-21-16,0 12 20 16,0 3-3-16,26 0-3 0,-2 0 22 0,27 21-68 15,-25-10 12-15,5 3-42 0,0 0 17 16,0 0-15-16,34 16-157 0,-34-17 44 16,0-1-75-16,-2 2-50 0,-1-3-72 15,1-1-55-15,28 9-775 0,-29-14 735 16</inkml:trace>
          <inkml:trace contextRef="#ctx0" brushRef="#br0" timeOffset="37142.8604">24312 2592 2293 0,'0'-15'38'16,"0"3"52"-16,-34-19 395 16,18 25-360-16,1 0-54 0,-1 3-30 15,-15-2 20-15,-13 5 103 0,29 14-110 16,2-1-60-16,0 0 28 15,3 3 0-15,2 0-10 0,3 22 38 0,5-19-45 16,0-1 1-16,0 1-1 16,25 0 9-16,30 12 3 0,-24-19-15 0,5-3-22 15,3 1-58-15,8-4-95 16,41 0-417-16,-47-6 209 0,3 0-189 0,-3 0-55 16,-4-11 75-16</inkml:trace>
          <inkml:trace contextRef="#ctx0" brushRef="#br0" timeOffset="36530.5066">23077 2306 2011 0,'-29'-9'25'0,"1"3"27"15,0 3 25-15,-35 3 101 0,32 0-107 16,-2 0-12-16,9 13 0 0,-1 1-5 16,-14 16 29-16,23-14-64 0,6 0 7 0,2-1-5 15,8 24 90 1,0-30 23-16,21-2 41 0,20-1 199 16,-18-6-300-16,3 0 19 0,3 0-25 15,-1 0-9-15,-2-13 37 0,23-10-40 16,-28 11-38-16,-5 1 7 0,-1-3-6 0,-7 2 13 15,-3-13-2-15,-5 11-20 16,0 1-11-16,0 0 5 0,-23 1-16 0,-16-8-32 16,16 14-10-16,-1 1-17 15,1 5-37-15,-57 0-447 0,51 15 295 16,1-1-33-16,-21 22-393 0,23-16 83 16,5 1 42-16,3-1 103 0</inkml:trace>
          <inkml:trace contextRef="#ctx0" brushRef="#br0" timeOffset="36211.056">22828 2530 3087 0,'-7'0'69'0,"4"0"26"0,-5 0 100 0,8 0-175 15,0 0-26-15,0 0-4 0,0 0 11 16,0 11 5-16,0 15 40 0,0-10-38 16,18 2 0-16,-18 2-24 15,16 2 14-15,5 18 8 0,-3-21-10 0,-5-1 14 16,5-2-15-16,3-2-32 0,20 10-233 15,-23-15 30-15,11-3-56 16,-4-6-21-16,4 0-91 0,30-12-744 0,-30 0 699 16</inkml:trace>
          <inkml:trace contextRef="#ctx0" brushRef="#br0" timeOffset="37358.1942">24382 2170 2742 0,'-16'-7'110'16,"3"1"35"-16,5 2-7 16,3 1-42-16,0 3-71 0,0 0-24 0,5 11 35 15,0 2 13-15,0 6 2 0,20 3 4 0,17 39-2 16,-17-27-29-16,4 3-18 15,2 1 4-15,2-1-8 0,26 33-17 16,-28-40-67-16,-2 1-112 16,-4-4-89-16,4-2-99 0,-6-3-42 0,15 11-783 15,-20-21 715-15</inkml:trace>
          <inkml:trace contextRef="#ctx0" brushRef="#br0" timeOffset="37706.4158">24842 2541 2083 0,'0'-13'100'0,"0"8"-41"0,0 4 1 0,0 1-38 16,0 0 4-16,0 0 56 0,0 12-42 15,0-1-10-15,0 1 18 0,0 1 17 0,0 12 94 16,0-15-83-16,0 2-3 16,21 0 5-16,0-1 7 0,20 5 104 15,-23-11-77-15,0-1 9 0,-2-1-16 0,2-3-12 16,-5 0-13-16,21 0 24 15,-22 0-62-15,4-9-13 0,0-2-1 0,-4 3 7 16,9-13 28-16,-16 10-27 16,3-24 2-16,-8 24-38 15,0 3 7-15,0 0-4 0,0 1-15 0,0 1-9 16,0 6 12-16,0 0 7 0,0 0-3 16,0 10 5-16,13 12-9 0,-13-10 23 15,18 1-26-15,-5 2-18 0,3 0-21 16,20 13-140-16,-18-15 77 0,3-1-38 0,5-1-84 15,2-2-104-15,3-1-103 16,39 1-977-16,-34-9 837 0</inkml:trace>
          <inkml:trace contextRef="#ctx0" brushRef="#br0" timeOffset="38138.6306">25753 2185 2564 0,'0'-11'9'16,"0"6"2"-16,0 2 21 0,0 3 198 16,0 12-66-16,0 2 7 0,0 3-54 0,16 2-23 15,23 31 54-15,-21-21-95 16,3-9-3-16,-1 5-19 0,1 3-3 0,13 29 13 16,-6-31-32-16,-7-3-3 15,-1-1 0-15,-7 8-3 0,8 3 28 0,-11-22-31 16,-4-4 10-16,-6-2-9 0,0-2 25 15,0 1 19-15,0-4 28 16,0 0-55-16,0 0-3 0,0 0-6 0,0 0-1 16,0-27 5-16,-21 15-13 0,21 0 6 15,-29-1-7-15,6-2 3 0,-23-11-1 16,22 15-1-16,4 2 1 0,-6 1-4 16,2 3-2-16,1 5 2 0,-23 0-9 15,22 0 15-15,1 11-2 0,-3 1 5 16,-26 33 4-16,42-29-7 0,5 20-10 15,5-18 6-15,0 0 2 16,0 0-1-16,0 1 3 0,0-2 6 0,23 17 4 16,0-20-8-16,6-1-4 0,2-3 0 0,5 1-37 15,52-1-220 1,-39-6-40-16,0-3-102 0,3-1-95 0,5 0-285 16,49-10-516-16</inkml:trace>
          <inkml:trace contextRef="#ctx0" brushRef="#br0" timeOffset="38580.9379">26499 2529 2275 0,'-13'-3'29'0,"13"2"18"16,-13-1 12-16,13 2 39 0,-8 0 2 16,3 0 131-16,0 0-142 0,5 12-22 15,0-1-16-15,0-3 10 0,0 14 89 16,0-14-67-16,15 2-19 0,-15-2 6 15,24 0 19-15,14 6 74 0,-14-9-96 16,-6 0-4-16,3-2 78 0,2-2-90 16,0-1-11-16,19 0-79 0,-22 0 60 15,-4 0 5-15,2-9 7 0,-3 9 18 0,4-19 42 16,-12 19-57-16,-1-11-4 0,-4 1 9 16,-2 2 49-16,0 0-63 15,0-11-13-15,0 12-84 0,-23-1 57 0,5 2 1 16,2-1 1-16,-23-3 0 0,16 8 1 15,0 2 3-15,-1 0 9 16,-1 0-6-16,-27 8 5 0,26 3-2 0,3 0 4 16,-1 2-1-16,4 0-1 0,2 3-4 15,-14 17-7-15,22-15 12 0,5 3-2 0,5-3-4 16,0 2 6-16,0 17 8 16,21-21 2-16,-3 0-4 0,2-2 0 15,4-3-5-15,22 5-26 0,-20-9-49 0,0-3-37 16,5-1-50-16,5-3-74 0,-2 0-92 15,44 0-567-15,-39-10 294 0,-1 10-108 16,1-12 139-16</inkml:trace>
        </inkml:traceGroup>
        <inkml:traceGroup>
          <inkml:annotationXML>
            <emma:emma xmlns:emma="http://www.w3.org/2003/04/emma" version="1.0">
              <emma:interpretation id="{DC862757-6B9D-491B-8739-CA317E56B7B8}" emma:medium="tactile" emma:mode="ink">
                <msink:context xmlns:msink="http://schemas.microsoft.com/ink/2010/main" type="inkWord" rotatedBoundingBox="27989,2501 29348,2500 29349,2960 27990,296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0231.5687">28316 2483 2279 0,'-16'-25'42'0,"3"-2"59"0,13 2 96 16,-13 2 72-16,1-14 232 0,6 23-362 0,6 4-64 15,0 3-75-15,0 2 10 16,0 5-31-16,0 28 84 16,0 11 23-16,0-15-40 15,0 3-23-15,21 2-1 0,8 31 2 16,-17-28-26-16,1-4 10 0,0 0-1 0,0-1-5 0,5-3 11 15,16 18-43-15,-16-26-47 16,0 0-68-16,3-4-73 0,-5-1-68 16,17 1-427-16,-15-12 217 0,-2 0-160 15,5 0 105-15</inkml:trace>
          <inkml:trace contextRef="#ctx0" brushRef="#br0" timeOffset="39989.5933">27798 2588 2235 0,'0'-3'64'16,"0"0"53"-16,13 1 65 0,-13-1 26 16,0-4 213-16,0 2-257 0,0 1-23 15,0 0-31-15,0 0-8 0,0 0-13 0,0-3 38 16,0 3-76-16,0 1-26 0,-21 1-13 15,21 0 2-15,-33-1-74 16,17 1 63-16,1 2-4 0,-3 0 66 0,-1 0-65 16,-4 0-1-16,-21 0-15 0,21 12 11 15,2-3 3-15,0-2 5 0,1 4 6 16,-16 12-2-16,23-10-6 0,0-1 4 16,0 4-5-16,5-1-3 0,0 14-1 15,8-15 13-15,0 0-4 0,0-1-7 16,0-1 6-16,31-2-10 0,11 9 12 0,-22-14 0 15,4 0 0-15,-1-1 1 0,0-3 16 16,1-1-1-16,22 0 61 16,-23 0-49-16,-4 0 6 0,1-12-8 0,-7 1-1 0,5-5 21 15,-10 6-26 1,0 0-14-16,0 1-1 0,-8-1-7 0,15-10-9 16,-5 12 0-16,-10 0-2 0,8 3 0 15,-3 1-18-15,-5 2 7 0,0 2-16 16,0 0 32-16,0 0-2 0,0 11-7 0,0-2-12 15,42 11-60-15,-19-13 21 16,0 2-16-16,1 0-12 0,2-1-23 0,5 0-66 16,39 2-434-16,-37-7 238 15,1-3-32-15,0 0-164 0,2 0-38 0</inkml:trace>
          <inkml:trace contextRef="#ctx0" brushRef="#br0" timeOffset="40426.1196">28660 2406 2513 0,'0'-21'56'0,"-15"1"73"0,-1 6 37 16,16 3 6-16,-8 0-43 0,-2 11-137 16,10 0-4-16,0 0 30 0,0 11 25 0,0 21 57 15,0-10-58-15,0 3-27 16,52 60 13-16,-39-58-23 16,-3 1-4-16,3 1 5 0,18 23-166 15,-15-28-72-15,-4-2-119 0,4-1-136 0,0-4-248 16,-1-2 114-16</inkml:trace>
        </inkml:traceGroup>
        <inkml:traceGroup>
          <inkml:annotationXML>
            <emma:emma xmlns:emma="http://www.w3.org/2003/04/emma" version="1.0">
              <emma:interpretation id="{8C756642-4C1A-4BE7-A8F9-467E801AF6B7}" emma:medium="tactile" emma:mode="ink">
                <msink:context xmlns:msink="http://schemas.microsoft.com/ink/2010/main" type="inkWord" rotatedBoundingBox="30083,2532 33945,2531 33946,2960 30084,2961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1058.6168">29734 2477 2503 0,'0'-7'49'0,"0"0"58"0,0 1 54 15,0 1 17-15,0 0 26 0,-20 3-182 16,20 2 5-16,-19 0 9 0,1 0 28 16,-18 24 48-16,15-10-82 0,3 3-19 15,-2 3 0-15,4 3-4 0,1 1 0 16,4 22 10-16,11-24-12 0,0 1-4 16,0-2 0-16,31-2 13 0,34 13-55 15,-26-20-50-15,5-1-88 0,0-3-65 16,8-3-77-16,-6-1-58 0,50-4-722 15,-55 0 563-15,6 0 116 0</inkml:trace>
          <inkml:trace contextRef="#ctx0" brushRef="#br0" timeOffset="41594.3131">30136 2550 2135 0,'0'-11'25'0,"-16"2"41"0,3 1 30 15,3 0 93-15,2 5-150 0,3 2-24 16,0 1-3-16,-1 9 60 0,6 1-41 15,0 0 6-15,0 13 71 16,0-9-44-16,19-1 6 0,-19-1 1 16,23-2 0-16,-8 1 8 0,9 7 84 15,-9-10-75-15,-2-3-11 0,-3 0-5 0,3-3-1 16,0 2-32-16,-36-4 35 16,23 0-61-16,0 0 7 0,0 0-10 0,23 0-4 15,-7 0-8-15,30-8-11 0,-17 8-35 16,-19 0 49-16,-10 0-4 0,13 0-2 15,11 0 42-15,-17 0-44 0,4 8 14 16,2 1-2-16,0-2-3 0,-1-7 9 16,17 6-6-16,-16-1-3 0,5-5-41 0,-2 0 41 15,2 0-3-15,10 0 39 16,-12 0-36-16,-3 0 1 0,-3 0 5 16,-2-11-2-16,-3-1-6 0,5-6-2 15,-10 8 4-15,0-13-4 0,0 7-15 16,0-1 16-16,0 1-2 0,0-14 24 0,0 20-18 15,0-1-4-15,0 4-4 16,0-3-1-16,0 2-21 0,0 8 22 0,0 0-1 16,0 0 14-16,0 0-3 0,24 0-8 15,27 15-1-15,-12-2-1 0,0-13 8 16,-5 15 1-16,2 1 0 0,-3 1 1 16,22 19 1-16,-37-20 3 0,0 1 2 15,-8 7 1-15,-2-5 4 0,-8 8-11 0,0-19-4 16,0 1 1-16,0-2-1 15,-26-2-4-15,6-2-42 0,-27 0-290 0,21-3 28 16,-5 0-81-16,3 0-66 16,-3 0-268-16,-3-9 72 0</inkml:trace>
          <inkml:trace contextRef="#ctx0" brushRef="#br0" timeOffset="42113.4554">30759 2341 2174 0,'21'0'76'0,"-3"0"48"16,5 0 38-16,1 13 25 0,2 1-29 16,33 24 83-16,-28-18-155 0,8 1-7 15,-5 2-5-15,-3-1-7 0,2 3-11 0,19 19-5 16,-34-24-33-16,3 0-8 16,-8-2-3-16,-3-1 8 0,-2 8-28 15,-8-16 28-15,0-2 6 0,0-1 7 0,0-3 28 16,0-2-41-16,-15-1 1 0,-9 0 0 15,4 0 4-15,4 0 2 0,-2-8 4 16,5-1-13-16,-16-8-12 0,19 8-1 16,5-1-3-16,5 0 4 0,0 2 15 0,0-3-25 15,0-1-11-15,0 7 4 16,18 0 9-16,5 2-4 0,-2 0 9 0,20-1-4 16,-17 4 6-16,-4 0-1 0,1 0-10 15,0 0 6-15,-6 0-2 0,11 9-8 16,-13 2 14-16,-2-3 2 0,-4 1 3 0,1 0 3 15,0 1-5-15,10 9-15 16,-8-9 16-16,1-3 4 0,-1 2 0 16,3-3-2-16,10 6 1 0,-12-8 13 15,2-2 17-15,2-2 6 0,1 0 5 16,-1 0-3-16,16 0 18 0,-15 0-36 16,-3-11 3-16,0 3 7 0,-3-1-5 15,-2 3-3-15,5-11-16 0,-13 8-16 0,0 0-7 16,0 0-4-16,0 0 50 15,-24 2-68-15,-22-9-91 0,23 8-24 0,-3 2 18 16,-3 2-54-16,3 2-61 0,-20 1-350 16,22 1 290-16,1 0-39 0,5 0-179 15,0 0-52-15,5 0 84 0</inkml:trace>
          <inkml:trace contextRef="#ctx0" brushRef="#br0" timeOffset="42644.1417">31494 2557 2256 0,'24'0'38'16,"2"0"56"-16,-3 0 51 0,26-7 236 0,-31 7-234 16,3 0-34-16,2 0-36 15,-2 0-14-15,20 0 20 0,-20 0-58 0,2 9-4 16,-2-1 4-16,0 1 7 0,-1 1-3 16,19 12 18-16,-26-13-28 0,3 3 7 15,-3-1 11-15,-3-3 1 0,-5 0-1 0,-2 4 21 16,-3-9-34-16,0 0 18 15,0-1-2-15,0-1 22 0,0-1 4 16,0 0 81-16,0 0-94 0,0 0-8 16,0 0-13-16,0 0-7 0,0-10 25 0,0 1-38 15,0-1-8-15,0 0-4 16,18-1-13-16,-18 0 4 0,0-15-1 0,0 16 12 16,0 0-4-16,0 2-10 15,0 3 5-15,0 1-3 0,0 4-53 0,0 0 60 16,0 0-6-16,21 0 2 0,-21 0 41 0,20 0-44 15,-20 7 8-15,13-7-10 16,-13 7 13-16,13-7-4 0,-13 4 6 16,0-4 4-16,0 0-24 0,0 0 21 15,0 0 7-15,0 0 5 0,0 0 16 16,0 0-12-16,0 0-29 0,0 0 7 16,0 0-1-16,24-6-5 0,-24-2 8 15,38 0-10-15,-38 3 8 0,16 5-2 0,-6 0-3 0,3 0-5 16,8 0-3-16,-11 0 10 15,3 0 8-15,3 10-9 0,2 1 0 16,0 1-5-16,16 12-49 16,-21-12 10-16,2 0-16 0,-5 0-15 0,-2-2-46 0,3-1-63 15,7 5-363-15,-11-8 239 16,1-2 4-16,0 0 14 0,-5-2-96 16,2-2-660-16,-5 0 621 0</inkml:trace>
          <inkml:trace contextRef="#ctx0" brushRef="#br0" timeOffset="42989.8479">32349 2576 2057 0,'0'-8'25'0,"0"2"14"16,0 1 6-16,13 2-6 0,-13 3-11 15,12 0 77-15,-12 0-21 0,0 0 22 0,0 0 3 16,0 11 23-16,0-3 13 0,19 5 142 16,-1-7-165-16,10-6-12 0,-7 7-10 15,-3-1-1-15,-2-3-18 0,15-3 26 0,-16 0-80 16,1 0 5-16,-1 0-6 15,-2 0-2-15,0 0-8 0,8-11 17 16,-11 3-15-16,-5 8 7 0,26-9-19 16,-18 2-5-16,-13 1 4 0,0-7-11 0,0 8 1 15,0-1-6-15,-18 1 4 0,-23 1 2 16,10 4 6-16,-16 0 11 0,26 0-11 16,-2 0 1-16,-3 12-5 0,3-4-2 15,5 3 5-15,-11 6-6 0,22-6 6 16,-1 0-2-16,8 1-1 0,0-1 5 15,0 2-5-15,49 11-20 0,-26-13-20 16,6 1-43-16,4-1-71 0,6-2-70 16,3-1-82-16,46 5-440 0,-44-10 254 15,0-3-151-15,0 0 111 0</inkml:trace>
          <inkml:trace contextRef="#ctx0" brushRef="#br0" timeOffset="43342.5876">32947 2514 2279 0,'0'-16'121'0,"0"10"-2"0,0 4 26 0,0-2-32 15,0 4-25-15,0 0-36 16,0 0 5-16,12 0-12 0,-12 0-5 16,16 0 42-16,-3 0 5 0,-3 13-5 15,24 7 75-15,-16-10-91 0,0 3-8 0,3-1 0 16,-3 4-8-16,5-3-10 0,16 15-1 15,-26-10-22-15,0-3-5 16,-5-3 6-16,0-3-6 0,-8 0 11 16,0 3 41-16,0-7-30 0,0-4-5 15,0 2-2-15,0-2 10 0,0-1 11 0,-19 0 76 16,1 0-58-16,3 0 3 0,4 0-6 16,1-12 9-16,0 2-18 0,2-13 4 15,8 12-61-15,0-5-1 0,0 0-14 0,0 1-44 16,0-2 2-16,26-15-134 15,-26 17 111-15,28 5-43 0,1 1-41 0,2 2-110 16,0-1-127-16,36-5-761 16,-33 7 407-16,2 0 156 0</inkml:trace>
        </inkml:traceGroup>
      </inkml:traceGroup>
      <inkml:traceGroup>
        <inkml:annotationXML>
          <emma:emma xmlns:emma="http://www.w3.org/2003/04/emma" version="1.0">
            <emma:interpretation id="{DB1ECFC1-7571-4D32-88EA-79C4FA97B999}" emma:medium="tactile" emma:mode="ink">
              <msink:context xmlns:msink="http://schemas.microsoft.com/ink/2010/main" type="line" rotatedBoundingBox="3199,3558 17283,3609 17279,4903 3194,4852"/>
            </emma:interpretation>
          </emma:emma>
        </inkml:annotationXML>
        <inkml:traceGroup>
          <inkml:annotationXML>
            <emma:emma xmlns:emma="http://www.w3.org/2003/04/emma" version="1.0">
              <emma:interpretation id="{B64EC7DD-61EF-475C-8A2B-738B6F2A2FA7}" emma:medium="tactile" emma:mode="ink">
                <msink:context xmlns:msink="http://schemas.microsoft.com/ink/2010/main" type="inkWord" rotatedBoundingBox="3198,3645 5767,3654 5765,4260 3196,4251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5595.0588">3107 3643 3153 0,'-23'-22'171'0,"13"14"9"0,5 1 12 15,-1 2-100-15,1 2 28 0,3-3-113 0,2 5-19 16,0 1-9-16,0 0-22 15,0 0-47-15,44 10-281 0,-24-2 74 0,4 1-46 16,-1 0-49-16,3 1-267 16,2-1 20-16</inkml:trace>
          <inkml:trace contextRef="#ctx0" brushRef="#br0" timeOffset="45411.9759">2693 3523 3091 0,'-10'-17'134'0,"0"0"55"0,2 4-54 16,3 4 19-16,0-2-79 16,5 9 0-16,0 2-43 0,0 0 13 0,31 18 18 15,33 25 38-15,-30-16-65 16,7 4-1-16,1 5-7 0,-1 3 7 0,1 1-3 16,25 36 9-16,-39-40-34 0,-7-2-11 15,-3-2 5-15,-7-2 0 0,-6 21 19 16,-5-31 4-16,0-1 9 0,-21-3 5 0,0 0 2 15,-25 7-3-15,22-14-21 16,-1-3 14-16,-4-1 27 0,3-5 21 16,-2 0 13-16,-27 0 70 0,29-11-105 15,3 0-17-15,2-3-30 0,1-1 0 0,-4-19-5 16,24 17-12-16,0-3-17 0,0 1-13 16,0 1 4-16,68-16-23 15,-35 19 40-15,6 1-11 0,0 3-3 0,2 2 16 0,45-8-12 16,-45 13 23-16,-2 1 3 15,3 3-10-15,-6 0 2 0,-3 0-6 16,30 0-12-16,-35 14 22 0,-5-1 7 16,1-1-3-16,-1 2-1 0,11 14-3 0,-19-14-4 15,-5 0-24-15,3-1-70 16,0-2-26-16,8 4-233 0,-16-9 166 16,3 2-51-16,-5-4-66 0,4 2-93 15,-7-3-75-15,0 4-980 0,0-7 913 0</inkml:trace>
          <inkml:trace contextRef="#ctx0" brushRef="#br0" timeOffset="46003.2236">3654 3767 2029 0,'0'0'49'0,"0"0"54"16,0 8 28-16,0 2 42 0,0 3 137 15,0-7-158-15,0 2 5 0,18-1-7 0,-5 0 3 16,26 9 92-16,-16-12-153 0,0 1-13 16,3-1-12-16,5-1-12 0,0-3 93 15,39 0-84-15,-34 0-26 0,-5 0-101 0,0 0 104 16,-2-9 17-16,10-2 64 15,-29 4-58-15,0 1-5 0,-10 0-15 16,0-1-4-16,0-5-14 0,0 5-22 16,0-1-12-16,0 0-4 0,-28 0-2 0,-19-6-3 15,24 10 12-15,-3 1-7 16,0 0-2-16,-2 3 2 0,-8 0 1 0,-32 10 11 16,35-1 3-16,-1 2-5 15,0 0-4-15,8 3 7 0,-18 14-9 0,31-14-3 16,3 2 8-16,5 2 2 0,5-1 13 15,0 18-5-15,23-18 5 16,1 0-24-16,7-1 9 0,0 0 12 0,10-5-50 16,60 12-160-16,-47-16 5 0,8-1-103 15,6-6-125-15,-4 0-136 0,74 0-1095 16,-76 0 1048-16</inkml:trace>
          <inkml:trace contextRef="#ctx0" brushRef="#br0" timeOffset="46460.3027">4738 3552 2714 0,'0'-13'74'0,"0"2"91"16,0-5 287-16,0 11-286 0,0 2-89 16,0 2-54-16,0 1 12 0,0 0 106 15,16 13-56-15,-1 2-18 0,6 3-25 0,2 3 10 16,6 4 3-16,25 29 12 0,-25-26-42 15,-4 0-2-15,-1-1-4 16,-4 2 7-16,17 19-8 0,-24-28-13 16,2-2-10-16,-5 0 13 0,3-7-4 15,6 9 20-15,-12-14-20 0,-2-2 17 0,-5-2 31 16,3-2 41-16,-3 0 46 0,0 0 183 16,0 0-205-16,0 0-45 0,0 0-66 15,0-7-22-15,-21-5 0 0,3 2 11 0,3-3-6 16,-3 1-4-16,-6 0-6 15,-22-16-5-15,22 16-3 0,-1 1 15 16,-1 3-8-16,2 2 5 0,-27 2-13 16,27 4 21-16,1 0-8 0,0 0 1 0,-1 0 9 15,6 12-2-15,-13 7-9 0,31-8-4 16,-13 3 5-16,6 0 8 0,7 1 5 16,0 12 2-16,0-13-3 0,0 0-1 15,0 0-9-15,31-5-32 0,20 12-132 16,-20-11 31-16,0-1-1 0,6 1-11 0,7-2-35 15,57 0-429-15,-50-5 174 16,6-3-112-16,6 0-203 0,1 0 94 16</inkml:trace>
        </inkml:traceGroup>
        <inkml:traceGroup>
          <inkml:annotationXML>
            <emma:emma xmlns:emma="http://www.w3.org/2003/04/emma" version="1.0">
              <emma:interpretation id="{6E5E71F9-48B0-40C4-967E-60480BDA4C25}" emma:medium="tactile" emma:mode="ink">
                <msink:context xmlns:msink="http://schemas.microsoft.com/ink/2010/main" type="inkWord" rotatedBoundingBox="6341,3723 9179,3733 9177,4257 6339,4247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7392.8389">6229 3826 2290 0,'34'0'129'15,"-21"0"-20"-15,-3 0 38 16,6 0-22-16,-3 0 21 0,15 0 87 16,-15 10-142-16,5 0-33 0,0-1 2 15,0 2 5-15,0-1-8 0,13 13 40 0,-15-11-59 16,-3 2-5-16,-3-3-13 0,-2 1-10 15,-3 11 19-15,-5-14-13 0,0 0 1 16,0-3-4-16,0-2-4 0,0-1 68 16,0-3-12-16,0 0 14 0,0 0 9 15,0 0-7-15,0 0 0 0,0-7 103 16,0 7-82-16,0-12 9 0,0 2-31 16,0-2-16-16,0-14-18 0,0 10-46 15,0 1-7-15,0-3-17 0,0 2 11 0,0-12-26 16,0 17 37-16,24 3-2 15,-24 4-5-15,25 0 12 0,19 4-32 0,-23 0 8 16,2 11 1-16,1-1-16 0,-1 2-13 16,0 0-25-16,24 17-136 0,-29-14 157 0,3-2-68 15,-6 3-27 1,3-4-84-16,16 14-553 0,-16-14 316 0,0 0-209 16,3-2 7-16,0 1 82 0</inkml:trace>
          <inkml:trace contextRef="#ctx0" brushRef="#br0" timeOffset="47003.1364">5820 3618 2423 0,'-13'-4'52'0,"8"3"39"16,0-1 41-16,5 2 26 16,0 0 9-16,0 0 179 0,0 0-188 0,0 0-30 15,23 0 1-15,-7 0-14 16,15 0 122-16,-13 0-124 0,0 0 34 0,3 0 12 16,-3 0 35-16,10-10 154 0,-20 1-206 15,0 9-32-15,-6-13-32 16,-2 4-22-16,0-4-19 0,0 6-49 0,0 3-7 15,0 4-20-15,0-6-73 0,0 3-372 16,-18 3 185-16,5-4 31 0,0 4 99 16,0 0-37-16,-2 0-44 0,-21 24-481 15,15-12 273-15,3 3-210 0,0 7 8 0,2-3 80 16</inkml:trace>
          <inkml:trace contextRef="#ctx0" brushRef="#br0" timeOffset="46703.3435">6056 3836 2717 0,'0'-7'63'0,"0"3"42"0,0 1 175 15,0 3-128-15,0 0-10 0,0 0-1 16,18 0-18-16,-3 9 6 0,9 2-94 16,-6 0-1-16,-3 2-18 0,3 1-16 15,-2 0 3-15,12 17-4 0,-12-17 7 0,-3 1-47 16,-3-2-74-16,1-1-122 0,7 8-493 15,-16-14 308-15,-2 0-172 0,0-1-42 16,0-3 71-16</inkml:trace>
          <inkml:trace contextRef="#ctx0" brushRef="#br0" timeOffset="48270.9438">7308 3681 2840 0,'0'-19'83'0,"0"6"40"0,0 2 10 0,0 6-8 15,0 5-38-15,0 0 104 0,0 0-71 0,24 16-35 16,-1-1-28-16,0 5-2 15,32 28 68-15,-27-22-64 0,-2 2-16 16,0 1 0-16,-3-1-16 0,16 28 48 16,-23-32-49-16,-3 0-10 0,-8-4-8 0,-5-1-1 15,0-3 1-15,0 10 19 16,0-17-20-16,-21-1 9 0,0-1-13 16,3-1-2-16,-26-2-1 0,21-4 12 15,0 0-9-15,-3 0 3 0,2 0 4 0,-22-20 3 16,28 11 0-16,-3-4-15 0,5-2-10 0,6-1 3 15,-8-16-17 1,18 16 4-16,0 0 9 0,0 2 2 0,0 1-12 16,23 0 17-16,24-7-10 0,-19 8 17 15,1 1 6-15,4 0-2 0,1 0-1 0,26-12 5 16,-34 11-4-16,-3 1 12 16,-2-2 11-16,-3 0 15 0,-3-14 45 15,-10 14-52-15,-2-1-18 0,2 1-5 0,-5-2 3 16,0-10 9-16,0 15-28 15,0 1 2-15,0 1-16 0,0 4-7 16,0 3 6-16,0 1-20 0,0 10 28 16,0 4 21-16,0 2-11 0,0 5 6 0,0 30 103 15,18-24-87-15,-18 0-2 0,21 2 30 16,-6-2-92-16,11 21 166 0,-26-28-77 16,13-2-12-16,-2-2-9 0,-1-2 0 15,-10-4 6-15,10 3 97 0,-7-9-44 16,-3-2 15-16,0-1 17 0,0-1 6 0,0 0 129 15,0 0-178-15,0 0-23 16,0 0-34-16,0-10-23 0,0-6 5 16,0 8-4-16,0 3-5 0,0 0-12 15,0-1-23-15,0 1-109 0,0 5 78 0,0 0 106 16,0 0-53-16,0 0 2 16,39 21-75-16,-24-13 105 0,1 3 9 0,7-2-9 15,-2 2 0-15,25 6 10 0,-20-11-10 0,0-1-5 16,5-5 12-16,0 0-20 15,0 0 13-15,37 0 4 0,-35 0-14 16,-2-11 16-16,0 1-6 0,-5 1 2 16,16-8-2-16,-27 8-14 0,-7 2-1 15,2-2 0-15,-4-2 5 0,-6-14-2 16,0 11-5-16,0 0 3 0,0-2-15 0,0 0 37 16,-24-11-54-16,1 16 21 0,5 2-35 15,2 2 31-15,-2 4-1 0,-13 3-9 16,16 0 13-16,-1 0 9 0,1 10-14 0,-1 2 14 15,-10 12-14-15,16-8 28 16,2 0-15-16,3 1 15 0,5 0-10 16,0 15-74-16,0-16-61 0,0 0-37 15,28-2-63-15,1 0 11 0,2-1 16 0,44 9-257 16,-26-13 113-16,8-2-90 0,0 0-95 16,3-4-304-16,77 0-392 15</inkml:trace>
        </inkml:traceGroup>
        <inkml:traceGroup>
          <inkml:annotationXML>
            <emma:emma xmlns:emma="http://www.w3.org/2003/04/emma" version="1.0">
              <emma:interpretation id="{509009BB-A1CF-404B-AD68-AB5901909BCC}" emma:medium="tactile" emma:mode="ink">
                <msink:context xmlns:msink="http://schemas.microsoft.com/ink/2010/main" type="inkWord" rotatedBoundingBox="9554,3727 11808,3736 11805,4540 9551,4532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8859.5548">9063 3622 3036 0,'-23'-44'257'0,"23"29"-74"16,-8 2-6-16,8 6-105 0,-7 1-52 15,7 6-21-15,0 0 37 0,0 16 8 0,0 3 9 16,18 6 2-16,2 3-25 0,22 39 34 15,-19-32-47-15,0 2-5 16,-4-1-14-16,4-2-3 0,13 28 10 16,-20-36 3-16,-1-1-6 0,-7-5-3 15,0-1 5-15,-6 6 4 0,-2-15-4 0,0-3-7 16,0-4-3-16,-18 0 7 0,18-3-9 16,-57 0-43-16,31 0 51 0,0 0-4 15,3-10-1-15,0-3 65 0,-24-14-58 0,32 13 1 16,-1-2-6-16,3 0 0 15,8-3 0-15,5-14-11 0,0 18 2 0,0 2 3 16,23 2-4-16,1 1 12 16,33-4 4-16,-24 10 4 0,1-2-4 15,0 2 4-15,2 1-14 0,-3 0 6 16,32 1-9-16,-39 2 8 0,-3 0-13 16,-2 0 9-16,0 0 2 0,5 22 5 0,-11-11 1 15,-5 1-1-15,-2 0 5 0,5 3-12 16,5 14 4-16,-10-14-1 0,5-1 11 0,-3-1-4 15,-2 0 8-15,8-3 0 16,10 7 32-16,-8-10-5 0,0-2 8 16,0 0-23-16,5-4 50 0,24-1 72 15,-24 0-42-15,0 0-15 0,-2-8-12 0,0 8 29 16,15-24 188-16,-23 15-132 0,-3-1-23 16,-2 2-56-16,0-2-35 0,-6-12-28 15,-2 12-34-15,0-1 1 0,0 0 0 0,-23 0-6 16,-13-6-114-16,15 12-37 15,0-2-45-15,1 4-29 0,-1-2 5 16,-2 3 36-16,-24 2-169 0,24 0 117 16,5 0-109-16,0 0-73 0,0 0-128 0,-8 8-820 15,15 1 875-15</inkml:trace>
          <inkml:trace contextRef="#ctx0" brushRef="#br0" timeOffset="49411.6449">9931 3862 2042 0,'-11'-47'86'0,"9"27"15"16,2 4 32-16,0 1 5 0,0 2 7 15,23-6 82-15,-5 14-129 0,3 0 2 0,-1 2 8 16,4 3-7-16,30 0 91 0,-25 0-103 16,2 10-3-16,2 1-15 0,6 0 3 15,36 17 39-15,-39-14-58 0,-2 2 5 16,-6 1-7-16,1-1 4 0,-3 0-10 15,7 14 0-15,-25-17-36 0,0-1-8 16,-8-2 17-16,0 0-17 0,0 4 40 16,0-10-38-16,-28 2 17 0,28-2-17 0,-29 0-7 15,-18-2 16-15,27-1-23 0,7 1-47 16,-8-2-50-16,-2 0-46 0,-3 0-59 16,-26 0-356-16,29 0 187 15,-3 0-54-15,3 0-212 0,2 0-37 0</inkml:trace>
          <inkml:trace contextRef="#ctx0" brushRef="#br0" timeOffset="49120.0248">9938 3842 2639 0,'3'-6'68'0,"-3"6"60"0,2 0 61 15,1 0 34-15,2 0 199 0,-2 14-276 16,5 1-40-16,-1 2-31 0,4 5 7 16,-1 3-2-16,16 29 22 0,-11-21-68 15,4-1-14-15,-6 3-4 0,5-1 7 0,13 28 1 16,-13-30-17-16,0-5-3 0,-5-3-3 15,0-3 6-15,10 9-82 0,-15-19 10 16,0-3-33-16,-3-1 12 16,-5-3-7-16,0-1-167 0,0-3-4 0,0 0-107 15,0 0-58-15,0 0-62 16,0-9-123-16,0-11-460 0</inkml:trace>
          <inkml:trace contextRef="#ctx0" brushRef="#br0" timeOffset="50107.7417">10666 3578 2784 0,'23'-7'85'0,"-8"-1"242"0,-15 8-113 0,0 0-80 16,0 0-68-16,0 0-6 0,0 0 53 15,0 9-32-15,26 2-8 0,-26 1-9 16,24 6-14-16,-24 23 29 0,15-15-46 16,-15 1-2-16,0 3 6 0,0 0 13 15,0 29-77-15,13-31 54 0,-13-2-16 16,13 0 11-16,-13-4 80 0,16-1-94 0,-4 10 12 15,-4-20-11-15,-8-1 17 16,0-4 36-16,0-3 63 0,0-2 330 16,0-1-159-16,0 0-18 0,0 0-77 15,0 0-57-15,0-7-73 0,0-2-61 0,0 0-5 16,0-4-6-16,0-1 5 0,0-23-15 16,0 15 10-16,0-4-2 15,0-1 0-15,0-4-6 0,0-34 2 0,0 31 3 0,0 3 8 16,0-1-3-16,0 7-2 15,0 2 6-15,0-10 2 0,0 23 4 16,0 2-4-16,0 3-8 0,0 4-4 16,0 1-33-16,0 0 10 0,0 0-6 0,0 0 16 15,0 0 6-15,0 22 19 16,0-9-7-16,24 3 1 0,-6 3-1 0,2 3-2 16,19 32 6-16,-23-21-3 15,2-2 0-15,5-2 3 0,-5 0-1 0,21 22 38 16,-18-29 1-16,-3-4 12 0,3-4 1 15,-3-1 13-15,13 9 87 0,-18-14-42 16,-3-3 20-16,-2-1 35 0,-3-2 45 16,3-2 243-16,-6 0-283 0,-2 0-59 15,0 0-62-15,8-9-27 0,-5-1-12 16,10-14-5-16,-6 8-15 0,1 0 2 16,0-3-14-16,-5-3-7 0,4-29-99 15,-1 25 32-15,-6-3-29 0,0 2-12 0,0 1-24 16,0-15-202-16,0 25 147 0,0 3-61 15,0 4-119-15,0 2-110 0,0-1-493 16,0 8 607-16,0 0-2 16,0 0-36-16,0 0-86 0,0 0-861 0,0 0 761 15,0 10 131-15</inkml:trace>
        </inkml:traceGroup>
        <inkml:traceGroup>
          <inkml:annotationXML>
            <emma:emma xmlns:emma="http://www.w3.org/2003/04/emma" version="1.0">
              <emma:interpretation id="{4F82F4B1-8ED4-486F-BF28-2B11FC638C16}" emma:medium="tactile" emma:mode="ink">
                <msink:context xmlns:msink="http://schemas.microsoft.com/ink/2010/main" type="inkWord" rotatedBoundingBox="12546,3592 15911,3604 15906,4898 12541,4886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1804.1453">12840 3755 1900 0,'-26'13'157'0,"16"-2"-13"0,2-1 36 16,8 1-4-16,0-2 16 0,0 7 177 15,0-10-193-15,23-1-6 0,-5-5-8 16,-18 0-21-16,49 0 49 0,-25 0-125 15,-4 0-9-15,4 0-9 0,-1-13 12 16,0 0-18-16,27-12 58 0,-25 11-59 16,-4-2 9-16,-3 1 2 0,0 0 14 15,11-21 50-15,-24 17-88 0,-5-2-23 0,0-3 5 16,0-4-19-16,0-33 16 0,0 32-12 16,0 1-94-16,0 3 80 15,0 3-5-15,0-4 43 0,-23 26-42 0,23 0 7 0,0 13 15 16,0 6 7-16,0 10-5 15,0 49 6-15,0-28-8 0,0 5 3 16,0 6 3-16,33 5 5 0,42 74-6 16,-36-67-2-16,8 1-11 0,2 1 10 0,8 0 0 15,49 64 9-15,-59-83-1 16,-3-3-2-16,-6-2-4 0,-9-5-2 0,-8-9-2 16,-8 18 15-16,-13-36 31 15,0 1 12-15,0-9 13 0,-39-11 19 0,-41 0 57 16,36-14-82-16,-8-2-18 0,3-5 7 15,-8-6-23-15,-57-37 2 16,65 22-28-16,-3-4 25 0,10-2-7 0,6-4-27 16,-10-54-111-16,46 55-92 0,0 2-16 15,0 4-90-15,20 3 111 0,50-26-113 16,-28 41 151-16,7 3-49 0,8 3-44 16,-3 2-30-16,8 2 4 0,68-14-168 15,-63 17 283-15,3-1 26 0,2-1 44 0,-4 3 37 16,56-12 107-16,-75 16 58 15,-2-1 47-15,-14 3 43 0,-4 0 21 16,-3 0 208-16,-26 4-243 0,0-2-12 0,0 4-28 16,0-1-10-16,0 0-39 0,0-1 8 0,-16 3-64 15,-5 0 6 1,3 0 1-16,-5 0 1 0,-29 19 35 0,21-8-53 16,3 2 2-16,-1 0-2 15,6 2-8-15,-21 16 10 0,26-15-16 0,-3 0 2 16,11 0-5-16,2-1-9 0,-5 13 8 0,13-15 3 15,0-2 6-15,0-1 1 16,0-2 8-16,26-2 20 0,28 0 47 0,-30-6-54 16,1 0-9-16,6 0 16 15,-2 0-4-15,28-12 63 0,-31 4-64 0,-3-2 5 16,-5 0-8-16,3 0 0 16,0-8 20-16,-8 9-38 0,-8 0-13 0,-3 2-11 15,-2 1-1-15,0 0-8 0,0 3-65 0,0 3 36 16,0 0 6-16,0 0 25 15,0 0-2-15,0 22-10 0,0-11-4 16,0-2 0-16,0 0-10 0,0 0 18 16,0 5 19-16,26-8 14 0,-3 0-5 0,-4-2-10 15,1-2 0-15,24 2 15 16,-20-4-8-16,-1 0 5 0,-5 0-12 16,8 0 4-16,-8-10 8 0,13-2 12 15,-18 3-6-15,-3 1 23 0,-4-1-16 0,-1-2-9 16,2-12-7-16,-7 11 24 0,0-3 23 15,0 3 15-15,0 0 0 0,0-8-18 16,0 13-65-16,0 3-8 0,0 4-4 16,0 0 93-16,0 0-77 0,0 12-9 15,0-1-80-15,0-1 69 0,16 2-16 16,2 0-5-16,21 10-94 0,-24-12 73 16,9-2-22-16,-1 0-6 0,-7-2-39 15,25 2-332-15,-31-8 128 0,9 0-41 0,-4 0-44 16,1 0-218-16,7-14-470 15</inkml:trace>
          <inkml:trace contextRef="#ctx0" brushRef="#br0" timeOffset="50769.653">12232 3530 2506 0,'0'-12'53'0,"0"1"61"0,0 2 14 15,0 3-12-15,-21 2 13 0,0 4-77 0,3 0 20 16,-3 16 7-16,1 3 24 0,-4 4-24 15,-22 37 47-15,25-28-87 0,0 6-8 16,11-3-2-16,2 2-8 16,8 30 11-16,0-36-27 0,29-3 2 0,2-2-5 15,8-1-5-15,54 13-94 0,-41-24-52 0,10-2-108 16,0-5-86-16,10-1-106 16,-2-3-222-16,72-3-558 0</inkml:trace>
          <inkml:trace contextRef="#ctx0" brushRef="#br0" timeOffset="52048.634">14517 3657 2215 0,'-23'-19'26'0,"0"6"39"0,-11-3 175 16,24 13-86-16,4-2 19 0,6 4 17 15,0-1 18-15,0 2-6 0,0 0 130 0,0-1-198 16,0-1-9-16,0 2 2 0,0-3 14 15,0-3 135-15,0 2-125 0,0-2 11 16,21 1 39-16,-21-2-15 16,18-5 85-16,-18 6-219 0,11-1-16 15,-11 2-43-15,0-1-5 0,0 1-108 0,0 3-60 16,0 1-98-16,0 1-44 0,0 0 7 16,0 0-93-16,-16 11 208 0,0-2-103 15,4 1-100-15,1-1-118 0,-2 3-236 16,8 15-544-16</inkml:trace>
          <inkml:trace contextRef="#ctx0" brushRef="#br0" timeOffset="52359.7262">14911 3794 2564 0,'10'3'112'0,"18"4"326"15,-9-2-198-15,-1 0-42 0,8 1-55 16,2 2-31-16,39 10 56 0,-28-7-138 15,-3 0-4-15,1 1-3 0,-4 1 0 16,24 14 19-16,-39-14-18 0,-2-3-2 16,-8 0-8-16,-8 0-2 0,0-2 9 15,0 5 39-15,0-7-11 0,-29-1 9 0,6-1 29 16,-6-1 18-16,-22-3 220 16,25 0-148-16,2 0 14 0,-4 0-16 15,5 0-32-15,-11-23 49 0,18 11-159 0,6-1-17 16,10 0-24-16,0-1 10 15,-8-19-23-15,8 19-17 0,0-3-86 0,0 2-99 16,24 1-100-16,4 0-34 16,21-8-252-16,-18 12 327 0,0 1-104 0,3 1-125 0,2-1-314 15,47-10-682-15</inkml:trace>
        </inkml:traceGroup>
        <inkml:traceGroup>
          <inkml:annotationXML>
            <emma:emma xmlns:emma="http://www.w3.org/2003/04/emma" version="1.0">
              <emma:interpretation id="{A1A8B901-F38F-4BF2-B209-FEFBB4DAAC10}" emma:medium="tactile" emma:mode="ink">
                <msink:context xmlns:msink="http://schemas.microsoft.com/ink/2010/main" type="inkWord" rotatedBoundingBox="16270,3615 16835,3617 16833,4282 16267,4280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2610.623">15749 3444 2897 0,'-23'-7'69'15,"23"0"73"-15,0 2 48 0,23 5 223 16,6 0-262-16,-1 16-22 0,11-1 6 16,10 5 24-16,3 2 21 0,39 30 229 15,-47-20-228-15,0 0-20 0,2 3-31 0,-12-2-12 16,28 34 4-16,-47-33-103 15,-7-5-6-15,-8 1-5 0,0-2-17 0,-23 24-360 16,0-27 19-16,-11-2-40 16,0 1 20-16,-5-2-36 0,-67 16-703 15,44-18 192-15,-13-4 161 0</inkml:trace>
        </inkml:traceGroup>
        <inkml:traceGroup>
          <inkml:annotationXML>
            <emma:emma xmlns:emma="http://www.w3.org/2003/04/emma" version="1.0">
              <emma:interpretation id="{204CE7C0-F0F7-4E4D-883A-85697F75C96F}" emma:medium="tactile" emma:mode="ink">
                <msink:context xmlns:msink="http://schemas.microsoft.com/ink/2010/main" type="inkWord" rotatedBoundingBox="17261,4078 17282,4079 17281,4190 17260,4189"/>
              </emma:interpretation>
              <emma:one-of disjunction-type="recognition" id="oneOf20">
                <emma:interpretation id="interp20" emma:lang="" emma:confidence="0.5">
                  <emma:literal>.</emma:literal>
                </emma:interpretation>
                <emma:interpretation id="interp21" emma:lang="" emma:confidence="0">
                  <emma:literal>,</emma:literal>
                </emma:interpretation>
                <emma:interpretation id="interp22" emma:lang="" emma:confidence="0">
                  <emma:literal>'</emma:literal>
                </emma:interpretation>
                <emma:interpretation id="interp23" emma:lang="" emma:confidence="0">
                  <emma:literal>l</emma:literal>
                </emma:interpretation>
                <emma:interpretation id="interp24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85910.2013">16738 3888 3816 0,'0'11'15'0,"-21"-2"11"0,21 0 3 16,0 2 0-16,0-4-5 0,0-1-20 16,0 0 3-16,0 0-66 0,0 2-162 0,0 9-881 15,0-8 180-15,0 3 150 16</inkml:trace>
        </inkml:traceGroup>
      </inkml:traceGroup>
    </inkml:traceGroup>
    <inkml:traceGroup>
      <inkml:annotationXML>
        <emma:emma xmlns:emma="http://www.w3.org/2003/04/emma" version="1.0">
          <emma:interpretation id="{17D6B8C2-143D-48A2-8688-3151D32AE93E}" emma:medium="tactile" emma:mode="ink">
            <msink:context xmlns:msink="http://schemas.microsoft.com/ink/2010/main" type="paragraph" rotatedBoundingBox="574,5776 32336,5331 32353,6555 591,69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103092-7BCD-4ACD-95EB-D9BD2681E3AF}" emma:medium="tactile" emma:mode="ink">
              <msink:context xmlns:msink="http://schemas.microsoft.com/ink/2010/main" type="inkBullet" rotatedBoundingBox="577,6038 705,6036 707,6124 579,6126"/>
            </emma:interpretation>
            <emma:one-of disjunction-type="recognition" id="oneOf21">
              <emma:interpretation id="interp25" emma:lang="" emma:confidence="0">
                <emma:literal>•</emma:literal>
              </emma:interpretation>
            </emma:one-of>
          </emma:emma>
        </inkml:annotationXML>
        <inkml:trace contextRef="#ctx0" brushRef="#br0" timeOffset="56378.7286">35 5869 2366 0,'0'0'44'0,"0"0"171"16,0 0-72-16,0 0-40 16,0 0-48-16,0 0-23 0,0 0-22 15,0 0 0-15,0 0 12 0,0 0 14 0,0 9 13 16,0 5 64-16,0-9-44 0,0 2-2 16,0-2 9-16,0 1-9 0,0-1-18 15,23 3 43-15,-23-5-33 0,18-2 16 0,-18 1 0 16,0-2 13-16,21 0 62 15,-21 0-82-15,16 0-1 0,-16 0-13 0,18 0 21 16,0-10 80-16,-18 3-64 16,13 7-7-16,-13-9-2 0,0 1 2 0,0-3 55 15,0 3-108-15,0 3-13 0,0-2-18 16,0 1-9-16,0 3 9 0,0-5-51 16,0 6 42-16,0 1-8 0,0-2 8 15,0 3 13-15,-23 0-38 0,23 0 26 16,-19 0-4-16,19 11 8 0,-18-2-9 15,18 6-4-15,-20-7 8 0,20 0 1 16,-11-1-5-16,11-1 1 0,0 4-17 16,0-6 12-16,0-2 17 0,0-2 12 15,0 2-4-15,0-2 8 0,0 0 5 0,0 0-13 16,0 0 4-16,0 0-12 16,26 0 26-16,-5-8 66 0,-21 8-17 0,0-7-35 15,18-1-6-15,-18 3-23 0,16-1-6 16,-16 1 0-16,0 1 5 0,0 0-4 15,0 1-17-15,0-4-93 0,0 5-9 16,0 1-45-16,0-1-27 16,0 2-4-16,0 0 6 0,-21 0-198 0,5 0 99 15,1 0-71-15,15 0-53 0,-21 0-106 16,-7 15-855-16,12-7 851 0</inkml:trace>
      </inkml:traceGroup>
      <inkml:traceGroup>
        <inkml:annotationXML>
          <emma:emma xmlns:emma="http://www.w3.org/2003/04/emma" version="1.0">
            <emma:interpretation id="{41482FAB-4458-435B-A0D4-7C89D97568F6}" emma:medium="tactile" emma:mode="ink">
              <msink:context xmlns:msink="http://schemas.microsoft.com/ink/2010/main" type="line" rotatedBoundingBox="1420,5764 32336,5331 32353,6555 1437,6987"/>
            </emma:interpretation>
          </emma:emma>
        </inkml:annotationXML>
        <inkml:traceGroup>
          <inkml:annotationXML>
            <emma:emma xmlns:emma="http://www.w3.org/2003/04/emma" version="1.0">
              <emma:interpretation id="{C101C478-4D3D-4E7B-8A90-D1695A0A69A2}" emma:medium="tactile" emma:mode="ink">
                <msink:context xmlns:msink="http://schemas.microsoft.com/ink/2010/main" type="inkWord" rotatedBoundingBox="1420,5764 3648,5733 3659,6536 1432,6567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7017.956">1096 6320 2035 0,'-20'-20'13'0,"-1"-4"38"0,-2-3 61 16,-19-38 263-16,19 29-166 0,2-4-20 15,3-4-39-15,0-2-14 0,5-1-33 0,-3-48 61 16,16 47-88-16,0 2 10 16,0 2-15-16,19 5-2 0,19-26 14 0,-14 41-102 15,4 3 26-15,-2 9 5 0,5 6 2 0,44 6 70 16,-33 13-69-16,-1 3 13 15,3 5-8-15,-3 6 1 0,32 28-9 16,-45-27-11-16,-4 0 1 0,-9-2 5 16,-7 0 2-16,-8-4-4 0,0 21 8 0,-23-26-17 15,-1-1 8-15,-4-1-11 16,-6-2 5-16,-33 7 8 0,33-13-5 0,1-1 0 16,2-2 3-16,0-4-8 15,-21 0 13-15,34 0-5 0,2 0-3 0,6-11 0 16,-1 11-9-16,6-7-7 0,5 7 4 15,0 0 9-15,0 0 5 16,26 0 2-16,-3 11 3 0,34 16-23 0,-23-11-30 16,2 2-9-16,0-1-30 0,1 2-62 15,38 15-283-15,-39-19 149 0,0-1 2 16,1-3-7-16,-4-1-46 0,29 5-586 16,-36-13 400-16,-3-2 97 0</inkml:trace>
          <inkml:trace contextRef="#ctx0" brushRef="#br0" timeOffset="56661.5852">967 5718 3142 0,'0'-19'212'0,"-18"12"-49"0,18 3-6 0,0 0-92 16,0 3-38-16,0 1-20 15,0 13 81-15,0 3-19 0,0 4-19 16,0 7-23-16,18 3-14 0,16 44 2 16,-16-35-16-16,0 4 7 0,2 0-1 0,-1 0-1 15,22 37-4-15,-25-43-37 16,2-2-64-16,-3-1-65 0,1-3-89 0,-3-3-71 16,2 8-309-16,-12-18 346 0,-3-3 9 15,0-5-132-15,0-1-102 0,0-1-321 16</inkml:trace>
          <inkml:trace contextRef="#ctx0" brushRef="#br0" timeOffset="57314.5522">1663 6098 2128 0,'-21'-10'23'0,"3"4"29"16,18-1 23-16,-13 1-10 0,0 3 9 16,13 3-61-16,-10 0 20 0,10 0 39 15,-10 9 36-15,10 13 137 16,0-8-130-16,0 2 8 0,0 1 4 0,0-1 13 16,20 0-20-16,17 13 79 0,-14-16-115 15,3-2 3-15,0-4-23 0,2-2 8 16,37-1 56-16,-31-4-60 0,2 0-2 15,0 0 5-15,-2-9 12 0,28-10 119 16,-39 9-80-16,-2 0 18 0,-8-2-31 16,-13 3-33-16,0-2-24 0,0-9-52 15,0 8 16-15,0 0-38 0,-24 1 16 0,1-1-16 16,-13-8-47-16,2 13-16 16,1-1-32-16,2 3-47 0,2 1-14 0,-28 3-167 15,31 1 199-15,3 0-43 0,2 0-88 0,1 0-66 16,-17 8-531-16,27-8 259 15,2 8-8-15,3-8 110 0</inkml:trace>
          <inkml:trace contextRef="#ctx0" brushRef="#br0" timeOffset="57754.1997">2114 6021 2635 0,'15'-6'72'16,"-7"1"79"-16,-8 2 66 15,0 3 38-15,0 0 54 0,0 0-265 0,0 0-62 16,0 0 25-16,0 0 17 0,0 0 16 15,0 32 98-15,0-15-84 0,0 3-2 16,26-1-3-16,-26 4-13 0,49 23 11 16,-49-23-28-16,28-5 8 0,-4-1-31 15,-1 2 29-15,24 10 16 0,-29-18 19 16,0-3-11-16,-3-3 15 0,3-1 26 16,11-1 91-16,-16-3-115 0,-13 0-28 15,15 0-14-15,1-12-18 0,-1 3-18 0,9-1 4 16,-24 1-10-16,13 2 8 15,-13 7-4-15,13-6-24 0,-3 6-42 0,0 0 39 16,1 0 24-16,2 0 4 16,2 0 12-16,24 18 10 0,-23-8-3 0,4-2-4 0,11 0 1 15,0 0-3-15,42 4 9 16,-40-7-1-16,4-5-8 0,7 0 18 16,-11 3-8-16,-2-3-7 0,21 0 10 15,-31-11-11-15,-3 0 17 0,-2 2-4 16,-6 0 19-16,-2-16 34 0,-8 13-45 0,0 1-21 15,0-2-1-15,0-1 9 16,0-16-19-16,-29 14-28 0,1 2-42 16,4-1-38-16,1 3-36 0,-29-6-161 15,29 13 159-15,0 1-89 0,2 3-105 0,0 1-119 16,1 0-202-16,-14 0-778 0</inkml:trace>
        </inkml:traceGroup>
        <inkml:traceGroup>
          <inkml:annotationXML>
            <emma:emma xmlns:emma="http://www.w3.org/2003/04/emma" version="1.0">
              <emma:interpretation id="{A8FEB9D4-E42C-4A0D-8D62-A4327254B130}" emma:medium="tactile" emma:mode="ink">
                <msink:context xmlns:msink="http://schemas.microsoft.com/ink/2010/main" type="inkWord" rotatedBoundingBox="3869,6014 8237,5953 8245,6530 3877,6592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9317.7437">5321 6114 2293 0,'-16'-19'145'0,"16"12"26"0,-10 1 50 0,10 2-3 15,0-2-10 1,0-2 86-16,0 6-204 0,0 1-24 0,0 0-27 16,0 0-28-16,0 0 0 15,0 1-3-15,0 0 12 0,18 0-7 0,-18 0 13 16,28 10-6-16,19 10 35 0,-29-10-17 15,3 3 2-15,-3 0-2 0,3-2-16 16,12 18 6-16,-22-17-18 0,4 2 3 16,-7-2-2-16,2-4-7 0,1 9-50 15,-11-11 44-15,0-1 12 0,2-2 3 0,-2-1 63 16,0-2-50-16,0 0 28 16,0 0-22-16,0 0 12 0,0 0 8 15,0 0 5-15,0-17 45 0,0 6-73 0,0 3-6 0,0-5-20 16,0 0-8-16,0-14 0 15,0 11 9-15,0 2-4 0,0 0-19 16,0 2 14-16,23-4-19 0,-23 9 24 16,24 4 3-16,-24 3-3 0,26 0-8 0,-8 0 6 15,15 0-8-15,-17 10 10 16,-3-1-4-16,0-1 7 0,0-1-15 0,2 6 10 16,-15-6-2-16,11-3 20 15,-11-4-11-15,0 0-5 0,0 0 9 16,0 3 2-16,0-3-2 0,0 0 90 0,0 0-87 15,0 0-6-15,0 0-106 0,0-11 97 16,0 3 1-16,0 1-1 0,23 7 3 16,-2-16-32-16,-21 16 30 0,18 0-11 15,0 0 7-15,-3 0 15 0,22 9-19 16,-14 5 13-16,0-1-10 0,0 4 11 16,6-1-5-16,23 21-78 0,-26-19-13 15,0-3-28-15,-6 0-18 0,-2-2-41 0,-2-1-75 16,5 6-422-16,-14-14 306 15,-7 0-36-15,0 1-228 0,11-5 18 0</inkml:trace>
          <inkml:trace contextRef="#ctx0" brushRef="#br0" timeOffset="57937.445">3333 6338 2922 0,'15'4'74'0,"-2"-1"62"0,-2-1 34 0,14-2 94 16,-9 0-232-16,-3 0-32 0,8 0-30 15,2 0-71-15,31-8-415 0,-20-3 87 16,2 2-136-16,3 2-121 0,5 2 90 15</inkml:trace>
          <inkml:trace contextRef="#ctx0" brushRef="#br0" timeOffset="58390.7591">3680 6050 2754 0,'0'-6'107'0,"0"0"56"16,0 1 53-16,0 3-24 0,0-4 54 0,0 6-192 0,20 0 2 15,-2 0-7-15,6 0-26 0,4 0 28 16,32 25 17-16,-22-13-16 16,1 2-26-16,-2 2-3 0,1 2 2 15,27 20 17-15,-24-17-20 0,-9-3-9 0,-7 2-10 16,-4-1-12-16,10 15 59 0,-18-21-47 15,-13-1 1-15,0 1-56 16,0-4 53-16,0 3 14 0,0-8-7 16,0-2 9-16,0 0 10 0,0-2 9 0,0 0 21 15,0 0 77-15,0-10-45 0,0-3 4 16,-26 4-15-16,26-2-13 0,-20-19-5 16,20 12-23-16,0-1 5 0,0-1-4 15,0-1 3-15,0-17-17 0,0 22-38 0,0 4 1 16,0 1-10-16,0 3 4 15,25 8 5-15,4 0 9 0,-3 0 5 16,0 11-10-16,-3 1 5 0,5 1-5 16,19 19-52-16,-24-16-39 0,-5 1-46 0,3 1-28 15,-5-1-12-15,10 13-205 0,-11-17 94 16,-2-1-107-16,0-2-63 0,-3-4-164 16,6 2-707-16</inkml:trace>
          <inkml:trace contextRef="#ctx0" brushRef="#br0" timeOffset="58772.9101">4606 6118 2474 0,'-23'-15'105'15,"23"3"-2"-15,-18 1 53 0,18 3 28 0,0-1-33 16,0 9-125-16,0 0 1 16,0 0 39-16,0 0 31 0,0 12 2 15,0 11 74-15,0-10-112 0,0 3-1 0,23 0-9 0,-7 0-4 16,17 15 39-16,-12-18-59 15,-3-1 0-15,3 0-7 0,-1-3 18 16,24 4 35-16,-20-8-31 0,2-5-7 16,-3 0 5-16,0 0 7 0,16 0 24 0,-21-11-35 15,-2 3 11-15,-3-1-12 16,-3 1 28-16,0-1-14 0,-10-15 18 16,8 14-69-16,-8-1-4 0,0 1-2 15,0 1-7-15,0-6-8 0,0 12-1 0,0 0 6 16,0 3-3-16,0 0 65 0,0 9-45 15,0 0 3-15,0 0-61 16,0 3 56-16,0 0-16 0,0 0-6 0,0 11-58 16,0-14 44-16,31 1-10 0,-5-3-26 15,-3 0-6-15,24 4-206 0,-21-8 42 16,2-3-104-16,1 0-62 0,2 0-78 16,34 0-768-16,-37-9 720 0,1-1 118 15</inkml:trace>
          <inkml:trace contextRef="#ctx0" brushRef="#br0" timeOffset="59779.815">6151 5945 2447 0,'0'-32'91'0,"0"0"69"16,0 3 76-16,0 8 4 0,0-11 96 0,0 22-274 15,0 5-33-15,0 5-13 16,0 0 45-16,19 15 107 0,-19-2-92 16,20 7-27-16,-4 2-16 0,-1 5-2 15,9 37 29-15,-9-29-41 0,1 0 9 0,2 3-4 16,3 0 17-16,-3 0-9 0,28 32-4 16,-25-39-27-16,-3-1 4 15,-2-5-7-15,-1-3 13 0,-5 7 35 0,-10-18 9 0,0-6 39 16,0 0 32-16,0-5-5 15,24 0 57-15,-24 0-148 0,0-12 0 16,0 0-15-16,0-1-4 0,0-1-6 16,0-22 2-16,-26 14-11 0,26-4 9 0,0 1-4 15,0-2-10-15,0-30-8 16,0 31 9-16,0 2-9 0,0 3 16 16,0 4-15-16,0-4-22 0,26 16 29 0,-26 5 0 15,36 0 8-15,-10 0 0 0,23 24-10 16,-26-9 14-16,1-1 115 0,2 2-106 15,-3 0-17-15,-5 2 4 0,-3 15-102 16,-15-16 116-16,0 0-5 0,0-3-18 16,0-2 19-16,0 10-1 0,0-13 6 15,-36-1-42-15,8-1-89 0,28-2-52 0,-65 3-257 16,39-8 236-16,-2 0-72 16,-1 0-97-16,1 0-115 0,-27 0-817 15,30-12 636-15,1 2 133 0</inkml:trace>
          <inkml:trace contextRef="#ctx0" brushRef="#br0" timeOffset="60168.9289">6679 6033 2228 0,'0'0'16'16,"0"0"39"-16,0 0 33 0,0 0 260 16,21 11-175-16,-21-3 2 0,18 0-52 15,-18 1 5-15,47 12 94 0,-29-11-129 0,3 0 9 16,2-1-10-16,-2-1-11 0,25 7 43 15,-20-11-75-15,0 1-7 16,0-2-12-16,2-3 5 0,29 0 47 16,-31 0-40-16,-2 0 12 0,-6-10-6 0,0 1-1 15,-5 0 18-15,5-6 27 0,-18 6-66 16,8-1-28-16,-8 0-11 0,0 0 7 16,0-6-15-16,0 8 17 0,-26 0-8 15,26 1 4-15,-31 2 14 0,-24 5-20 0,29 0 9 16,-2 0 1-16,5 0 1 15,-3 12 0-15,-21 11-8 0,32-11 3 16,-1 1 24-16,16 2-12 0,-13 0-1 16,13 2-2-16,0 12-20 0,0-12 26 0,0-1-11 15,26-2-8-15,0 1-18 16,31 13-109-16,-26-16 33 0,5-2-14 0,3-2-31 16,-3 0-75-16,45 0-442 15,-40-7 270-15,-2-1-13 0,0 0-84 0,-3 0-139 16,0 0 102-16</inkml:trace>
          <inkml:trace contextRef="#ctx0" brushRef="#br0" timeOffset="60488.1662">7430 6103 2090 0,'-15'-12'33'0,"2"1"42"0,13 2 53 16,-11-4 223-16,11 9-182 16,0 2-25-16,0 0-33 0,0 2-23 15,0 0-10-15,0 0 57 0,0 0-64 0,24 0-15 0,-6 8-9 16,2 0-6-16,22 13 52 15,-19-11-42-15,3 3 4 0,0 1-17 16,-3-1 2-16,21 15 8 0,-28-12-31 16,-1-3-6-16,-2-2 6 0,-5-1-12 15,0 7 9-15,-8-11-12 0,0-1 10 16,0-3-1-16,0 1-19 0,0-2 13 16,-39 0 7-16,18-1 4 0,6 0-5 15,-3 0 1-15,2 0 1 0,-15-20 45 16,18 11-37-16,3-2-7 0,10 0-10 15,-13-3-18-15,13-15-3 0,0 14 3 0,0 0-22 16,0 0-22-16,0 3-37 0,26 1-67 16,20-5-345-16,-23 8 152 0,1 0-62 15,4 2-196-15,1 0-88 0</inkml:trace>
        </inkml:traceGroup>
        <inkml:traceGroup>
          <inkml:annotationXML>
            <emma:emma xmlns:emma="http://www.w3.org/2003/04/emma" version="1.0">
              <emma:interpretation id="{39FFE5A7-EFAD-4BBB-B2E3-4433B22ABB75}" emma:medium="tactile" emma:mode="ink">
                <msink:context xmlns:msink="http://schemas.microsoft.com/ink/2010/main" type="inkWord" rotatedBoundingBox="8627,5956 9615,5942 9622,6449 8634,6463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0855.5258">8328 5843 2498 0,'-5'-8'56'16,"0"1"83"-16,0-6 288 0,2 10-232 16,-2-1-62-16,-3 1-52 0,0 1-8 15,-7 2 42-15,5 0-45 0,-3 0 3 0,-3 11-2 16,1 2 0-16,-4 1-16 0,-30 26 25 16,26-17-56-16,5 2 3 0,5 2-7 15,3 0 4-15,10 28 5 0,0-31-27 0,0-2-4 16,0 2 7-16,33-3-7 15,27 14-28-15,-32-20-17 0,6-3-34 16,0-1-65-16,-3-3-85 0,33-3-541 16,-35-5 284-16,2 0-224 0,-3 0 48 15,1 0 94-15</inkml:trace>
          <inkml:trace contextRef="#ctx0" brushRef="#br0" timeOffset="61129.5173">8533 5795 2148 0,'0'-13'38'0,"0"4"38"0,0-4 177 0,0 12-113 15,26 1 1-15,-3 0-10 0,-2 0 8 0,33 14 84 16,-20 0-118-16,-1 4-7 0,4 1 13 16,1 3 2-16,48 28 76 15,-45-22-129-15,-5 1-7 0,-4 0-10 0,-7 2-3 16,-1-2 6-16,9 26 30 15,-33-30-48-15,0-1-11 0,0-3 4 16,0-3-10-16,0 12-44 0,-28-19 37 16,-1-1-2-16,6-3 57 0,-3-1-69 0,-31 3-147 15,26-6-36-15,-5-3-167 0,2 0-125 16,-2 0-213-16,2 0-191 0</inkml:trace>
        </inkml:traceGroup>
        <inkml:traceGroup>
          <inkml:annotationXML>
            <emma:emma xmlns:emma="http://www.w3.org/2003/04/emma" version="1.0">
              <emma:interpretation id="{240E9EE2-8F68-4502-BE3A-234F320B2B2C}" emma:medium="tactile" emma:mode="ink">
                <msink:context xmlns:msink="http://schemas.microsoft.com/ink/2010/main" type="inkWord" rotatedBoundingBox="10165,5919 11060,5906 11065,6319 10171,6331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2418.8389">9770 5988 2849 0,'5'-7'134'0,"-2"3"-20"0,-3 2 8 0,0 1-51 16,0 1-52-16,0 0-18 0,0 0-6 15,0 9 15-15,0 2-12 0,0 1 19 0,0 2 28 16,20 16 75-16,-1-14-74 0,-1-2-20 15,0-2-6-15,3 1 12 16,20 4 74-16,-20-12-43 0,-3 0-3 0,3-2-14 16,-3-3 13-16,15 0 6 0,-20 0-32 15,3 0-14-15,-6-16 2 0,3 7-10 16,10-13 8-16,-15 10-1 0,0 2-9 16,0-4-16-16,-1 0 7 0,4-3-1 15,4-13-2-15,-7 14 1 0,0 4-5 0,0 2 11 16,5-1-10-16,10 0 4 15,-8 11-4-15,3 0 15 0,3 0-12 16,5 0 4-16,28 22-4 0,-28-9 2 16,5 1 3-16,-2-1 5 0,-3 3-10 0,10 13 13 15,-23-15 0-15,-5 0-15 16,-8-2-13-16,0 0 1 0,0-3-30 0,0 8-113 16,0-12-16-16,-26 0-85 0,-3-4-67 15,1 1-67-15,-42-2-519 0,34 0 280 16,-6 0 104-16</inkml:trace>
          <inkml:trace contextRef="#ctx0" brushRef="#br0" timeOffset="62668.9891">9635 5771 1899 0,'-5'-5'33'0,"-3"5"195"0,8 0-37 15,0 0 9-15,0 9-5 0,0-9 26 0,19 9 248 0,-19 0-257 16,23-9-30-16,-8 6-46 15,1-6-1-15,-1 0-10 0,9 0 114 16,-24 0-133-16,18 0 6 0,-8-10-18 16,1 10-27-16,-4-18-3 0,-7 9-64 0,0 1-4 15,0 1 0-15,0 2-5 16,0-6-115-16,0 6-23 0,0 5-39 16,0 0-14-16,0 0-31 0,0 0-302 15,-15 0 199-15,15 0-48 0,0 0-69 0,0 10-274 16,0 1 80-16</inkml:trace>
        </inkml:traceGroup>
        <inkml:traceGroup>
          <inkml:annotationXML>
            <emma:emma xmlns:emma="http://www.w3.org/2003/04/emma" version="1.0">
              <emma:interpretation id="{294DA93B-7780-4E4F-B07C-3C6254D921E3}" emma:medium="tactile" emma:mode="ink">
                <msink:context xmlns:msink="http://schemas.microsoft.com/ink/2010/main" type="inkWord" rotatedBoundingBox="11985,5865 15431,5817 15438,6346 11993,6394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4113.0796">12149 5854 2035 0,'13'0'20'0,"0"9"49"0,-3-1 45 15,3 0 36-15,13 13 154 0,-11-11-180 16,1 0-9-16,2 1-12 0,5 0 21 16,26 10 93-16,-20-13-112 0,5-2-21 15,-6 0 6-15,11-1 0 0,18 1 37 0,-29-6-90 16,1 0-5-16,-3 0 5 15,-3 0 5-15,5 0 43 0,-28-7-54 16,0 7 0-16,0-12-10 0,0 3-3 16,0 0-63-16,0-6 48 0,0 7-4 0,0-1 55 15,0 0-58-15,0 1 4 0,-28-8 2 16,28 9-7-16,-34 1 3 0,8 3-6 16,3-1 11-16,-18 4-9 0,23 0 7 15,-3 0-10-15,3 0 9 0,2 12 5 16,-12 9-4-16,17-9-12 0,11 0 4 0,-7 3 4 15,7 0 7-15,0 1 1 16,0 18-4-16,0-18-4 0,26-1 1 16,-1 1-7-16,-1 0 2 0,33 9 13 15,-26-14 5-15,2-3-8 0,4-2 1 0,1-1-5 16,40-2 7-16,-42-3-7 16,1 0 10-16,-6 0-5 0,13-12-8 0,-6 2 10 15,12-14-7-15,-30 14 2 0,1-3-9 0,-3 0 9 16,3-2-11-16,-21-19 5 15,0 13 1-15,0 0 1 0,0-4 2 16,0-1 9-16,0-31-3 0,0 27 3 16,-34 1-12-16,34 2 20 0,-28 2-5 0,4-14 26 15,24 26-39-15,0 3-2 16,0 6-10-16,0 4 4 0,0 0 6 16,0 24-52-16,0-8 59 0,0 7-4 0,0 2-3 15,0 4 72-15,26 34-71 0,5-31-1 16,-2 0 7-16,-1-1-1 0,1-3 5 15,28 22-12-15,-31-30 2 0,-3-2 7 16,-2-3 3-16,-1-3-6 0,6 4-34 16,-18-11-2-16,-8-2 4 0,3-1-14 15,-3-2-14-15,0 0-24 0,0 0-118 0,0-13 91 16,-26 1 30-16,-3 0 31 16,1-1 6-16,-40-17 26 0,32 12 19 15,0-1-57-15,-3 1 72 0,6 0 15 0,-14-14 152 16,26 21-114-16,13 1-19 0,-4 2-26 15,12 3-11-15,0 0-3 0,0 2-11 16,0 3 3-16,0-4-10 16,33 3 145-16,1 1-133 0,41-3-8 0,-34 1-133 15,8 2 138-15,-5-1 0 0,3-1-17 0,36-3-165 16,-47 2 1-16,-5-2-43 16,0 2-19-16,-5-3-21 0,13-5-222 15,-29 4 267-15,-2 2 2 0,-3-1-19 0,-5 0-88 16,0-7-305-16,0 6 432 0,0 0 170 15,-28-3 261-15,4 2 109 16,4-1 26-16,-24-10 181 0,26 8-417 16,0 1 16-16,-3 0 13 0,8 2 38 0,-18-7 147 15,23 12-212-15,-2 0-42 0,7 1-22 16,3 2-42-16,0 0 100 0,0 0-32 16,0 12 33-16,0 0-27 0,0 5-9 15,18 23 42-15,-18-15-94 0,18 2-10 0,-2 5-15 16,-1-2-7-16,-15 1-6 15,47 33 0-15,-31-34-2 0,7-1-4 0,0-3-5 16,-2-3-16-16,20 19-181 16,-20-28-21-16,-3-1-83 0,0-4-66 0,-2 0-83 15,25-5-905-15,-20-4 791 16</inkml:trace>
          <inkml:trace contextRef="#ctx0" brushRef="#br0" timeOffset="63148.7713">11442 5692 3429 0,'18'-8'63'0,"-7"2"0"16,-1 2 36-16,-5 4 5 0,11 0 107 15,-6 16-125-15,3 2-29 0,2 5-20 16,9 0-9-16,15 35-3 16,-19-27-10-16,1 4-11 0,0-3-2 0,-8 1 4 15,5-2-8-15,8 24-6 0,-13-30 5 16,0-3-5-16,-1-3-2 0,-6-3-11 16,4 8-13-16,-10-17 20 15,0-3 7-15,0-2-5 0,0-2-4 0,0 0-11 16,0 0 30-16,0-13-4 0,-21 4 10 0,21-4 1 15,-36-18-18-15,21 11-1 16,4-2 2-16,11-3 7 0,-13 0 1 16,13-2 2-16,0-21 1 0,0 25-4 15,0 3-6-15,0 5 4 0,24 4 1 0,25-2-3 16,-26 13 0-16,5 0 1 0,4 0 15 16,-4 16-13-16,34 14 22 15,-31-12-13-15,-7 1 13 0,-1-1-15 0,-2 1 4 16,-9-1-8-16,4 15 18 0,-16-19-12 15,0-1 4-15,0 0-12 0,0-3 7 16,-49 7-6-16,26-10 2 0,-1-1-26 16,1-2-25-16,0-1-41 0,-21-3-226 0,20 0 68 15,4 0-61-15,-6 0-38 0,5 0-34 16,-18-22-450-16,29 12 268 0,-3-1 93 16</inkml:trace>
          <inkml:trace contextRef="#ctx0" brushRef="#br0" timeOffset="64509.7399">13875 5926 2289 0,'-20'-6'58'0,"20"6"-1"0,-13 0 30 15,13 0 5-15,0 0 19 0,0 0-4 0,0 17 100 16,0-7-93-16,0-1 14 16,0 1 7-16,23-1-7 0,16 7 74 15,-24-8-131-15,3-1 10 0,6-3-7 0,-4-1-12 0,32-1 17 16,-29-2-54-16,3 0 3 15,-2 0-4-15,-1 0 18 0,16-9 37 16,-29 9-33-16,3-12-6 0,-8 5-33 16,-5 0 5-16,0-2-3 0,0-11 22 0,0 10-23 15,0-3-17-15,-26 2 3 16,6-1-1-16,-22-8-7 0,24 14 5 16,-5 1 8-16,-3 5 0 0,0 0-5 15,-23 0 5-15,26 11 2 0,-1 1 0 16,4 1-6-16,1 1 4 0,9-2 5 0,0 16-8 15,10-11 3-15,0-4-4 16,0 2 10-16,0-3 5 0,44 12-22 0,-21-13-28 16,3 0-40-16,2-3-37 0,3-1-49 15,37 3-439-15,-35-7 190 0,1-3-66 16,2 0-164-16,0 0-48 0</inkml:trace>
          <inkml:trace contextRef="#ctx0" brushRef="#br0" timeOffset="64841.8034">14326 5929 2173 0,'0'-11'28'0,"-16"1"49"16,16-8 234-16,0 13-148 0,0 1-21 0,0 1-49 0,0 1 7 15,0 2 104 1,23 0-102-16,-2 0-7 0,8 9-7 0,-4 0 6 16,9 1-4-16,41 14 57 0,-36-10-98 15,5 1-11-15,3 2-21 0,-9-2 5 16,30 17-13-16,-45-19-2 0,-5 1-3 15,-2-4 8-15,-11-1-3 0,-5 4 0 16,0-9 5-16,0-1-6 0,0-2 9 16,0 1 7-16,-21-2-15 0,-7 0 52 15,10 0-36-15,-3 0 14 0,3-11-12 0,0 1-2 16,-21-9 6-16,21 7-20 16,7-1-5-16,1-3 0 0,-3-30-13 15,13 30 5-15,0 3-14 0,0-12-65 16,0 16 4-16,23 1-22 0,1 1-20 15,-6 0-53-15,31-5-354 0,-21 8 197 16,-4-2-17-16,2 0-12 0,5-1-167 16,36-1-611-16</inkml:trace>
        </inkml:traceGroup>
        <inkml:traceGroup>
          <inkml:annotationXML>
            <emma:emma xmlns:emma="http://www.w3.org/2003/04/emma" version="1.0">
              <emma:interpretation id="{3E613B2B-0D7F-4E79-BFD5-5B39ACF5E432}" emma:medium="tactile" emma:mode="ink">
                <msink:context xmlns:msink="http://schemas.microsoft.com/ink/2010/main" type="inkWord" rotatedBoundingBox="16149,5761 19020,5721 19027,6217 16156,6257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6158.1548">16282 5638 2654 0,'0'-15'63'16,"0"2"96"-16,0 0 79 0,0-6 260 0,0 13-363 15,0 1-75-15,0 2-37 16,0 0-14-16,0 3-9 0,0 10 18 0,24 3 0 16,-9 3 19-16,3 2-3 0,6 6 0 15,20 33 10-15,-16-25-31 0,-5-1-3 16,3 0-1-16,-2 1-1 0,22 22 8 15,-25-29-16-15,-8-3 11 0,8-3-7 16,-8-1 1-16,2 4 8 0,-10-16 9 16,-5 0 5-16,0-2 36 0,0-4 23 15,0 0-5-15,0 0 51 0,0 0-89 0,0-11-4 16,0 2 7-16,0-1-16 16,0-16-3-16,0 10-21 0,0 0 2 15,0-5 5-15,0 0 17 0,0-19 28 0,0 23-28 0,0 2-47 16,0 1-9-16,0 4 9 15,0 6-9-15,0 4 18 0,29 0 4 16,-6 13-12-16,0 2 7 0,3 1-4 16,21 20-34-16,-19-17 21 0,-7 0-17 15,2 0-10-15,-5-3-55 0,21 13-158 16,-23-19 123-16,-3 1-20 0,-3-4-69 16,0-1-98-16,8-2-524 0,-18-4 244 15,16 0-61-15,2 0 121 0</inkml:trace>
          <inkml:trace contextRef="#ctx0" brushRef="#br0" timeOffset="65739.5872">15609 5809 2805 0,'0'-8'43'0,"0"2"50"0,0-2 123 15,0 6-156-15,0 2-46 0,0 0-11 16,0 0 23-16,0 23 55 0,0-9-29 15,0 3 25-15,16 1-9 0,-1 3-6 16,4 1 13-16,14 21 20 0,-9-23-39 16,-1-1-26-16,3-2 5 0,-8-1-1 15,26 7 37-15,-26-17-39 0,-2 0 15 0,2-3 9 16,-3-3 22-16,8 0 61 16,-12 0-91-16,2 0-11 0,-8 0-14 15,5-9 2-15,3 1-16 0,-2-3-12 0,-6 4-8 16,0 7-3-16,-5-5 2 0,8 5 2 15,-3 0 8-15,0 0-5 0,0 0 5 16,0 0 18-16,3 0-20 16,18 0 11-16,-8 0-18 0,3 0 16 0,-3 0-5 15,10 0 4-15,27 0-1 0,-19 0 4 16,3 0-6-16,-11 0 7 0,1 0 26 16,25-20 153-16,-36 12-81 0,-2-2 7 15,-16 2-72-15,0-2 41 0,0 1-30 16,0-10-31-16,0 8-26 0,0 1-11 0,0-1-12 15,0 1-90-15,0-11-238 16,0 12 141-16,-16 1 43 0,-2 0-29 16,3 0-103-16,-27-1-541 0,27 5 333 0,-9 1-202 15,4 1 79-15,-4-1 99 0</inkml:trace>
          <inkml:trace contextRef="#ctx0" brushRef="#br0" timeOffset="66510.0444">17131 5868 1970 0,'0'10'83'0,"0"-3"24"0,0 2 39 16,0-1 10-16,0 0 4 0,0-8-2 15,24 0 184-15,-24 10-184 0,23-10-30 0,0 0-30 16,-2 0 2-16,31 0 53 0,-24 0-108 15,1 0-2-15,-3 0-12 16,2 0 11-16,19-10 43 0,-32 2-56 16,-2-1 1-16,3 1-15 0,-11 0 3 0,-5-12 12 15,0 6-23-15,0 3-9 16,0-4 6-16,0 4-8 0,-29-5-3 0,-25-5-7 16,31 12 6-16,-6 4 2 0,-4 5 5 15,4 0-3-15,-23 11 5 0,26 2-1 16,3 1 4-16,8 2-6 0,-3 2 5 15,18 18-2-15,0-18 4 0,0 1-5 16,0 1-6-16,0-3-4 0,28 17-46 16,6-18 1-16,-1-4-40 0,6 2-66 15,5-6-95-15,-2 0-66 0,53 1-443 0,-46-9 275 16,-2 0-145-16,2 0 97 0,-5 0 79 16</inkml:trace>
          <inkml:trace contextRef="#ctx0" brushRef="#br0" timeOffset="66884.9517">17768 5801 2183 0,'0'-14'82'0,"0"9"-3"0,0 4 12 15,0-1-19-15,0 2 6 16,0 0 83-16,0 0-75 0,0 10-7 16,0 0-6-16,23 0 24 0,27 14 106 15,-32-11-104-15,5 3-17 0,-2-1-6 0,2 0-7 16,-7 1-25-16,12 10 9 0,-15-13-45 15,-8-3 9-15,6-1-4 16,-6-4 8-16,-5 4 61 0,0-7-38 0,0-2 1 16,0 0-37-16,0 0 28 0,0 0 17 15,0 0-5-15,0 0-13 0,0-11 5 16,0 1 0-16,0-12 1 0,0 8-35 16,0-1 4-16,0-1 4 0,0-2-1 15,0-1-36-15,28-13 16 0,-10 19 0 0,-18 4 32 16,21 3-24-16,2 2-2 0,21 4 2 15,-20 0-11-15,4 13 4 0,-5 0-13 16,11 1-17-16,23 19-83 16,-31-15 44-16,-3-2-49 0,0 0-33 0,1-1-84 0,7 11-417 15,-18-17 284-15,-3 0-64 16,0-2-191-16,-2-1 45 0,3-3 107 16</inkml:trace>
        </inkml:traceGroup>
        <inkml:traceGroup>
          <inkml:annotationXML>
            <emma:emma xmlns:emma="http://www.w3.org/2003/04/emma" version="1.0">
              <emma:interpretation id="{8287FEB5-EF61-4DA7-B495-2A592DA83D40}" emma:medium="tactile" emma:mode="ink">
                <msink:context xmlns:msink="http://schemas.microsoft.com/ink/2010/main" type="inkWord" rotatedBoundingBox="19486,5946 21519,5917 21529,6667 19497,6695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7858.09">18961 5762 2384 0,'0'-2'51'0,"-18"1"41"16,18-3 27-16,0 4 20 15,0 0 110-15,0 0-114 0,0 0 14 0,0 14-20 16,0-2-15-16,18 0-21 0,21 17 54 15,-15-13-105-15,-9 0 1 0,8 0-12 16,1-1 16-16,25 13 48 0,-21-18-59 0,1-2-39 16,-1 2 22-16,-2-4 0 15,31 0 17-15,-34-3-31 0,1-3-3 0,-1 0 2 16,-2 0 1-16,30 0-2 16,-27-13 7-16,-9 4-6 0,3-1 0 15,-2 0 34-15,-6 0-40 0,1-10-2 0,-11 8-35 16,0 2 42-16,0-3-3 0,0 0-4 15,0-8-6-15,0 15 5 0,0 0 0 16,0 2-5-16,0 4 8 16,0 0-5-16,0 10 5 0,0 3 0 0,0 4 6 15,0 6-3-15,0 30 5 0,0-21-18 16,0 2 4-16,31 6 1 0,-3 1 7 16,-2 0 2-16,31 41 3 0,-29-41-2 15,1-1 8-15,-1-3-7 0,-2-7-5 0,16 29-13 16,-27-35 5-16,-7-3 8 0,0-4 13 15,-8-5-4-15,0 7 25 16,0-14-19-16,0-3 0 0,-36-2 4 16,4 0 4-16,-35 0 28 0,28-10-32 15,1-3 6-15,-1-4-8 0,-8 0 0 0,3-5 1 16,-39-30-18-16,42 22 3 0,7 0 2 16,6-2 0-16,4-1 0 0,4-27-18 15,20 35-27-15,0 3-25 0,0 1-18 0,0 4-24 16,0-11-142-16,0 17 66 15,33-1-50-15,1 3-26 0,-6-1-27 16,6 2 31-16,39-8-137 0,-32 7 247 16,-2 2 33-16,5 0 45 0,-5 0 27 0,41-3 61 15,-46 6 42-15,-9 2 18 16,-1-2 17-16,-9 2 2 0,6 1 48 16,-21 1-86-16,0 0 22 0,0 0 16 0,0 0 16 15,0 26 110-15,0-14-133 0,0 3 1 16,0 1 8-16,0-1-1 0,0 1 3 15,0 15 92-15,0-18-100 0,0-1-17 16,16 1-11-16,-1-4-10 0,3 4 49 16,5-10-86-16,-2 0 31 0,2-3-5 15,3 0 9-15,21 0 95 0,-19 0-87 0,1-14 5 16,-6 3 5-16,0 2 20 16,16-11 86-16,-28 9-115 0,-1 1-22 15,0-2-32-15,-10 2 13 0,8-3-28 0,-8-11-13 16,0 11 0-16,0 4-13 0,0-1-60 15,0 1-39-15,-52-4-223 0,39 7 202 16,-7 2 2-16,4 0-48 16,-2 1-104-16,-21-5-510 0,16 4 309 0,7 0-232 15,-7 2 128-15</inkml:trace>
          <inkml:trace contextRef="#ctx0" brushRef="#br0" timeOffset="68230.3642">20232 5839 2442 0,'0'0'37'0,"5"0"62"0,-5 0 65 16,6 0 42-16,9 18 183 0,-12-7-253 16,7 0-10-16,6 2-32 0,-3 1-3 15,25 16 46-15,-19-15-82 0,-1-2-11 0,-3 1-6 16,9-3 4-16,9 7 56 15,-17-12-37-15,-1-2 16 0,-2-1 10 0,5-3 21 16,13 0 90-16,-18 0-113 16,8-10-3-16,-8 2 1 0,-3-1-19 0,6-1-4 15,12-10 37-15,-15 10-60 16,0-1-1-16,0-2-26 0,-5 2 15 0,20-10-50 16,-22 13-16-16,4 3-12 0,-10 0-6 0,0 5 11 15,0 0-33-15,0 10 10 16,0 1-26-16,0-1-35 0,0 4-24 15,0 15-127-15,0-13 160 0,18-2 0 16,3 0-31-16,-3-1-79 0,0 0-74 0,26 8-399 16,-16-15 320-16,1 0-195 15,5-1-7-15,4-2 36 0</inkml:trace>
        </inkml:traceGroup>
        <inkml:traceGroup>
          <inkml:annotationXML>
            <emma:emma xmlns:emma="http://www.w3.org/2003/04/emma" version="1.0">
              <emma:interpretation id="{F23338EB-5A8D-4742-957E-98B5F4328A5F}" emma:medium="tactile" emma:mode="ink">
                <msink:context xmlns:msink="http://schemas.microsoft.com/ink/2010/main" type="inkWord" rotatedBoundingBox="22554,5926 23505,5912 23510,6225 22558,6238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9473.3003">22013 5766 2123 0,'0'-7'20'15,"0"2"45"-15,0-2 54 0,0 1 194 0,0 3-169 16,0 0-16-16,0 3 10 0,0 0 34 15,0 0-12-15,0 0 87 0,0 0-174 16,0 0-6-16,0 0-13 16,0 0 2-16,0 0 11 0,0 0-45 0,0 0-16 15,0 0-5-15,0 0-5 0,0 0-48 16,0 7 52-16,0 1 0 0,0 4 34 16,0 3-25-16,0 23-15 0,0-14 11 15,0 0-19-15,0 2 8 0,0-1 11 16,18-3-4-16,13 19 30 0,-13-24-14 15,3-2 20-15,0-3 4 0,0-2 7 0,28-1 55 16,-29-5-48-16,6-4-4 16,-2 0-11-16,-1 0 20 0,24-24 47 15,-24 13-60-15,-2-1-4 0,-1 0-9 0,1-2-5 16,5-7 4-16,-18 12-28 0,-1 0-9 16,-7 3-1-16,8 0-7 0,-8 3-9 15,0 3-55-15,0 0 30 0,0 0-2 0,0 0 15 16,0 0 7-16,0 8 28 15,0-1 5-15,23 0 4 0,-7-1-10 16,2 2 0-16,23-4-4 0,-17 0 6 16,-6-4 9-16,13 0-3 0,0 0-4 0,34 0-20 15,-34 0 28-15,5-13 17 0,-5 2 3 16,-2 2 23-16,-1-1-27 0,11-8 23 16,-24 7-31-16,-4 1-4 15,-1-1-13-15,-10 0 4 0,0-8-9 0,0 9 29 16,0-1-83-16,0 3-50 0,0 2-31 15,-23-5-223-15,2 8 203 0,6-1-55 16,-1 3-76-16,0-1-70 0,-20 2-443 16,21 0 284-16,4 0-109 0,1 0 100 15</inkml:trace>
        </inkml:traceGroup>
        <inkml:traceGroup>
          <inkml:annotationXML>
            <emma:emma xmlns:emma="http://www.w3.org/2003/04/emma" version="1.0">
              <emma:interpretation id="{7C29AB71-7287-4021-92C2-176007602D59}" emma:medium="tactile" emma:mode="ink">
                <msink:context xmlns:msink="http://schemas.microsoft.com/ink/2010/main" type="inkWord" rotatedBoundingBox="23852,5669 25848,5641 25855,6161 23859,6189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0518.9307">24933 5565 2710 0,'0'-22'134'16,"0"-1"88"-16,-11 2 37 0,11 7-14 16,0 1-83-16,0-3-39 0,0 16-111 15,0 0-3-15,0 0 7 0,0 0-11 16,0 31 53-16,24-12-38 0,-1 1 8 0,0 6-13 15,3 3 7-15,23 39-3 16,-25-37-17-16,-4 1-2 0,1 2-2 0,-3-3 9 16,0-2-20-16,11 23-84 15,-14-29-23-15,-2-4-51 0,0-1-66 0,0-5-67 16,3 9-347-16,-16-18 314 0,0 2-209 16,10-5-20-16,-7-1 53 15</inkml:trace>
          <inkml:trace contextRef="#ctx0" brushRef="#br0" timeOffset="70705.2843">24979 5716 2694 0,'-7'-8'123'0,"4"3"71"16,3 1 30-16,0 1-37 0,0-1-22 16,0 2-139-16,18 1-11 0,3 0-7 15,-3 0-6-15,31-2-7 0,-20 3-16 0,-1 0-52 16,-2 0-81-16,2 0-89 0,-4 0-74 15,20 0-405-15,-23 0 167 0,-3 0-17 16,-3 6 97-16</inkml:trace>
          <inkml:trace contextRef="#ctx0" brushRef="#br0" timeOffset="70247.7618">23450 5799 2353 0,'28'-7'65'0,"-7"-1"77"15,-11 1 71-15,-10 1 67 0,0-6 178 16,0 12-318-16,0-5-64 16,0 2-42-16,0 1-15 0,0 2-5 0,0 0-9 15,0 0-4-15,0 0-11 0,0 0 16 16,-62 28 2-16,39-15 6 0,-16 3 5 16,8 2-4-16,10-1 3 0,3 18 10 15,18-19-21-15,0-2-1 0,0 0-1 0,0-3 6 16,0-1 12-16,0 2 43 0,0-8-21 15,23-2-2-15,-23-1-6 16,37-1 2-16,12 0 11 0,-49 0-23 0,26-9-2 0,-6 9-7 16,-20-12 10-16,19-7 20 15,-19 12-22-15,0-1-14 0,0 0-3 16,0 3-11-16,0-6-6 0,0 9-9 16,0 2-2-16,0 0-6 0,0 0 9 15,0 0-1-15,0 10-27 0,0-2 13 0,0 3 3 16,25-2 12-16,-25 2-1 15,57 8-48-15,-31-9 2 0,5-1-17 16,0-1-22-16,3-2-46 0,38 2-309 16,-35-8 170-16,2 0-2 0,-1 0 30 0,1 0-10 15,34 0-229-15,-45 0 229 16,-2 0 31-16,-3-8 109 0,-7 8 155 0,-3-11 134 16,-5-5 252-16,-8 6-292 0,0 1-24 15,0-2 10-15,0-4 20 0,-24-14 169 16,6 15-163-16,18-1-3 0,-18 0-13 15,18 2-8-15,-54-8 120 0,54 13-136 16,0 4-30-16,0-1-32 0,0 3-14 16,0-1-12-16,26 3 3 0,-8 0 11 15,0 0-1-15,-3 0 13 0,6 14-9 0,20 10 34 16,-17-11-6-16,2 0 19 16,-1 2 5-16,-4-1-6 0,26 16 31 0,-26-17-62 15,-6 0-7-15,-2-4-2 0,-3 1-13 0,6 6 32 16,-14-13-21-16,1 1-17 15,-3-3 26-15,0-1 13 0,0 0 72 16,0 0-87-16,0 0 5 0,0 0-12 16,0 0 16-16,0-10 15 0,0-10 23 0,0 7-54 15,0-2-20-15,0-2 3 16,0-1 7-16,0-22-2 0,0 19-9 16,0 3-8-16,0 0-1 0,0 3-8 0,0-5-20 15,21 15 22-15,-3 5 18 0,-3 0-14 16,4 0 7-16,17 19-29 0,-13-5 17 15,0 1-13-15,1 1-19 0,-4 1-5 16,4 0-20-16,14 16-96 0,-19-16 44 0,-1-2-60 16,2-2-89-16,-1-2-82 15,12 4-480-15,-18-10 269 0,-3 0-62 16,5-1 110-16</inkml:trace>
        </inkml:traceGroup>
        <inkml:traceGroup>
          <inkml:annotationXML>
            <emma:emma xmlns:emma="http://www.w3.org/2003/04/emma" version="1.0">
              <emma:interpretation id="{FB3EF95A-8B2E-41AD-B64D-FF83C1FA705A}" emma:medium="tactile" emma:mode="ink">
                <msink:context xmlns:msink="http://schemas.microsoft.com/ink/2010/main" type="inkWord" rotatedBoundingBox="26637,5463 29847,5418 29857,6128 26647,6173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71501.5651">26126 5699 2064 0,'0'-3'9'0,"-13"2"4"16,3 1 130-16,10 0-60 0,0 0 20 15,-3 0-33-15,3 8 8 0,0 1 12 0,0 6 81 16,0-8-83-16,23-2-8 16,-4 2 37-16,4-1 6 0,29-1 120 15,-24-2-158-15,1-3-12 0,2 0-4 0,-3 0-7 16,39 0 48-16,-41 0-59 0,-5-8-4 15,0 8-9-15,-6-9-31 0,1-3 58 16,-11 6-42-16,-5-1 25 0,0 0-44 16,0-1-3-16,0 1 3 0,-21-11 2 0,-2 9-7 15,0-1-5-15,5 2 2 0,-3 0-4 16,-23-1 1-16,18 9 8 16,0 0-5-16,0 0 7 0,0 11-3 15,-25 9-6-15,30-7 2 0,0 1-6 16,6 2 14-16,4 1-8 0,6 18 7 0,5-18-10 15,0 1 9-15,0-1-4 0,29-1 3 16,-1-1 1-16,47 14 33 16,-33-16-72-16,2-1-27 0,12-1-122 0,-1-4-24 15,46 2-458-15,-60-9 260 0,6 0-89 16,-3 0-183-16,-3 0 75 0</inkml:trace>
          <inkml:trace contextRef="#ctx0" brushRef="#br0" timeOffset="72133.6577">27327 5630 2462 0,'0'-9'31'0,"0"3"39"16,0-4 141-16,0 10-114 0,0-3-19 0,-15 3 3 15,15 0 26-15,-19 0 9 0,-32 32 100 16,20-15-149-16,-3 4-11 15,-2-1-20-15,-1 4-6 0,-32 25 2 16,35-25-24-16,5-1 0 0,1 0-6 16,5-1-3-16,-11 15-53 0,24-22-67 15,2 0-93-15,0-3-70 0,8-3-43 16,0 6-337-16,0-9 119 0,18-3-16 0,6-1 90 16</inkml:trace>
          <inkml:trace contextRef="#ctx0" brushRef="#br0" timeOffset="71690.0774">26947 5712 2139 0,'-19'-10'18'16,"19"-6"43"-16,-10 13-14 0,10 3 15 0,0 0 17 15,0 0 4-15,0 20 44 16,0-8-96-16,23 0-5 0,-2 3-2 0,0 0 0 16,33 17-10-16,-28-18-12 0,0 0-5 15,0-1-17-15,2-2-42 0,-2-1-56 16,13 4-263-16,-18-9 96 0,-3-1-213 15,0-1-7-15,3-3 45 0</inkml:trace>
          <inkml:trace contextRef="#ctx0" brushRef="#br0" timeOffset="72521.9687">27617 5731 2391 0,'0'-15'42'0,"0"2"59"0,0 0 54 16,0 4 46-16,0-4 23 0,0 9-145 16,-18 1-50-16,18-1-27 15,-16 4 92-15,-2 0-94 0,5 0 6 0,0 12-3 16,-2 0-1-16,-1 3 4 0,-10 15-2 15,11-13 2-15,7 0-37 0,-2 0 33 16,5-1-3-16,2-1 1 0,3 7 43 16,0-14-34-16,0 0 2 0,0-3 11 0,23-2 0 15,14-3 48-15,-22 0-22 16,3 0 23-16,0 0 6 0,-2-11 3 0,15-4 27 16,-18 6-72-16,0 1-8 15,0-2 8-15,-13 1-16 0,18-10 13 0,-18 5-30 16,8 2 5-16,-8 6-13 15,0 1 6-15,0 4-6 0,0 1-3 16,0 0 1-16,0 19 6 0,0-4 14 0,0-2-18 16,0 17-9-16,0-17-23 0,0 3 0 15,0-3-5-15,0-1-49 0,25 6-189 16,19-10 48-16,-10-3-52 0,-3 0-38 16,5-5-83-16,3 0-191 0,44 0-540 15</inkml:trace>
          <inkml:trace contextRef="#ctx0" brushRef="#br0" timeOffset="72750.9405">28334 5690 2284 0,'0'-34'143'15,"-21"19"-14"-15,21 3 27 0,-18 4-38 16,18 2-30-16,-28 1 49 0,15 5-62 16,2 0 9-16,-2 0-9 0,-5 14 3 15,-2 2-14-15,-14 18 36 0,18-16-57 0,1 2-11 16,5 3-6-16,4-3 3 15,6 22-2-15,0-25-15 0,0 0-11 16,19-2 4-16,1-1-3 0,27 5-28 16,-19-13-64-16,3 1-91 0,6-6-92 15,4-1-59-15,6 0-33 0,43 0-601 0,-46-12 399 16,0 2 95-16</inkml:trace>
          <inkml:trace contextRef="#ctx0" brushRef="#br0" timeOffset="73445.6756">28598 5401 2179 0,'0'-18'20'15,"-23"3"51"-15,23 3 62 16,-26 4 49-16,5-3 164 0,6 7-237 16,15 3-40-16,0-1-27 0,0 2-1 0,0 0-14 0,0 0-16 15,0 0 4-15,0 0 43 16,0 0 15-16,0 9 13 15,0 19 59-15,13-6-102 0,-3 0-4 0,5 6-1 16,4 5-10-16,17 38 24 16,-18-36-31-16,5 3-4 0,6-1 2 0,-6 0-10 15,26 32 4-15,-26-39-9 0,1-2 5 0,-1-2-19 16,-5-1 19-16,-2-6-9 16,7 10 6-16,-15-21-13 0,-1-1 9 0,-7-4-4 15,0 0 1-15,0-3 6 0,0 0-2 16,-25 0 0-16,-4-9-5 15,6-1-43-15,-6-3 43 0,-30-16-10 0,30 10 53 16,1-3-41-16,-1-1-6 16,6 0 8-16,-13-23-1 0,20 25-1 0,6 2-1 15,2 4-10-15,8 3-12 0,0-3-69 16,0 10 65-16,21 2 8 0,0 3 28 16,5 0-51-16,-1 0-18 0,45 0-100 15,-31 0 78-15,0 0-23 0,2 0 2 16,6 0-16-16,41 0-92 0,-44 0 112 0,-5 0 21 15,0 0 4-15,-6 0 10 16,1 0 23-16,10-18 2 0,-29 12 35 16,-4-2 7-16,-1 0-2 0,-5-3 1 0,-5-13-3 15,0 11-2-15,0-2 8 0,0-5 2 16,-20 2 12-16,-4-4 25 0,-9-27 97 16,20 23-45-16,-5 0 11 0,0-1 17 15,7 0 17-15,-12-18 111 0,10 29-164 0,3 2-25 16,-1 2-19-16,6 4-17 15,-3 4-17-15,-5 0-12 0,11 4 23 16,-1 0 31-16,1 0 12 0,-1 15 20 16,3 20 52-16,0-13-84 0,0 4-6 0,0 6-4 15,0 1-5-15,0 1 5 16,23 41 2-16,-23-36-32 0,0-4-16 16,0 0 6-16,26 0 6 0,18 25 14 0,-26-34-20 15,3-1-15-15,0-5-21 0,-1 0-50 16,1-7-46-16,15 10-365 0,-20-17 107 15,5-1-115-15,-3-1-262 0,2-4 15 16</inkml:trace>
        </inkml:traceGroup>
        <inkml:traceGroup>
          <inkml:annotationXML>
            <emma:emma xmlns:emma="http://www.w3.org/2003/04/emma" version="1.0">
              <emma:interpretation id="{0B186637-4D87-4537-AB9C-55C9720B55E1}" emma:medium="tactile" emma:mode="ink">
                <msink:context xmlns:msink="http://schemas.microsoft.com/ink/2010/main" type="inkWord" rotatedBoundingBox="30131,5705 30913,5694 30925,6574 30144,6585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4063.3221">29623 5520 2701 0,'-16'-6'79'0,"6"6"31"16,10 0-2-16,0 0-38 0,-8 0-40 16,8 11 39-16,0 7 0 0,0-4 12 0,0 1-10 15,0 2-2-15,16 23 56 16,2-18-65-16,0 1-11 0,0-5-4 16,3 2 1-16,2 0-8 0,29 17 42 15,-26-21-52-15,0-4 2 0,0-3 0 0,2 0 3 16,24 4 18-16,-29-9-36 15,3-3-4-15,3-1 5 0,2 0 7 16,-3 0 11-16,19 0 48 0,-24-13-42 16,-5 1-15-16,0-1-8 0,-5-1 5 0,3-18 35 15,-16 14-23-15,0-2 3 0,0-2 13 16,0-2 11-16,0 0 2 0,0-21 53 16,0 26-78-16,0 1-23 0,0 4-7 0,-24-3-15 15,24-1-24-15,0 18 1 0,0 0 15 16,-18 0 8-16,18 0-3 15,-13 0 7-15,-2 39-18 0,2-23 19 16,3 3 4-16,10 2 3 0,-11 3 3 16,11 28-7-16,0-22 3 0,0 2 0 0,0 4-1 15,26 0 7-15,-3 5-18 0,29 39 7 16,-26-35-16-16,0-1 21 0,2-2-8 16,1 2 11-16,7 36-49 0,-15-42 45 15,-6-3-6-15,-4-4 8 0,-4-4 50 16,-7-5-46-16,0 5 32 0,0-19-8 15,0-3 1-15,0-5 5 0,-23 0 12 16,-26-12 89-16,15-3-204 0,1-3 127 0,-9-2-36 16,1-7-1-16,-3-3 115 15,-44-38-136-15,52 30-12 0,5-2-2 0,2 0-9 16,8 3-23-16,6-31-219 0,15 41 63 16,0 3 14-16,0 4 0 0,0 1 12 15,28 6-9-15,24-9-327 0,-29 15 181 16,6 1-34-16,2 1-14 0,3 1-67 15,28-5-752-15,-29 3 723 0</inkml:trace>
        </inkml:traceGroup>
        <inkml:traceGroup>
          <inkml:annotationXML>
            <emma:emma xmlns:emma="http://www.w3.org/2003/04/emma" version="1.0">
              <emma:interpretation id="{B88C1F35-34CB-4759-88C2-1F4D78F7BA57}" emma:medium="tactile" emma:mode="ink">
                <msink:context xmlns:msink="http://schemas.microsoft.com/ink/2010/main" type="inkWord" rotatedBoundingBox="31535,5479 32338,5468 32347,6096 31543,6107"/>
              </emma:interpretation>
              <emma:one-of disjunction-type="recognition" id="oneOf33">
                <emma:interpretation id="interp37" emma:lang="" emma:confidence="0.5">
                  <emma:literal>~</emma:literal>
                </emma:interpretation>
                <emma:interpretation id="interp38" emma:lang="" emma:confidence="0">
                  <emma:literal>U</emma:literal>
                </emma:interpretation>
                <emma:interpretation id="interp39" emma:lang="" emma:confidence="0">
                  <emma:literal>u</emma:literal>
                </emma:interpretation>
                <emma:interpretation id="interp40" emma:lang="" emma:confidence="0">
                  <emma:literal>v</emma:literal>
                </emma:interpretation>
                <emma:interpretation id="interp41" emma:lang="" emma:confidence="0">
                  <emma:literal>W</emma:literal>
                </emma:interpretation>
              </emma:one-of>
            </emma:emma>
          </inkml:annotationXML>
          <inkml:trace contextRef="#ctx0" brushRef="#br0" timeOffset="76223.3188">31127 5382 2333 0,'0'-15'54'0,"0"2"85"0,0-6 84 15,0 6 49-15,0-3 174 0,0 10-330 16,0 0-31-16,0 4-31 0,0-3-25 0,0 5-13 16,0 0-28-16,0 0 9 15,0 0 2-15,0 11 9 0,0 2 0 16,21 3 14-16,15 24 46 0,-21-17-34 16,6 5-5-16,2 2-17 0,-2 1 4 15,20 33 9-15,-20-36-10 0,2 1 12 0,3-3-12 16,-2-2 7-16,-1-2 1 0,26 10 30 15,-26-18 0-15,1-5 12 16,-4 0 31-16,1-2 59 0,-3-3 58 16,11-4 367-16,-19 0-312 0,0 0-51 0,1 0-57 15,-1-12-16-15,6-11 52 16,-1 10-150-16,-2-3-26 0,-3-3-7 0,3-5-9 16,-2-3-6-16,4-36-6 0,-7 28 8 15,0-1 1-15,0-1-4 0,-1 4-2 16,6-22-140-16,-10 33-106 0,-1 6-175 15,-2 5-65-15,6 4 7 0,-6 7 88 16,0 0-293-16,0 10 258 0,0 3-91 16,0-1-260-16,0 2 75 0,0 6 133 15</inkml:trace>
          <inkml:trace contextRef="#ctx0" brushRef="#br0" timeOffset="75750.9454">31023 5429 2300 0,'0'-9'33'0,"-28"0"48"0,28-9 301 15,0 10-144-15,0 0-20 16,0 3-62-16,0 0-53 0,0 5-52 0,0-3-31 16,0 3-10-16,0 0 26 0,0 10 23 15,0 5 13-15,0 18 46 0,0-9-82 16,0 2-13-16,0 6-13 0,0 0 2 15,0 3-13-15,21 34-1 0,-6-35-2 16,1-1 6-16,-3-4-3 0,5 0-2 0,15 21-87 16,-17-29-46-16,5-3-86 15,-3-2-59-15,-3-2-50 0,16 2-334 0,-23-10 189 16,2-3-120-16,-2 1 83 16</inkml:trace>
        </inkml:traceGroup>
      </inkml:traceGroup>
    </inkml:traceGroup>
    <inkml:traceGroup>
      <inkml:annotationXML>
        <emma:emma xmlns:emma="http://www.w3.org/2003/04/emma" version="1.0">
          <emma:interpretation id="{EC6E4C88-37C1-49F9-B825-BF6ABDF813C8}" emma:medium="tactile" emma:mode="ink">
            <msink:context xmlns:msink="http://schemas.microsoft.com/ink/2010/main" type="paragraph" rotatedBoundingBox="2420,7246 16993,6977 17014,8059 2440,83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7A710A-B033-4EDC-866A-EF54F51CC05D}" emma:medium="tactile" emma:mode="ink">
              <msink:context xmlns:msink="http://schemas.microsoft.com/ink/2010/main" type="line" rotatedBoundingBox="2420,7246 16993,6977 17014,8059 2440,8329"/>
            </emma:interpretation>
          </emma:emma>
        </inkml:annotationXML>
        <inkml:traceGroup>
          <inkml:annotationXML>
            <emma:emma xmlns:emma="http://www.w3.org/2003/04/emma" version="1.0">
              <emma:interpretation id="{CA74F00F-51BC-4B8E-BB97-5EED0CB67183}" emma:medium="tactile" emma:mode="ink">
                <msink:context xmlns:msink="http://schemas.microsoft.com/ink/2010/main" type="inkWord" rotatedBoundingBox="2424,7467 5604,7409 5611,7755 2430,7814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78057.8957">3387 7337 2941 0,'8'-8'60'0,"0"-4"240"0,-6 6-102 0,3 4-66 15,-2 0-78-15,-3-3-33 16,5 5-16-16,-2 0-2 0,2 0 13 0,-5 16-16 0,8-2 34 16,7 19 22-16,1-16-39 15,-3 1 10-15,2-1-1 0,3-1-2 16,16 10 38-16,-19-17-25 0,4-1 8 16,-6-2-8-16,2-1 15 0,-2-3 2 15,13-2 55-15,-16 0-62 0,3 0-4 0,-2 0-17 16,4 0 16-16,8-10-20 0,-10 0-12 15,-13 10-29-15,11-7-4 16,-11 7 15-16,10-7-15 0,-10 7 25 16,0 0-9-16,10 0-2 0,-2 0 8 0,15 0 5 15,-10 11-3-15,8-4 8 16,0 1-11-16,-1-2 12 0,9 2-1 0,28-4-7 16,-23 0 2-16,-3-4-5 0,-3 0 5 0,3 0 20 15,26 0 47-15,-36 0-1 16,-3-13 16-16,3 4 3 0,-8 0 22 15,0-8 109-15,-1 10-133 0,-12-2-32 16,11-2-33-16,-11 2-18 0,0-19 21 0,0 14-27 16,0 1-4-16,0 2-12 15,0-1-10-15,0 2 0 0,-31-3-116 0,31 8-21 16,0 1-44-16,-24 2-20 16,24 2 5-16,-18 0-180 0,3 0 130 0,2 0-77 15,2 0-38-15,11 8-49 0,-15 0-615 0,2 0 498 16,13-8 112-16</inkml:trace>
          <inkml:trace contextRef="#ctx0" brushRef="#br0" timeOffset="78377.7662">4583 7256 2659 0,'15'-5'92'0,"-7"0"69"16,-8 2 35-16,0-2-5 0,0-1 39 15,0 2-186-15,0 3-27 0,0 1-24 0,0 0 8 16,0 0-10-16,-23 0 10 0,5 8-3 15,18-8-3-15,-18 12 5 0,18-1 2 16,-16 10 15-16,16-8 5 0,0 2 12 0,0-1 4 16,0 2 1-16,73 21 34 15,-37-18-34-15,5 2 6 0,3-2-11 16,3 0 1-16,46 15 12 0,-46-19-25 16,-6-2-9-16,-5 0-4 0,-5-4 9 0,-10 0-4 15,5 3 0-15,-26-7-10 0,0-3 0 16,0-1-5-16,0-1 8 0,-29 0 1 15,4 0-4-15,1 0-8 0,-7 0-4 16,-5 0 7-16,-47-17-18 0,39 10-19 16,3-1-41-16,-3-2-62 0,-3 0-76 15,-28-13-450-15,41 14 260 0,6 0-80 16,5 0-183-16,5 2 72 0</inkml:trace>
          <inkml:trace contextRef="#ctx0" brushRef="#br0" timeOffset="77542.8523">1883 7425 3074 0,'0'-5'50'0,"0"-6"177"16,0 6-86-16,0 1-36 0,21 0-45 0,5-1-8 15,38 2 29-15,-22 3-62 16,-1 0-12-16,11 9 9 0,2-9-5 16,50 30 19-16,-57-17-31 0,-3 1 5 15,-8 1 6-15,-5-2 3 0,10 12 12 16,-28-14-11-16,-13-2 4 0,0 0 3 15,0-2 2-15,0 0 3 0,0 5 14 16,-36-9-22-16,5 1-6 0,2-3 8 16,1-1-1-16,-21 0 14 0,26 0-22 0,-1-13-6 15,4 1-7-15,1-1 6 0,1-14-13 16,3 11-2-16,15-1-19 0,0-1-7 16,0 0-13-16,0-14-46 0,39 16 54 15,-1 3 12-15,-1 0 7 0,7 4 0 0,-3 0 9 16,44-1-14-16,-43 6 0 15,-6 4-7-15,-5 0-3 0,-5 0-2 0,10 8 15 16,-23 3 26-16,-2 1 5 16,-6 1-1-16,3 0-1 0,4 15-8 0,-6-13-4 15,-1-1 5-15,3 2 9 16,-1-4-2-16,6 1 9 0,18 9-7 0,-13-11-3 16,3-3 7-16,2-1 18 0,6-4 15 15,28-3 46-15,-29 0-53 0,3 0-4 16,0-12-1-16,1 1 4 0,22-9 31 15,-31 9-49-15,-2 1 6 0,-3 0 1 16,-8 0-3-16,6-12 18 0,-16 11-40 16,0-4 12-16,0 2-13 0,0-1 2 15,0-1-3-15,-26-10 4 0,5 14 4 0,-2 5 1 16,-3 0-39-16,0 3-39 0,-36 1-184 16,26 2 70-16,2 0-69 15,1 0-50-15,-1 12-80 0,-26 8-725 0,37-12 485 16,2 2 112-16</inkml:trace>
        </inkml:traceGroup>
        <inkml:traceGroup>
          <inkml:annotationXML>
            <emma:emma xmlns:emma="http://www.w3.org/2003/04/emma" version="1.0">
              <emma:interpretation id="{0D6612B9-A24E-4EA6-B816-1169CABD31B9}" emma:medium="tactile" emma:mode="ink">
                <msink:context xmlns:msink="http://schemas.microsoft.com/ink/2010/main" type="inkWord" rotatedBoundingBox="6347,7353 9955,7287 9972,8190 6364,8256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79042.5544">5815 7251 2480 0,'0'-3'29'0,"-10"-1"120"0,10 1-59 0,0 2-25 16,0 0-22-16,0 1 17 0,0 0-1 16,64 0 98-16,-25 11-86 0,5 1 18 0,8 0-15 15,5 2 6-15,65 18 1 16,-60-15-72-16,2 0-5 0,-9 1 2 16,-11-2 20-16,20 12 40 0,-45-17-37 0,-7-3-6 15,-12-1-2-15,0-3 4 16,0 1 19-16,-33-4-22 0,4 1-3 15,1-2 12-15,-1 0 0 0,-2 0 4 0,-31 0 32 16,29 0-33-16,2 0-2 16,2-14-4-16,1 2-12 0,-14-16 3 0,27 13-16 15,-1-4-5-15,16 0-5 0,0-2 0 16,0-19-65-16,0 20-1 0,39 4-49 16,0-2-68-16,2 2-73 0,65-10-413 15,-51 15 312-15,2 0-138 0,2 2-113 0,3-1 55 16</inkml:trace>
          <inkml:trace contextRef="#ctx0" brushRef="#br0" timeOffset="79389.6407">6941 7188 1918 0,'0'9'29'16,"0"10"128"-16,0-11-22 0,0 0-6 15,0 1-19-15,0 0 25 0,0 3 122 0,0-8-115 16,18 2 1-16,5-3-21 0,-5 0-7 15,32-3 56-15,-27 0-105 0,0 0 30 16,1 0-27-16,-4-12 1 0,11-6 9 0,-18 11-55 16,-2 0 7-16,-4-2-7 15,-7 2 9-15,0-2-17 0,0-7-12 0,0 7-20 16,0 2 14-16,-26-1 0 16,1 4-4-16,-22-2 2 0,19 6 6 0,-1 0 0 15,-2 0-4-15,-3 9 11 0,-28 11-6 16,34-8 8-16,2 0-6 0,3 3 1 15,4 2-2-15,-9 17 9 0,28-15-14 16,0 1 11-16,0-1 4 0,0-1-30 16,0 0 15-16,78 14-49 0,-32-19-1 0,3-2-41 15,3-3-80-15,5 0-83 16,67-4-461-16,-54-2 310 0,-2-2-144 16,1 0-73-16,1 0 66 0</inkml:trace>
          <inkml:trace contextRef="#ctx0" brushRef="#br0" timeOffset="79938.1896">7968 7230 2413 0,'0'-19'25'0,"-25"1"60"0,4 2 66 16,0 2 53-16,-18-7 151 15,19 15-250-15,-4 2-30 0,4 3-14 16,-1 1 4-16,-23 10 27 0,26 2-55 16,-5 2 8-16,4 3-15 0,4 4 0 0,2 2-6 15,-5 27-10-15,13-25-10 0,5 1-10 16,0-2 9-16,0-1 5 0,28 13-4 15,-10-23-3-15,6-3 2 16,-1-3 2-16,8-3 8 0,26-4-11 16,-29 0 0-16,3 0-5 0,-5-10 10 15,3 1 1-15,10-14 16 0,-24 10-3 16,1-1 5-16,-6 0 7 0,-2-1-6 0,-3-1-1 16,-5-19-16-16,0 13-8 0,0 3-2 15,0-2 4-15,0 4 1 0,-21-14-8 16,-2 20-2-16,23 4 3 0,-18 7 6 15,18 0-6-15,-34 10-6 0,34 4 80 16,-18 5-78-16,8 4-4 0,10 5 7 16,0 6-74-16,0 39 90 0,0-31-3 15,26 1-12-15,5 3 3 0,7 1 6 0,50 46 3 16,-44-47-3-16,0-3-6 0,0 0-7 16,-7-3 24-16,20 30 0 0,-39-39-2 15,-18-6 2-15,0-3 26 0,0-4 22 16,0 8 121-16,0-18-92 0,-31-4-8 15,0 0-1-15,-6-4 34 0,-1 0-8 16,-56-12 86-16,40-1-137 0,-3-2-55 16,-2-4 6-16,-4-4 4 0,-58-30 18 0,61 24-33 15,8-3-22-15,3-1-31 16,5 1-58-16,-18-30-264 0,47 34 156 16,2 1 19-16,13 4 37 0,0-1-33 15,31-18-334-15,0 23 191 0,5 0-18 0,0 4 22 16,8 1-25-16,3 0-83 0,56-15-547 15,-46 13 626-15</inkml:trace>
          <inkml:trace contextRef="#ctx0" brushRef="#br0" timeOffset="80292.7167">8383 7247 2345 0,'15'-7'64'0,"-7"1"46"16,-3-1 42-16,-5 3 9 0,0-1 70 16,0 3-153-16,0 2-8 0,-28 0 1 0,4 0 5 15,1 11-3-15,-24 12 19 0,24-10-41 16,0 5-4-16,2-1 20 0,3 5-31 15,-8 21 7-15,26-21-21 16,-10-3 2-16,10-2-9 0,0 0 6 16,0 7 23-16,0-17-7 0,0 0 5 0,0-4-17 0,28-3 21 15,16 0 21 1,-23 0-28-16,0 0-10 0,-1-7 3 0,-1-2 2 16,1 0 20-16,11-10 48 0,-15 7-42 0,-16 0-26 15,13-3-4-15,-13 0-1 16,10-18 14-16,-10 19-34 0,0 1-13 15,0 2-13-15,0 3-11 0,0 4-9 16,0 4 31-16,0 0-1 0,0 13 14 0,0-1-2 16,0 2-14-16,0 14-46 15,0-12-4-15,0-2-2 0,34 0-4 0,-6-3-7 16,24 8-128-16,-24-14 58 16,1-1-69-16,5-1-85 0,2-3-75 0,49 0-462 15,-38 0 241-15,5 0 10 0,-1-11 96 16</inkml:trace>
          <inkml:trace contextRef="#ctx0" brushRef="#br0" timeOffset="80614.038">9113 7311 2207 0,'0'-14'14'0,"-24"0"40"0,24 0 45 0,-28-9 216 15,5 14-157-15,10 2-23 16,13 1-46-16,0 2-35 0,0 0 3 0,0 4-36 16,0 0 18-16,0 0 16 0,0 0 25 15,18 11 94-15,0-3-105 0,0 4-7 16,5 1 7-16,1 1-5 0,1 2 5 15,27 20 19-15,-26-18-59 0,0 0-12 16,2 1 6-16,-9-4-7 0,17 11 5 0,-23-16-18 16,-3-3 3-16,-5 0 27 15,-5-3-12-15,0 0 36 0,0-3-49 16,0-1 17-16,0 0-3 0,-26 0 8 16,-7 0 40-16,4 0-38 0,6 0-5 0,0-8-1 15,-1 0-2-15,6-3-9 0,-8-13 3 16,11 9-16-16,15 0-3 15,-16-2-17-15,16 1-15 0,0-16-112 0,0 17 51 16,0 4-19-16,24-2-38 0,1 0-91 16,32-10-505-16,-18 11 273 0,0 1-218 0,8-1 27 15,2 0 83-15</inkml:trace>
        </inkml:traceGroup>
        <inkml:traceGroup>
          <inkml:annotationXML>
            <emma:emma xmlns:emma="http://www.w3.org/2003/04/emma" version="1.0">
              <emma:interpretation id="{E2EB617C-C5F0-4489-AFAE-4047DE4E4375}" emma:medium="tactile" emma:mode="ink">
                <msink:context xmlns:msink="http://schemas.microsoft.com/ink/2010/main" type="inkWord" rotatedBoundingBox="10185,7102 12633,7057 12644,7648 10196,7693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82146.3337">10741 7165 2275 0,'0'0'18'0,"-24"0"140"0,24 0-33 16,0 8 7-16,0-8-9 0,0 10-1 15,0 7 110-15,0-6-141 0,0 0-19 16,0-1-9-16,0 2 3 0,26 8 108 15,0-10-107-15,-3-1 11 0,1-2-25 16,-1-3-4-16,3-1 13 0,21-3 0 0,-19 0-28 16,-2 0 2-16,-3 0-6 15,0 0 3-15,16-9 2 0,-15-4-15 0,-9 4 6 16,-5-1-5-16,-10-2-10 0,11-16-9 16,-11 15 1-16,0-3-7 0,0 1 10 15,0 2-2-15,0-11-2 16,-26 15-13-16,26 3-3 0,-34 1 13 0,1 2 1 15,4 3 8-15,-25 0-8 0,28 0-12 16,0 10-15-16,0 1 26 0,8-1 3 16,2 19 25-16,1-9-25 0,15-1-4 0,0 0-1 15,0 1 1-15,0 22 6 16,0-21 0-16,0 0-7 0,0-6 2 16,0 0 15-16,31 12 11 0,-31-17 4 15,34-2-4-15,-6-2 9 0,-5-2-3 16,-2-3-18-16,26-1-16 0,-24 0-3 0,3 0 4 15,2-11 8-15,1 0-3 16,28-7 8-16,-31 7-18 0,2 1 7 0,1-1-8 16,4-1 9-16,29-11-22 15,-28 12 8-15,0 1-19 0,-6 4 12 0,3 3-4 16,-7 1-12-16,17 2-16 0,-26 0 25 16,-7 0 11-16,0 0-4 0,-8 0 7 0,0 0 3 15,0 0 15-15,0 0 1 0,0 9-3 16,0-9-5-16,-47 7-5 15,47 3 8-15,-28-4-8 0,7 3-5 16,1-1 9-16,1 10 8 0,4-9 2 0,15 2-5 16,-13-2-5-16,13-1-2 0,0 0 5 15,0 4-1-15,0-6 3 16,0-1-3-16,26-1-2 0,-3-2 3 0,29-2-10 16,-21 0 14-16,-3 0-5 0,6 0 9 15,-5-10-9-15,27-9-1 0,-32 11-1 16,-6-1 5-16,0-1-1 0,-5 1 1 15,8-14 57-15,-16 10-61 0,-5-1 5 16,0-1-9-16,0-2-62 0,0 2 59 0,0-11 6 16,0 15-7-16,0 2 7 15,0 1-11-15,0 5-4 0,0-1 5 0,0 4 8 16,23 0 12-16,-10 0-12 0,8 9 2 16,20 13 0-16,-17-9 6 0,-1 2-6 15,5 1-2-15,1 2 4 0,23 19 7 16,-29-18-4-16,-5-2-4 0,-3 0-5 15,-2-1 10-15,-7-2 2 0,-6 6 40 16,0-13-67-16,0-2 39 0,0 1-15 16,-29-2-2-16,-15-1 41 0,23-1-42 0,1-2 0 15,-6 0-10-15,3 0-19 16,-24 0-159-16,24 0-48 0,-1-12-112 16,4 1-88-16,-6 0-133 0,5-2-212 15</inkml:trace>
          <inkml:trace contextRef="#ctx0" brushRef="#br0" timeOffset="81030.3516">9879 6977 2587 0,'0'-2'65'0,"0"-2"19"0,0 4 14 16,-13 0 268-16,13 0-181 15,0 13-19-15,0 12 92 0,0-6-187 16,0 0-1-16,0 3-8 0,0 4 8 16,23 1-13-16,19 30 42 0,-27-27-65 15,6-1-7-15,-6-1-10 0,3-3-10 0,24 20 12 16,-27-27-29-16,-2-2 5 15,-2-1 5-15,-4-5 0 0,6 4 25 16,-5-11-10-16,-8-1-8 0,0-1 16 16,0-1-7-16,0 0 23 0,0 0-35 0,0-11-5 15,0 2-12-15,0-1 1 16,0-1 11-16,-52-15-6 0,29 12 1 16,-3 2-6-16,0 0 2 0,3 1 16 15,-34-2-13-15,31 8 11 0,-2 5-11 0,-1 0-3 16,1 0 13-16,-24 13-17 0,23 0 15 15,11-2-29-15,-2 2 35 0,7 1-9 16,5 15 32-16,8-15-31 0,0-1 10 0,0 0-3 16,0-2-2-16,0 2-2 15,65 4 4-15,-34-10-33 0,2-2-43 0,4-1-34 16,-1-4-47-16,47 0-269 16,-42 0 84-16,6 0-84 0,-1-11-99 0,3 2-237 15,55-10-437-15</inkml:trace>
          <inkml:trace contextRef="#ctx0" brushRef="#br0" timeOffset="81270.5219">10350 6933 2272 0,'-18'-12'34'0,"5"1"44"0,13 5 46 16,-21 2 186-16,21 4-152 0,-8 0 1 0,8 0 23 15,0 12 11-15,0 1-24 0,0 20 59 16,0-13-177-16,0 6 3 0,0 1-7 15,0 1-9-15,24 34 13 0,-1-30-46 16,-23-2-3-16,23-1-4 0,-5 0 2 16,13 24 1-16,-15-30-22 0,-1-3-36 15,-2-1-53-15,-2-3-66 0,9 5-346 16,-14-13 191-16,-6-3-36 0,0-5-101 16,13 0-236-16,-1 0 105 0</inkml:trace>
        </inkml:traceGroup>
        <inkml:traceGroup>
          <inkml:annotationXML>
            <emma:emma xmlns:emma="http://www.w3.org/2003/04/emma" version="1.0">
              <emma:interpretation id="{95086AAD-A7DB-4499-9DC6-A027506B2A43}" emma:medium="tactile" emma:mode="ink">
                <msink:context xmlns:msink="http://schemas.microsoft.com/ink/2010/main" type="inkWord" rotatedBoundingBox="13370,7107 15075,7076 15092,8020 13388,8052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83410.686">13720 6949 2575 0,'8'-12'45'0,"-1"-2"52"16,-1 5 20-16,4-2 162 0,-5 11-145 16,3 0 20-16,2 0 1 0,1 15-8 0,20 20 73 15,-5-11-144-15,-3-1-12 16,3 5-15-16,0 1 3 0,33 29 42 16,-36-31-69-16,-4 0-4 0,1-1-24 0,-7-2 14 15,3-2-9-15,2 12 7 0,-18-19-12 16,0-3 11-16,0-3 1 0,0-2 0 15,0 1 8-15,-31-8-16 0,10 0 8 16,21 0-8-16,-28 0 2 0,-16-11-4 0,26 3 5 16,-1-5 3-16,4 4-3 15,15-3 2-15,-16-14-16 0,16 13 5 0,0-1-3 16,0 1 5-16,0 1-2 16,0 0 4-16,26-8-16 0,3 12 14 0,-6 2-2 15,5-1-1-15,1 2 9 0,28-1-3 0,-26 6 3 16,3-2-10-16,-1 2 7 15,3 0-2-15,19 0-10 0,-27 12 1 16,1-1 11-16,-1 0-2 0,-4 1 7 16,20 19-8-16,-29-15-1 0,3 1 12 15,-2 0-1-15,-3 0-5 0,0 0-16 16,7 10-99-16,-15-15 34 0,1-3-35 16,-1 1-31-16,-3-5-80 0,-2-1-540 0,0-4 155 15,0 0-183-15,0 0 147 0</inkml:trace>
          <inkml:trace contextRef="#ctx0" brushRef="#br0" timeOffset="82978.1881">12892 7126 2471 0,'0'0'36'0,"18"0"51"0,-18 0 49 16,20 0 43-16,-9 0 147 0,-11 0-209 16,0 0-34-16,0 0-37 0,0 0-17 0,0 0-12 15,0 0 37-15,0 0-5 16,0 10-8-16,0-2-7 0,0 1-3 16,-23 11 19-16,7-9-35 0,16 3-6 0,-21-1 4 15,8 1 6-15,-5 17 28 16,3-16-35-16,15 0-5 0,0-2 12 15,0 1-6-15,0-3 11 0,0 7 12 16,0-7-18-16,0-7 9 0,33 2-2 0,-9-3 3 16,25-3 19-16,-26 0-18 15,-2 0 5-15,2 0 7 0,0-12 4 0,1-8 43 16,-9 10-52-16,-15-1-5 16,18 0-13-16,-18-3-5 0,0-17 0 0,0 15-13 15,0-1-5-15,0 1 3 0,0 1-5 16,0 1 2-16,-33-4-21 0,33 12 13 15,-29 6 7-15,29 0 1 0,-33 0-6 16,7 10-44-16,26 0 48 0,-24-1 2 16,24 2-7-16,-13 1 36 0,13 12-63 0,0-14 18 15,0 0-1-15,0-2 3 16,0-1 1-16,0 2 11 0,0-6 16 16,29-3 3-16,-3 0-7 0,-3 0 1 0,0 0-6 15,1-12-2-15,2 2 5 0,-6 0-7 16,1 1 0-16,-21-1 13 0,18-12-1 15,-8 10-9-15,-10 0-1 0,0-2 2 16,0-1-2-16,0-25 11 0,0 19-10 16,0-1-6-16,0-3 5 0,-23 0-2 15,-5-18 4-15,28 23 0 0,-24 4-2 0,24 3 3 16,0 4-5-16,0 3-6 16,0 6-3-16,0 0 9 0,0 10 9 0,0 5 18 15,0 1-28-15,55 33-2 0,-24-19-21 16,2 6 36-16,6 2-3 0,3 4-7 15,48 51 14-15,-41-44-2 0,1 2-2 16,1 1-6-16,1 1-2 16,36 49-9-16,-54-57 10 0,-6-2 0 0,-10-2-1 15,-7-4 3-15,-11-5 7 0,0 16 41 16,0-29-5-16,-31-5 3 0,0-3-3 16,-3-4 5-16,-44-4 20 0,34-3-42 0,-2 0-16 15,-6-16-6-15,-5 0-13 16,-54-26-7-16,54 19 9 0,2-6-24 15,4 0-32-15,7-4-42 0,-34-39-138 16,52 38 100-16,8-1-78 0,5 0-114 0,13-1-110 16,0 3-79-16,0-26-911 0,31 29 870 15</inkml:trace>
          <inkml:trace contextRef="#ctx0" brushRef="#br0" timeOffset="83588.1775">14333 6951 2497 0,'-13'-12'21'16,"-5"3"65"-16,3 1 60 0,-1 3 21 15,3 1 62-15,13 3-211 0,0 1-19 16,0 0 0-16,0 0-21 0,0 0-26 0,13 0-204 15,-13 11 38-15,26-2-58 0,-3-1-114 16,-4 1-249-16,30 6-390 16</inkml:trace>
        </inkml:traceGroup>
        <inkml:traceGroup>
          <inkml:annotationXML>
            <emma:emma xmlns:emma="http://www.w3.org/2003/04/emma" version="1.0">
              <emma:interpretation id="{D194D186-5F5D-4640-8A7F-A263E3D4838D}" emma:medium="tactile" emma:mode="ink">
                <msink:context xmlns:msink="http://schemas.microsoft.com/ink/2010/main" type="inkWord" rotatedBoundingBox="15199,7239 16998,7206 17004,7561 15205,7595"/>
              </emma:interpretation>
              <emma:one-of disjunction-type="recognition" id="oneOf38">
                <emma:interpretation id="interp46" emma:lang="" emma:confidence="0.5">
                  <emma:literal>ese</emma:literal>
                </emma:interpretation>
                <emma:interpretation id="interp47" emma:lang="" emma:confidence="0">
                  <emma:literal>as.</emma:literal>
                </emma:interpretation>
                <emma:interpretation id="interp48" emma:lang="" emma:confidence="0">
                  <emma:literal>esp</emma:literal>
                </emma:interpretation>
                <emma:interpretation id="interp49" emma:lang="" emma:confidence="0">
                  <emma:literal>esp.</emma:literal>
                </emma:interpretation>
                <emma:interpretation id="interp50" emma:lang="" emma:confidence="0">
                  <emma:literal>e.</emma:literal>
                </emma:interpretation>
              </emma:one-of>
            </emma:emma>
          </inkml:annotationXML>
          <inkml:trace contextRef="#ctx0" brushRef="#br0" timeOffset="84229.8982">14657 7097 2181 0,'0'5'96'16,"0"2"56"-16,0-1 30 0,0 0 9 0,0 6 89 16,0-4-146-16,23-2-2 15,-2 0-16-15,2-2 7 0,6 0-34 0,28 4 35 16,-24-8-88-16,1 2-10 0,0-2 3 16,-6 0 9-16,16 0 35 0,-31 0-46 15,3 0-11-15,-16-11 12 0,0 4-15 16,0-8 19-16,0 8-25 0,0 1-7 15,0-4-4-15,0 2 4 0,0-10 2 16,0 10 1-16,-34 1-7 0,0 2-1 16,6 0 6-16,2 2-2 0,-16 3 5 0,17 0-38 15,6 0 32-15,1 0-4 16,3 13-4-16,-14 15 32 0,16-14-19 16,13 2 2-16,-10 0-8 0,10 1 2 0,0 18 11 0,0-17-5 15,0-4 4-15,0 0 1 16,29 2-9-16,22 8 34 0,-20-13-16 15,0-1 6-15,3-4-5 0,5-1 5 16,0-2-14-16,38-3-2 0,-35 0-6 16,-3 0 0-16,5-11 0 0,-6 1 0 15,32-9 1-15,-41 7 1 0,-3-1-4 16,-3-2-4-16,-5-1 8 0,8-20-2 16,-21 16-10-16,-5 3 2 0,13-3 1 15,-13 0-2-15,5-12 11 0,6 20-4 16,-11 1 3-16,5 2-9 0,-5 2 3 0,13 2-6 15,-8 3-11-15,5 2 11 16,-2 0 13-16,2 0-7 0,6 0 13 0,18 24-10 16,-11-13 9-16,10 3 2 0,1 4 27 15,0-1 10-15,33 25 109 0,-33-19-73 16,-1 0 14-16,-4 1-20 0,-11 0 7 16,16 16 17-16,-29-21-69 0,-5-3-13 0,10-3 7 15,-10-1 13-15,0-2 1 16,0 2 40-16,0-7-70 0,-28-4 5 15,7-1-22-15,-2 0-1 0,-26 0-258 16,25 0 16-16,1-10-50 0,-6 0 4 0,1 1-129 16,-26-18-866-16,30 12 366 15,-4-2 199-15</inkml:trace>
          <inkml:trace contextRef="#ctx0" brushRef="#br0" timeOffset="84378.507">16321 7192 4047 0,'42'15'135'0,"-27"-10"19"0,-2-1 71 16,-3 0-38-16,-10-4-35 0,24 0-139 0,-14 0-212 15,-5 0-119-15,6 0-320 16,-4 0-486-16,-7 0 76 0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7T04:21:19.809"/>
    </inkml:context>
    <inkml:brush xml:id="br0">
      <inkml:brushProperty name="width" value="0.06667" units="cm"/>
      <inkml:brushProperty name="height" value="0.06667" units="cm"/>
      <inkml:brushProperty name="color" value="#F2A7F4"/>
      <inkml:brushProperty name="fitToCurve" value="1"/>
    </inkml:brush>
  </inkml:definitions>
  <inkml:traceGroup>
    <inkml:annotationXML>
      <emma:emma xmlns:emma="http://www.w3.org/2003/04/emma" version="1.0">
        <emma:interpretation id="{773EE8E6-65CD-48B3-B55B-44F7A1539154}" emma:medium="tactile" emma:mode="ink">
          <msink:context xmlns:msink="http://schemas.microsoft.com/ink/2010/main" type="writingRegion" rotatedBoundingBox="376,321 32925,275 32928,2104 379,2150"/>
        </emma:interpretation>
      </emma:emma>
    </inkml:annotationXML>
    <inkml:traceGroup>
      <inkml:annotationXML>
        <emma:emma xmlns:emma="http://www.w3.org/2003/04/emma" version="1.0">
          <emma:interpretation id="{8CFED052-E433-43CD-8D6E-FA322BA46B5D}" emma:medium="tactile" emma:mode="ink">
            <msink:context xmlns:msink="http://schemas.microsoft.com/ink/2010/main" type="paragraph" rotatedBoundingBox="376,321 32925,275 32928,2104 379,21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C16581-9D86-4E43-945D-D82CE738D6FD}" emma:medium="tactile" emma:mode="ink">
              <msink:context xmlns:msink="http://schemas.microsoft.com/ink/2010/main" type="line" rotatedBoundingBox="376,321 32925,275 32927,1363 378,1409"/>
            </emma:interpretation>
          </emma:emma>
        </inkml:annotationXML>
        <inkml:traceGroup>
          <inkml:annotationXML>
            <emma:emma xmlns:emma="http://www.w3.org/2003/04/emma" version="1.0">
              <emma:interpretation id="{127499DB-A8FA-48A0-967C-D03B5072ACFF}" emma:medium="tactile" emma:mode="ink">
                <msink:context xmlns:msink="http://schemas.microsoft.com/ink/2010/main" type="inkWord" rotatedBoundingBox="376,458 2892,455 2893,937 377,94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23 234 2500 0,'6'4'65'16,"-6"-1"51"-16,15-3 46 0,3 0 184 15,-10 0-244-15,2 0-45 0,6 0-32 16,-3 0-20-16,23-17 2 0,-10 10-11 16,5 7-1-16,-2-10-11 0,4 3-69 15,-7 1-91-15,26-6-455 0,-31 6 187 0,-3-2-219 16,0 0 112-16,-3 2 64 0</inkml:trace>
          <inkml:trace contextRef="#ctx0" brushRef="#br0" timeOffset="-418.9444">52 6 3277 0,'-10'-4'88'16,"2"2"53"-16,3 2 34 0,-1 0 24 16,-4 0 21-16,2 0-145 0,6 0-24 15,-1 0-21-15,3 0-15 16,0 0-33-16,0 0 6 0,0 0 8 0,0 0 1 15,0 0 6-15,0 0 14 0,16 15-76 0,-16-11 80 16,13 1-4-16,0 0-11 16,-3-1 109-16,8 1-82 0,-13-3-2 15,6-2 6-15,-6 0 22 0,3 0 16 16,10 0 74-16,-8 0-108 0,3 0-31 16,2 0-10-16,1 0 4 0,0-9-11 0,22 0 17 15,-22 3-17-15,2 6 7 16,-5-6-3-16,-3 6-15 0,6-4 3 0,-16 4 11 15,0 0-10-15,0 0 145 16,0 0-202-16,0 0-28 0,0 0-310 0,0 0 308 16,0 0-4-16,0 0 1 0,0 0-31 15,0 0-270-15,0 0 122 0,0 0-54 16,0 0-24-16,0 0-106 0,0 0-197 16,0 0-360-16</inkml:trace>
          <inkml:trace contextRef="#ctx0" brushRef="#br0" timeOffset="249.8786">202-72 2326 0,'-3'-4'23'16,"3"-2"4"-16,0 0 95 0,0 3-47 0,19 3 30 15,-4 0 17-15,6 0-3 0,33 0 80 16,-18 12-121-16,3 0-9 0,5 0-9 16,3 3 5-16,-3 1-20 0,39 18 22 15,-50-17-40-15,-4 2-5 0,-6 1-1 16,-13-1 8-16,-10 21-15 0,0-21-9 0,-25 1-8 16,-12 0-17-16,-1 0-77 15,-4 0-106-15,-56 18-439 0,49-19 233 16,-1-3-227-16,6-1 31 0,6-4 67 0</inkml:trace>
          <inkml:trace contextRef="#ctx0" brushRef="#br0" timeOffset="1141.9406">942 203 2710 0,'-20'8'63'0,"-1"-2"66"0,5-1 42 0,6-3 48 16,5-2-26-16,5 0 67 0,0 0-174 15,0 0-19-15,0 0-14 0,23 0-4 16,34-24 13-16,-21 11-30 0,6-3 2 16,7 0 9-16,3-3 9 0,2 0-3 15,42-19 62-15,-52 20-44 0,-11-1 5 16,-1 1-9-16,-9 1 2 0,13-18 3 15,-28 19-43-15,-8 1-17 0,0-2-12 0,0 1 4 16,0-13-27-16,-26 19 33 16,5-1-25-16,6 3 3 0,-1 2-28 15,16 1-55-15,-31 5-131 0,21 0 139 16,-1 0 43-16,4 11 25 0,-4-1 5 16,11 15-6-16,0-11 21 0,0 3 6 0,0 2-5 15,29 2 2-15,-1 1 4 0,47 21-4 16,-31-21 5-16,3-1-6 0,5 0 2 0,-6-2-1 15,42 16 9-15,-49-19-7 16,-5-2 5-16,-6-1-1 0,-4-3 9 16,-14-10 31-16,-2 0 94 0,-8 14-37 15,0-4-14-15,-24-2-4 0,1 0-26 0,-47 15-3 16,31-12-45-16,-5-3 3 0,-5-2-11 16,-3-6 0-16,1 5-4 0,-37-5-130 15,51 0-19-15,9 0-46 16,2 0-19-16,5 0-47 0,-2-17-481 0,18 7 274 15,5 1-108-15,0-5-112 0,23 1 80 0</inkml:trace>
          <inkml:trace contextRef="#ctx0" brushRef="#br0" timeOffset="1442.2219">2037 45 2037 0,'3'0'54'0,"-3"0"54"16,0 24 220-16,0-15-156 0,0 3-14 0,0 2-3 15,0 0-11-15,0 17 89 16,0-16-141-16,0 2-52 0,0-3 44 0,0 2-7 16,0-3-5-16,44 10 119 0,-21-13-121 15,6-5 13-15,-1 0-7 0,3-3 18 16,36-2 165-16,-30 0-107 0,-1-11 5 16,-2 0 129-16,-3 2-42 0,0-3 2 15,15-13 42-15,-30 14-188 0,-6-3-24 16,-2 2-27-16,-3 0-3 0,-5-15-41 15,0 15-20-15,0 3-13 0,-28 1-52 0,2-3-82 16,-3 4-118-16,-38-1-466 16,31 7 398-16,2 1 82 0,-5 0 19 15,3 0-82-15,-31 9-559 0,38 4 310 16,6-3-183-16,5 2 148 0</inkml:trace>
        </inkml:traceGroup>
        <inkml:traceGroup>
          <inkml:annotationXML>
            <emma:emma xmlns:emma="http://www.w3.org/2003/04/emma" version="1.0">
              <emma:interpretation id="{67279FE8-65F5-4F98-A250-046E0686E337}" emma:medium="tactile" emma:mode="ink">
                <msink:context xmlns:msink="http://schemas.microsoft.com/ink/2010/main" type="inkWord" rotatedBoundingBox="3133,505 7092,499 7094,1379 3134,138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40.6904">4646 45 2241 0,'16'0'47'15,"12"0"187"-15,-17 0-52 0,-1 0 23 16,0 0-3-16,1 8 7 0,4 0-32 0,16 15 72 15,-15-10-171-15,2-1-86 16,0 3 74-16,0-2 1 0,18 14 118 0,-17-15-141 16,-1 0-8-16,-3-3 13 15,1 0-14-15,-6-4 9 0,13 4 42 0,-12-7-19 16,-6-1-12-16,3 0-144 16,-1-1 132-16,14 0-22 0,-10 0 122 0,1-11-154 15,4 1-48-15,2-1-8 0,0-1-32 16,18-13-75-16,-17 13 128 0,-1 0 31 15,0 1 11-15,-8 0-39 0,13-2 13 0,-15 8 13 16,-3 5 49-16,1 0-25 16,-1 0-13-16,-3 0 4 0,9 10-11 15,-4 2 18-15,1-1-1 0,0 1-9 16,0 0-4-16,7 11 37 0,-4-11-98 0,-4-1-51 16,6-1-145-16,-5 0-2 0,0-2-56 15,10 5-431-15,-13-10 272 0,3 0-147 16,0-3 105-16</inkml:trace>
          <inkml:trace contextRef="#ctx0" brushRef="#br0" timeOffset="3018.4241">5213-30 2387 0,'-18'-17'45'16,"-3"3"55"-16,-2 0 137 0,13 10-158 0,5 2-23 15,2 2 18-15,0 0 30 16,3 0 133-16,0 0-135 0,0 0-23 15,0 8-6-15,0-8 12 0,0 7 1 0,34-7 95 16,-18 0-105-16,2 0-13 0,-3 0 14 16,6 0 22-16,18 0 136 0,-24 0-107 15,1 0-8-15,-6 0-3 0,1-9-3 16,-11 2-20-16,0-2 13 0,0 3-107 16,0 0-19-16,-21 2-10 0,0 1-76 15,-18-2-243-15,21 4 129 0,-5 1 31 16,-6 0 38-16,-2 0-55 0,3 9-62 0,-39 15-541 15,33-9 256-15,5 1-223 16,-2 4 146-16</inkml:trace>
          <inkml:trace contextRef="#ctx0" brushRef="#br0" timeOffset="2097.8565">2762 101 3197 0,'-5'0'130'15,"5"0"46"-15,0 0 19 0,0 0-60 16,0 0-70-16,0-10-33 0,13 10-23 0,5 0 12 16,3 0-6-16,-1 0 12 0,32 0-4 15,-21 0-18-15,5 10 11 16,-2 2 2-16,0-2 1 0,-3 0 6 0,26 14-8 15,-31-13-16-15,-8 1-6 16,0 0 3-16,-5-1 3 0,10 8 18 0,-18-12-17 16,-5-1 0-16,3 0-3 0,-3-1 13 15,0-2-2-15,0 2 79 0,0-5 198 16,0 1-106-16,0-1 70 0,0 0-17 16,0 0-124-16,0 0-96 0,0-12-10 15,0 0-17-15,0 0 8 0,0-1-12 16,0-13-40-16,0 13 31 0,0 1 1 15,20 0 2-15,-1 4 9 0,19-6-16 0,-14 11 3 16,-1 3-4-16,0 0-4 0,1 0-2 16,-1 0-25-16,16 0-102 0,-21 0 68 15,-3 9 37-15,1-9 9 16,-6 8 6-16,6-3-33 0,-11-5 53 0,-2 4 18 16,2-4 7-16,-3 0 13 0,1 0 3 15,0 0 15-15,-1 0-30 0,3 0-3 16,0 0-10-16,6-11 11 0,15-7-1 0,-11 10-2 15,3-2-1-15,3 2-4 16,0 1-5-16,-3 2 6 0,21 5-12 16,-24 0 11-16,3 0-23 0,-2 0-34 15,2 0-21-15,16 17-118 0,-16-10 76 0,0 4-63 16,0-2-95-16,0 1-96 0,3-1-71 16,25 6-832-16,-22-7 695 0,4-4 136 15</inkml:trace>
          <inkml:trace contextRef="#ctx0" brushRef="#br0" timeOffset="2381.4875">4227 118 2381 0,'0'-6'44'0,"-18"-5"177"0,0 11-78 15,5-1-44-15,13 1-35 0,-21 0-7 16,6 0 3-16,-9 9 94 0,11 2-87 0,6-2-7 16,-4 1-10-16,6 0 15 15,2 10 25-15,3-11-56 0,0 0 6 0,0-2 38 16,0-1 19-16,24-2-8 0,17-1 73 0,-12-3-114 15,-1 0 17-15,6 0-18 16,2 0 25-16,34-19 89 0,-36 10-48 16,-6 0 6-16,-2 2-5 0,-5-1 1 15,-6 0-20-15,-10-6 21 0,-5 9-106 16,0-2-24-16,0 1-26 0,-28 0-53 0,-26-3-260 16,22 6 147-16,1-1 24 15,-5 3 27-15,0 1 2 0,-3 0-82 0,-36 0-507 16,39 9 245-16,5-9-256 15,2 12 89-15,9-5 89 0</inkml:trace>
          <inkml:trace contextRef="#ctx0" brushRef="#br0" timeOffset="3528.9617">5495 100 2607 0,'0'-7'216'15,"0"4"-31"-15,0-1 47 16,0 3-70-16,0-3-21 0,0 0-13 16,0 3-97-16,0 0-28 0,21 1 5 15,-5 0-3-15,-3 0 14 0,15 11 18 0,-10 0-20 16,3-1-8-16,-6 0 7 0,3 2-10 16,14 14-68-16,-20-15 85 0,-1 2-9 15,-3-1 93-15,-1 1-95 16,1 9 5-16,-8-16-16 0,5 0 8 0,-5 1 17 15,0-5 19-15,0 2 29 0,0-4 164 16,0 0-56-16,0 0 45 0,0 0-32 16,0 0-39-16,0-19-58 0,0 10-93 15,0 0-1-15,0-2-23 0,24 0 19 16,-6-2-29-16,15-11-28 0,-15 12 33 0,-2 1 2 16,2 4 0-16,-2 2 14 0,17 1-111 15,-17 4 10-15,5 0-48 16,-3 0-11-16,5 13 10 0,0-1 2 0,21 10-197 15,-23-11 67-15,0-1-111 16,2 1-72-16,-2 0-243 0,20 9-606 0</inkml:trace>
          <inkml:trace contextRef="#ctx0" brushRef="#br0" timeOffset="4059.9501">6461 104 2658 0,'0'-13'155'0,"0"-1"45"0,-18 3 33 15,-3 2 140-15,-13-8-227 0,19 11-129 16,15 2-16-16,-21 4-4 0,6 0-1 16,-19 10 15-16,21 0 9 15,-3 4 15-15,-2 2-20 0,-2 2 3 16,1 1-2-16,1 24-2 0,11-24-15 0,4 0-2 16,3-2 0-16,0-3 2 0,26 8 33 15,-5-15-10-15,-1-7 5 0,1 0 70 16,2 0-55-16,1 0-3 0,25 0 0 0,-26-12-3 15,0 4 8-15,1-3-15 16,-6 0 12-16,13-11 45 0,-23 9-52 0,-3-1-34 16,0-1 0-16,-5-4-96 15,0-1 95-15,0-16-8 0,0 20 104 0,0 0-99 16,0 5-3-16,0 1-5 0,-18 4-40 16,18 6 32-16,0 0 13 0,0 0-2 15,0 15 8-15,0 1 6 0,-21 21-7 16,21-14-5-16,-18 4 0 0,18 1 8 15,0 3-1-15,31 37 16 0,0-33-7 16,0 4-2-16,3 0-8 0,-3 2 1 16,0-1-2-16,16 37 6 0,-32-41 18 15,-2-2 28-15,-13-3 45 0,0-4 7 16,0 16 214-16,0-26-47 0,0-3 42 16,-21-1 30-16,-2-6-28 0,-3-1-98 15,-49-6 22-15,31 0-190 0,-2-10-18 0,-6-2-25 16,-5-4-4-16,-54-25-12 0,56 17 0 0,3 0-35 15,6-3-39-15,4 2-45 16,-22-24-420-16,40 28 141 0,9 1-65 16,2 3 21-16,5 0 47 0,8 1-67 15,0-17-725-15,21 14 294 0,2-1 200 16</inkml:trace>
        </inkml:traceGroup>
        <inkml:traceGroup>
          <inkml:annotationXML>
            <emma:emma xmlns:emma="http://www.w3.org/2003/04/emma" version="1.0">
              <emma:interpretation id="{92F2AB74-316E-4616-869B-E45A3B7C1E06}" emma:medium="tactile" emma:mode="ink">
                <msink:context xmlns:msink="http://schemas.microsoft.com/ink/2010/main" type="inkWord" rotatedBoundingBox="7567,311 9275,308 9276,1396 7568,139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840.1175">7191 120 2604 0,'0'8'84'0,"0"-1"108"16,0-3 83-16,0 0 299 0,0-4-400 0,0 0-55 15,20 0-25-15,-1-13 13 16,27-11 104-16,-23 11-107 0,6-2 22 0,-1 0-1 16,1-2 30-16,-1 0 1 15,16-18 50-15,-26 16-169 0,-2-3-40 0,-6-1 1 16,-4-2-14-16,-6-29 3 16,0 26 6-16,0-1 3 0,0 2 9 0,0 3-19 15,0 6-17-15,-16-7-202 0,16 18 67 16,0 7 20-16,-13 0 43 0,13 10 76 15,0 30 10-15,0-13 26 0,0 6-12 16,0 9 17-16,21 4-16 0,25 61 6 16,-17-52 22-16,2 8 46 0,5 0 30 15,8-1 50-15,-2 2-8 0,43 58 76 16,-46-64-149-16,-3-3-5 0,-8-8-10 0,-7-3 22 16,8 30 85-16,-27-47-24 0,-2-7 47 15,0-4 49-15,0-4-15 16,0-12-44-16,-57 0-48 0,26-14-118 0,-5-2-13 0,-8-2-1 15,-5-9-12-15,-55-42-119 16,55 29 13-16,3-4-29 0,-1-3-12 16,8 1-55-16,-7-42-310 0,35 51 203 15,11 4 18-15,0 5 21 0,0 4 39 0,29 2 77 16,35-10-47-16,-27 20 147 0,1 0-4 16,6 1 12-16,-2 3 15 0,33-3-21 15,-41 7 27-15,-9 2-3 16,-1 2 28-16,-4 0-9 0,-7 0 17 15,8 9 9-15,-16 2 5 0,0 1-1 0,-2 2 8 16,5 0 20-16,5 20 72 0,-8-17-60 16,3-1 3-16,2 2-5 0,6-3-3 15,15 13 46-15,-11-15-31 0,1-4 24 16,5-3 12-16,0-4 38 0,5 1 33 16,28-3 293-16,-30 0-190 0,-1-11 10 0,-2 0-29 15,-5-1-15-15,10-13 48 16,-21 13-199-16,-2-4-53 0,-8 1-18 0,0-1 8 15,0 2-34-15,-31-15-21 16,3 18-13-16,-6 1-62 0,0 0-105 16,-7 6-104-16,-42-1-419 15,-44 5-17-15,55 11 192 0,41-1 185 16,2-2-47-16,8 0 20 0,-7 8-539 16,28-8 439-16,0-2 94 0</inkml:trace>
          <inkml:trace contextRef="#ctx0" brushRef="#br0" timeOffset="5142.1528">8236 166 2097 0,'52'-6'154'0,"-28"6"-3"0,-1-5 46 0,3 5 8 15,0 0 11-15,12 0 136 16,22 0-139-16,-26 0-134 16,46 0 51-16,-41 0-71 0,-1 0-24 0,9 15-11 15,-11-2 9-15,19 10 11 0,-40-14-25 16,-2 8 14-16,-5-4 0 0,0-4 12 0,-8 5 99 15,0-9-31-15,0-1 43 16,0-1 33-16,0 2 27 0,-24-4 17 16,-25 4 169-16,31-4-247 0,-5-1-36 15,-6 0-20-15,6 0-6 0,-18-9-5 0,22 0-82 16,-1 0-15-16,7-1 1 16,0 0-13-16,3-1-26 0,2-9-282 0,8 10-9 15,0 1-66-15,20 0 14 16,4-2 28-16,33-9-279 0,-26 12 259 0,5-3-89 15,0 3-74-15,6-2-212 0,43-7-359 16</inkml:trace>
        </inkml:traceGroup>
        <inkml:traceGroup>
          <inkml:annotationXML>
            <emma:emma xmlns:emma="http://www.w3.org/2003/04/emma" version="1.0">
              <emma:interpretation id="{EFDD56AD-DA8B-4824-8956-CE8759A27A27}" emma:medium="tactile" emma:mode="ink">
                <msink:context xmlns:msink="http://schemas.microsoft.com/ink/2010/main" type="inkWord" rotatedBoundingBox="9524,463 12060,459 12061,919 9525,92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559.8968">9161 85 2085 0,'0'7'62'16,"0"-1"63"-16,0-6 71 0,0 9 60 15,0 4 200-15,-13-6-278 16,13 1-30-16,0-2-24 0,0 5-19 0,0 7 42 15,0-7-96-15,0 0-4 16,0 0-3-16,20-3-3 0,-7 1 5 0,21 6 43 16,-19-7-39-16,4-4-2 15,4 1 15-15,-2-2-5 0,20 0 64 0,-23-3-81 16,5 0 28-16,-5 0-8 0,1 0-3 16,-4 0 7-16,11-11-13 0,-13 5-48 15,-5 6 0-15,-1-9-16 0,-1 3-7 16,-1 0-46-16,-3 6 15 0,-2 0-39 15,0 0 3-15,0 0 6 0,0 0 21 0,0 0 80 16,0 0-18-16,0 10 7 16,0-2-11-16,0-1-28 0,16-1 31 15,2 1-1-15,-8-3 15 0,6-4-21 16,-3 0 10-16,21 0 14 0,-11 0-1 0,-5 0 106 16,5 0-121-16,1-8 10 0,4-1 4 15,16-7-85-15,-28 9 79 0,-1-1-4 16,-2 0-8-16,-5 0 3 0,0 0 12 0,-6-8-78 15,-2 8-1-15,0 2-161 16,0-2 115-16,0 4-23 0,0-4-105 16,-15 5-15-16,15 2-86 0,0 0-48 15,-11 1-84-15,11 0-828 0,0 0 773 0</inkml:trace>
          <inkml:trace contextRef="#ctx0" brushRef="#br0" timeOffset="5945.3305">10178 135 2336 0,'15'-7'52'15,"-2"7"70"-15,-8-5 9 0,-5 5 314 16,0 0-307-16,0 0-1 0,0 0-109 16,0 0-9-16,-38 0 45 0,19 0-12 15,1 0 9-15,0 0-8 0,-5 12-5 16,2 0-12-16,-20 11 203 0,20-9-209 0,6 0-10 16,4-1-176-16,-2 0 182 15,8 12 31-15,5-15-31 0,0-1-9 0,0 0-5 16,0-1 13-16,18-4-3 0,21 4 42 0,-18-7-32 15,2-1 4-15,3 0-3 16,-3 0 5-16,24 0 53 0,-26-9-35 16,-1-1 0-16,-2 1-5 15,-2 0-5-15,-3 0-14 0,-3-11-12 0,-10 8-25 0,0 3 4 16,0-4 1-16,0 3-3 16,0-8 7-16,-15 12-23 0,15 2 7 15,-18 2-24-15,18 2 6 0,-16 0 30 16,-12 0-9-16,15 10 12 0,0 0-14 0,2-1 6 15,4-1-10-15,1 8 20 0,6-7-14 16,0 0-2-16,0 0-30 0,31-2-39 16,0 2-27-16,39 4-227 0,-28-7 57 15,2-1-113-15,5-2-93 0,3-1-231 16,51-2-658-16</inkml:trace>
          <inkml:trace contextRef="#ctx0" brushRef="#br0" timeOffset="6261.615">10615 171 2234 0,'0'-4'38'0,"0"0"62"16,0 1 33-16,0-2 34 15,0 5-12-15,23 0 109 0,1 0-152 0,-1 0-11 16,6 0-21-16,2 0 1 0,33 0 70 16,-33 0-78-16,3 0 1 0,5 8-5 15,-8-1-5-15,3 1-23 0,20 6-8 16,-31-8-23-16,-2 2 14 0,-6-3 1 15,-2 1-5-15,0 1 33 0,-13-4-15 0,0-1 27 16,0 0 7-16,0-1 21 16,0 1-10-16,-54-2 38 0,31 0-71 15,-1 0-3-15,-4 0 9 0,-1 0 2 0,-25 0 42 16,31-12-64-16,2 1-20 0,0 3-16 16,1-1-15-16,9-1-40 0,-4-10-155 15,15 11 54-15,0 1-9 16,0-3-8-16,20 2-23 0,22-14-424 0,-19 11 168 0,3-1-138 15,5-3-196-15,11-2 111 16</inkml:trace>
          <inkml:trace contextRef="#ctx0" brushRef="#br0" timeOffset="6671.3268">11438-156 2613 0,'5'-2'95'0,"-2"2"35"15,0 0 5-15,2 0 10 0,3 0 156 16,-6 0-134-16,6 12-29 0,-3 2-41 15,3-14-18-15,7 17 49 0,-7 6-81 0,3-1-7 16,-6 2 2-16,5 1-3 16,-5 2 5-16,8 45 16 0,-8-43-44 0,6-4 4 15,-4-2-11-15,1-3-8 0,10 12-1 16,-12-19 4-16,-1-3 3 0,2-2 2 16,1-1 2-16,-5-5 7 0,5 2 24 15,-8-4-21-15,0 0-3 0,0 0-16 16,2 0 2-16,-2-10-18 0,0-1 11 0,0-1-14 15,0 0-2-15,0-3-22 16,0-2 1-16,-18-20-31 0,18 20 64 0,-21 1-14 16,-2 1 9-16,2 3 3 0,-20-2-3 15,20 10 20-15,-2 4-10 0,0 0-5 16,-1 0-4-16,1 0 8 0,-18 25 5 16,25-12 6-16,1-1-3 0,2 2 0 15,5 0-6-15,3 16-15 0,5-15 12 16,0 0-6-16,0-1 22 0,18-1-10 15,3 1 6-15,23 9-121 0,-16-14 18 0,0 0-71 16,6-2-86-16,5-1-123 16,41 3-697-16,-38-9 316 0,4 0 143 15</inkml:trace>
        </inkml:traceGroup>
        <inkml:traceGroup>
          <inkml:annotationXML>
            <emma:emma xmlns:emma="http://www.w3.org/2003/04/emma" version="1.0">
              <emma:interpretation id="{7EC61722-906B-4969-B4A9-300222B548D5}" emma:medium="tactile" emma:mode="ink">
                <msink:context xmlns:msink="http://schemas.microsoft.com/ink/2010/main" type="inkWord" rotatedBoundingBox="12855,602 15140,599 15141,959 12856,96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559.8229">13330 38 2681 0,'-62'-16'238'0,"34"12"-48"0,5-1 37 15,4 2-70-15,4 3-68 0,5 0-57 16,10 0-76-16,0 0-38 0,0 0-46 16,0 12-52-16,0-12-54 0,38 9-369 15,-17-9 162-15,-21 0-194 0,29 8 97 16</inkml:trace>
          <inkml:trace contextRef="#ctx0" brushRef="#br0" timeOffset="7401.6961">13400 113 2026 0,'11'0'62'0,"-4"12"64"0,-1-1 66 16,7 11 247-16,-8-11-253 0,5 1-47 16,-2 1-14-16,0 0-20 0,5 2-57 15,10 12-2-15,-13-17-46 0,1 2 8 16,1 2-12-16,-1-2-53 0,7 8-312 15,-8-14 45-15,1 0-47 0,-9 5-251 0,6-8-35 16,-3-3 104-16</inkml:trace>
          <inkml:trace contextRef="#ctx0" brushRef="#br0" timeOffset="7240.38">12479 179 2320 0,'8'-7'65'0,"5"1"74"0,-1 0 78 16,-1 3 58-16,7-4 166 16,-8 5-309-16,-7 1-49 0,5-2-32 15,-6 2-40-15,1 1-7 0,5 0 14 16,-8 0-5-16,5 0 6 0,-5 9-10 16,8-1 21-16,4 12 22 0,1-8-18 15,-7-1-22-15,-1 2-6 0,3 0 2 16,2-1-11-16,3 10-5 0,-5-12 14 0,5-1-2 15,-3-2 3-15,8-2 31 16,16 1 17-16,-19-6-22 0,8 0-21 0,1 0 7 16,15 0 14-16,-16 0-17 0,29-9-1 15,-26 0-22-15,-8 9 2 0,0-9-7 16,-8 9 15-16,-10-6-10 0,0 1 5 16,0 5-5-16,0 0 10 0,0 0-5 15,0 0 17-15,0 0-22 0,0 0 7 16,0 0-2-16,0 0 7 0,21 7 9 15,23-7-14-15,-21 0-9 0,0 0 1 0,-2 0-3 16,-3 0 25-16,6 0 0 16,14 0 78-16,-14-8-58 0,-14 1 2 15,3 0-32-15,-3 1 0 0,3-8 3 0,-10 9-20 0,2-2-31 16,-5 3-21-16,0-1-42 16,0 0-50-16,0-4-299 0,0 5 108 15,0-1-47-15,0 1-49 0,-15-1-231 16,15-6-475-16</inkml:trace>
          <inkml:trace contextRef="#ctx0" brushRef="#br0" timeOffset="8177.9871">13796 4 2189 0,'16'0'57'0,"-1"0"67"16,3 9 50-16,-2-9 52 16,25 24 201-16,-25-12-251 0,2 0-23 15,5 3-39-15,1 2-11 0,-4 2-18 0,19 18 25 16,-28-18-75-16,7 0-5 0,-11-3 1 16,1 0-17-16,-3 11 31 0,-5-16-28 15,0 0 11-15,0-2-1 0,0-1-14 16,-15-4-4-16,-29 4-3 0,21-4-8 0,-1-3 6 15,-2 1-2-15,3-2-4 16,-26 0-14-16,31 0 20 0,0-12-40 16,0 2-10-16,7-1-5 0,6-11-54 15,5 11 80-15,0 0 5 0,0 0 15 0,23-1-1 16,6 2 7-16,23-12 0 0,-21 13 4 16,0-2 314-16,2 0-307 0,1 0-20 15,26-12-319-15,-37 13 316 0,0-2 20 16,-2 0-3-16,-3 0 4 0,-5 1 7 15,8-12 5-15,-21 12-9 0,5 2-6 0,-5 2 159 16,0 1-165-16,0-4-13 16,0 8-155-16,0 2 160 0,0 0 0 15,0 0-1-15,0 0-5 0,0 25 12 16,0-13-3-16,0 3 14 0,0 1-7 16,0 3-5-16,0 18 5 0,0-20 5 15,0 0-1-15,0-2 5 0,0 1 7 16,15-1-12-16,3 6 16 0,-18-12-25 0,8-2 9 0,-8-1 7 15,8-3 9-15,-8-1 88 16,0-2-17-16,8 0 23 0,-8 0-12 16,5 0-10-16,0 0-52 0,3-12-30 15,-6 1-23-15,6-2 12 0,3 1-9 0,-1-4 7 16,21-14-16-16,-10 15-1 16,-3 2-10-16,2 1 14 0,-1 2 3 15,1 4-7-15,17 2-2 0,-17 4 16 16,-7 0 1-16,8 12-8 0,-8-3-20 15,26 17-59-15,-24-14 31 0,3 1-26 0,-2-1-8 16,-3 0-46-16,2 0-61 16,9 11-464-16,-14-12 219 0,3-2-99 0,2-2-171 15,-2 1 90-15</inkml:trace>
        </inkml:traceGroup>
        <inkml:traceGroup>
          <inkml:annotationXML>
            <emma:emma xmlns:emma="http://www.w3.org/2003/04/emma" version="1.0">
              <emma:interpretation id="{262426D7-45CB-485B-B8E8-992E5474FBF3}" emma:medium="tactile" emma:mode="ink">
                <msink:context xmlns:msink="http://schemas.microsoft.com/ink/2010/main" type="inkWord" rotatedBoundingBox="15516,720 16944,718 16945,943 15517,94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974.2352">15735 120 2297 0,'0'-2'33'0,"0"1"19"15,0 0 109-15,0 1-62 0,-16 0 47 16,16 0 7-16,0 12 11 0,0-1 24 16,0 13 37-16,0-12-137 0,16 1-38 15,-16-3 16-15,23 3 3 0,11 10 27 16,-21-12-59-16,2-2-2 0,1-1 9 16,2 0-3-16,-2 1 5 0,20 1 14 15,-15-10-31-15,-3 0-1 0,2 0 2 16,4 0-18-16,9 0 1 0,-20-8-18 0,3 8 2 15,-6-8-2-15,3 8 4 16,-8-8 3-16,6 8-54 0,-11 0 18 0,5 0-15 16,-5 0 17-16,0 0-4 0,0 0-2 15,0 0 24-15,0 0 16 0,0 0-8 16,0 0 10-16,0 0 0 0,18 0-19 16,-3 0 4-16,-2-11-8 0,3 11 6 15,-3-11-15-15,15-8-34 0,-12 9 25 16,-3-1-4-16,8-4 8 0,-9 2 4 15,9-2-1-15,13-12 8 0,-16 15 17 0,-3 3-2 16,4 3-4-16,-9 1 10 16,18 5-23-16,-17 0 15 0,2 12-8 0,-3 0 16 15,0 0 5-15,3 3 0 16,8 21-4-16,-8-17 1 0,-3 1-35 16,3-1-112-16,-2 1-156 0,4 12-845 0,-2-17 396 15,-3-3 155-15</inkml:trace>
          <inkml:trace contextRef="#ctx0" brushRef="#br0" timeOffset="8498.9399">15197 123 2277 0,'0'-3'26'0,"0"0"23"16,-18 3 64-16,18 0 45 0,-16 0 193 15,3 0-213-15,13 13-10 0,-10-2-4 16,10 2-18-16,0 11 74 16,0-11-113-16,0-1-21 0,0 1 19 0,0-2 6 15,15 0-19-15,27 5 22 16,-22-9-16-16,4-2 3 0,-1-2-9 0,3-1 63 15,36-2-2-15,-26 0-50 0,-2 0-10 0,-6 0-3 16,1-12 22-16,-3 2-2 16,7-9 28-16,-22 9-106 0,-4 1 16 15,-1-2-12-15,-6-1-4 0,0-5 1 0,0 10-20 16,-24-2-50-16,4 2-45 0,1-1-23 16,-4 1-21-16,-21-1-89 0,16 0 116 15,-6 4-55-15,6 4-90 0,-6 0-98 16,-33 0-617-16,33 17 293 0,6-6 121 0</inkml:trace>
        </inkml:traceGroup>
        <inkml:traceGroup>
          <inkml:annotationXML>
            <emma:emma xmlns:emma="http://www.w3.org/2003/04/emma" version="1.0">
              <emma:interpretation id="{434748D1-8F94-40FE-9CD5-C86419FD0B85}" emma:medium="tactile" emma:mode="ink">
                <msink:context xmlns:msink="http://schemas.microsoft.com/ink/2010/main" type="inkWord" rotatedBoundingBox="18076,458 21697,453 21698,1217 18077,122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0847.986">18274 129 2247 0,'44'-6'38'0,"5"0"56"0,-2 2 46 16,7 0 48-16,3 2 0 0,57 2 111 15,-46 0-199-15,-6 0-46 16,0 0-39-16,0 13 3 0,39 8-15 15,-68-10 25-15,1 0 7 0,-11-2 16 16,-7 1 6-16,-11 0-14 0,0 5 25 16,-5-7-38-16,0-1-5 0,0-2-9 0,-26 0-10 15,-15 4 11-15,18-7-20 0,-3 0 8 16,3-2-5-16,4 0-4 0,-19 0 35 16,19 0-27-16,4-10 6 0,5 1-14 15,-9-1 1-15,14 0-3 0,0-6-42 16,5 7 34-16,0 0-6 0,0 1-8 15,23 4 3-15,42-7-28 0,-36 9 47 0,-6-1-5 16,5 3-9-16,1 0-16 16,23 0-73-16,-32 0 77 0,-2 11 4 0,6-2 38 15,-4-1-13-15,-1 2-2 0,19 9 13 0,-17-9-10 16,2-4 6-16,1 0 2 16,-1 0-1-16,21 0-1 0,-16-6-5 15,-2 0 13-15,3 0 29 0,-1 0 42 16,19-8 106-16,-24 8-89 0,-7-10-37 0,7 0 6 15,-18 1-10-15,5 3-22 16,-10-10 1-16,0 8-44 0,0 0-4 16,-15-2 2-16,-14 1-4 0,-17-4 4 15,17 8-19-15,-4 0-36 0,-1 2-21 0,-2 1-46 16,-6 2-55-16,-30 0-351 0,38 0 207 16,-4 0-102-16,9 0-184 0,6 12-22 15</inkml:trace>
          <inkml:trace contextRef="#ctx0" brushRef="#br0" timeOffset="10353.0188">17700 10 2668 0,'0'-10'56'15,"0"-6"86"-15,0 13-82 16,0 3-44-16,0 0 34 0,0 0 42 0,0 29 226 16,0-10-195-16,0 2-19 15,0 8-19-15,15 4-14 0,24 36 50 0,-21-34-100 16,0 1 8-16,3 1-13 0,2-3-6 0,-2 1-1 16,20 27-24-16,-17-33 20 15,-9-4-1-15,3-2-1 0,-7-6 3 16,9 10-8-16,-17-18 10 15,2-3 5-15,0-1 1 0,-5-2 29 0,0-3 11 0,0 0 21 16,0 0-56-16,0 0-23 16,0-12 9-16,-23-2-8 0,-21-16-8 15,21 12 3-15,2-1 8 0,-7-5 4 16,4-3 3-16,-33-25-3 0,37 24-22 0,1-2 13 16,9-1-3-16,8-1-2 15,2 4 13-15,0-21-6 0,23 22-4 0,5 7 7 16,1 4-3-16,-1 5-9 0,50-4 11 0,-32 13-6 15,-2 2 13-15,8 0-4 16,-8 0-11-16,5 11 6 0,32 12-10 16,-53-11 6-16,1 2 9 0,-14-1 65 15,-2-1-70-15,-13 16 3 0,0-14-85 0,0-1 49 16,-23 0-45-16,-11 0-55 16,-46 11-442-16,31-13 169 0,2-2-134 15,-2 2-215-15,-3-4 87 0</inkml:trace>
          <inkml:trace contextRef="#ctx0" brushRef="#br0" timeOffset="11250.0196">19442-40 3126 0,'0'-4'69'0,"0"2"11"16,0 1-11-16,0 1-33 0,0 0-34 16,0 0-15-16,0 0-3 0,18 0-73 15,5 0-103-15,0 12-74 0,37 7-469 16,-19-9 102-16,-4 2 65 0,-1-2 106 0</inkml:trace>
          <inkml:trace contextRef="#ctx0" brushRef="#br0" timeOffset="11095.5232">19742 152 2244 0,'15'0'34'0,"-2"0"13"0,-2 0 60 16,-6 0 63-16,8 0 335 0,-8 8-268 15,5 3-22-15,-4 4-80 0,9 2-20 16,8 25 80-16,-12-18-126 0,2 4-8 0,-3 0-2 15,3 0-2-15,-3 2 6 16,8 26 227-16,-12-28-281 0,-1-5 0 0,-5 0-226 16,0-2 226-16,0 12 8 0,0-21-13 15,0-4-38-15,-16 0-67 0,-2-4-18 16,0-1-83-16,-31-3-460 0,20 0 182 0,1 0-156 16,-11-14-135-16,3-3 115 15</inkml:trace>
          <inkml:trace contextRef="#ctx0" brushRef="#br0" timeOffset="11581.1002">20089 163 2226 0,'10'7'60'0,"-2"-1"68"0,2 0 50 0,8 6 254 15,-7-9-237-15,-1 0-6 0,3 0-28 16,-3 0-16-16,24 2 23 0,-16-5-109 15,3 0-4-15,-3 0-7 0,3 0-3 0,-3 0 1 16,21-8 34-16,-27 8-26 16,4-11-1-16,-3 3 6 0,-3 0-17 15,1-8-1-15,-9 6-36 0,-2 1-3 16,0 1 0-16,0 0 0 0,0 3-13 0,-23-9 3 16,5 9-10-16,2 5 8 0,-7 0 1 15,0 0-9-15,-26 11 3 16,25 1 11-16,-4 4 3 0,-1-1-1 0,11-1 0 15,-3 1-7-15,-2 14-3 16,13-15 4-16,10 0-10 0,0 0-12 0,0-1-5 16,26 13-87-16,0-15 31 0,2-2-42 15,6 0-85-15,-1 0-83 0,11-4-89 16,44-2-514-16,-41-3 264 0,7 0 61 16,-7 0 116-16</inkml:trace>
          <inkml:trace contextRef="#ctx0" brushRef="#br0" timeOffset="11803.0186">20816 101 2180 0,'0'-11'23'0,"-23"2"53"0,7 3 33 0,-2 0 148 15,5 6-177-15,-2 0-3 0,4 0-16 0,4 0 21 16,-4 0 14-16,-12 12 64 16,13-2-105-16,4 0-21 0,-1 1-2 15,4 1-4-15,0 13 38 0,3-11-46 16,0-1-1-16,0-1-18 0,26 0 5 0,-5-1 2 15,36 12 20-15,-29-16-22 16,6-1-2-16,0-1-61 0,5-3-92 0,33-2-421 16,-33 0 198-16,2 0-95 15,-5-13-159-15,1 2 71 0</inkml:trace>
          <inkml:trace contextRef="#ctx0" brushRef="#br0" timeOffset="12168.7194">21052 160 2331 0,'-13'-10'73'0,"-3"3"67"15,11 0 46-15,5 1-15 16,0 1-37-16,0-3-68 0,0 4-67 0,18 0-14 15,-2 1 5-15,7-2-131 0,26 1-50 16,-20 3-9-16,-1-2 43 16,11 3-241-16,13 0-256 0,-3 0 88 0</inkml:trace>
          <inkml:trace contextRef="#ctx0" brushRef="#br0" timeOffset="12032.8893">21109-146 2690 0,'-8'-7'66'0,"5"2"57"16,-2 2 27-16,-3 0 4 0,8 3-72 15,0 0-29-15,-5 0 3 0,2 0 35 0,3 15 29 16,0 2-18-16,0 23 37 16,0-16-95-16,19 1-11 0,-4 2-13 15,1 1 3-15,-1 0-32 0,24 24 11 0,-18-29-2 16,-3-1-2-16,3-1-50 0,-3-3-80 15,13 12-425-15,-18-19 184 0,-6-1 9 16,-7-3-16-16,6 0-177 0,-6-3-6 16</inkml:trace>
        </inkml:traceGroup>
        <inkml:traceGroup>
          <inkml:annotationXML>
            <emma:emma xmlns:emma="http://www.w3.org/2003/04/emma" version="1.0">
              <emma:interpretation id="{A7AC1095-E528-4522-B3C6-BCABCE6F1D7D}" emma:medium="tactile" emma:mode="ink">
                <msink:context xmlns:msink="http://schemas.microsoft.com/ink/2010/main" type="inkWord" rotatedBoundingBox="22789,487 24464,485 24465,908 22790,91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3538.8179">23298-47 2099 0,'0'9'74'0,"0"1"81"0,0-4 101 15,18-6 89-15,13 8 263 0,-15-8-397 0,-16 0-67 16,21 0-42-16,-3 0-6 0,16 0 85 16,-19 0-97-16,1 0-27 0,-6-8-27 15,0 0-7-15,-2 8-21 0,2-13-4 16,-10 13-29-16,0-4-27 0,0 4-29 0,0 0-36 15,0 0-202-15,0 0 83 16,-18 0-82-16,18 0-65 0,-18 0-68 0,18 0-234 16,0 12-527-16</inkml:trace>
          <inkml:trace contextRef="#ctx0" brushRef="#br0" timeOffset="13299.9069">22418-83 3049 0,'0'0'166'16,"0"0"-33"-16,0 0 17 0,0 0-61 15,0 0-3-15,0 0 99 0,0 0-75 16,0 11-22-16,18 4-7 0,3 2 1 16,2 2-1-16,34 28 113 0,-28-23-122 15,-3 3 0-15,0-3-30 0,-3 2-19 16,8 19 32-16,-16-25-33 0,-7-1 3 15,-5-6-3-15,-3 1-14 0,0-1 12 0,0 2 11 16,-21-8-19-16,8-2 4 16,-8-1 4-16,3-1 0 0,-20-3 4 15,14 0-20-15,-2 0-47 0,3-11-57 16,-3 0-24-16,5-1-40 0,-10-17-75 0,18 11 149 16,3 1 27-16,10-2 7 0,0 1-1 15,0-14-55-15,23 18 64 16,-2 2 11-16,2-1 1 0,1 3 22 0,27-10-12 15,-22 11 17-15,-6 0 11 0,1 0-1 16,-1 2 0-16,-5-1 8 0,10-8-17 16,-17 9-75-16,-6-1 110 0,-5 0-9 15,0 0 22-15,0-9 124 0,0 9-127 0,0 0 0 16,0-1-20-16,0 0 19 16,0 0 8-16,-13-6 37 0,13 11-46 0,0-1-31 15,0 0 2-15,0 3-7 16,0 2 4-16,0 0-3 0,0 0-8 0,0 9 8 15,0-9-6-15,0 12 3 0,0 13 81 16,13-8-4-16,2-5 24 0,1 8 39 16,2 3-18-16,21 28 134 0,-21-25-166 15,3 2 25-15,2 0-23 0,-5-1-11 0,0-4-10 16,21 20 14-16,-23-25-63 16,-1-3-9-16,-4 0-5 0,-1-5 147 0,0 4-118 15,-10-10-12-15,3-2-107 16,-3-1 162-16,0-1 48 0,0 0 167 0,0 0-185 15,0 0-55-15,0-7-31 16,0-4-23-16,0-11-15 0,0 8 5 0,0-2-12 16,0-3-12-16,0 2-8 0,0-2-10 15,0-11-85-15,0 20 35 0,21 1-5 16,-6 3-17-16,1 3 19 0,12 3-60 16,-7 0 113-16,-6 9 8 0,6 0 11 15,2 0 23-15,24 15 16 0,-26-15-4 16,-1 2-5-16,1 0-8 0,-5-2 13 0,7 6 10 15,8 2 30-15,-21-11-23 0,-2-3 0 16,15 1-9-16,-10-4 1 16,3 0 29-16,-11 0-17 0,0 0-5 15,0-10-5-15,1 10-2 0,-6-20 2 16,0 11-11-16,0 1-4 0,0-2 0 0,0 2-12 16,0-1 15-16,15-5-16 15,-15 7 5-15,0 4-17 0,0-1-13 0,0 4 3 16,0 0-41-16,0 0 58 0,0 0 8 0,0 0 23 15,0 11-18-15,21 5-49 16,-21-7 44-16,23 0 14 0,-7-2-5 16,2 1 59-16,-3-3-49 0,21 7 9 15,-17-8 0-15,-4 1 0 0,6-3-9 0,-3-1 4 16,23-1-13-16,-23 0 18 0,1 0-22 16,-1 0 21-16,2 0-5 0,11-21-88 15,-20 14 18-15,-3-2-32 0,-1 2-10 16,-1-3-12-16,-6-1-14 0,0-15-42 15,0 15 118-15,0-1 14 0,0 1 8 16,0 1 5-16,0-2-31 0,0 8 38 16,0 3-5-16,0 1 19 0,0 0 0 15,0 0-5-15,0 0 8 0,15 12 5 16,-2-3-2-16,5 2-5 0,3 1 10 0,23 14 6 16,-21-12 3-16,-5 0-4 0,6 0 15 15,-1 0-3-15,8 11 26 16,-21-25-42-16,1 0 4 0,-9 10-3 0,1-10-6 15,-3 11 5-15,0-2-24 16,0-9-35-16,-21 16-61 0,0-16-83 0,3 0-149 16,-44 0-606-16,28 0 239 0,-2 0-13 15,-5-10 158-15</inkml:trace>
        </inkml:traceGroup>
        <inkml:traceGroup>
          <inkml:annotationXML>
            <emma:emma xmlns:emma="http://www.w3.org/2003/04/emma" version="1.0">
              <emma:interpretation id="{EF96A5A6-A5F1-4C9F-A154-F65FE6BF021B}" emma:medium="tactile" emma:mode="ink">
                <msink:context xmlns:msink="http://schemas.microsoft.com/ink/2010/main" type="inkWord" rotatedBoundingBox="25090,441 25887,439 25888,940 25091,94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4080.4583">24714 97 2415 0,'0'-9'175'0,"0"5"7"0,0-1 60 0,0 2-27 15,0 0-26-15,0-1 34 0,0 4-158 16,0-2-40-16,0 2-15 0,0 0-8 0,0 0-14 15,0 0 16-15,0 9-7 16,0 0 5-16,0 0 13 0,0 1-3 16,21 15 50-16,-21-13-33 0,18 2 12 15,0-1-5-15,-2 0-3 0,20 10 39 16,-21-14-31-16,6 0 1 0,0-4 3 16,2 0 18-16,0-2-3 0,21 0 85 15,-20-3-63-15,-4 0 5 0,1 0-10 16,-5 0 8-16,15-11 42 0,-21 3-93 0,3 8-18 15,-5-11-20-15,0 1 0 0,-1 0 8 16,1-12-12-16,-8 11-3 0,0-3 0 16,0 1 10-16,0 1-1 0,18-7-24 15,-2 12 7-15,-1 2-2 0,-15 1 6 16,16 2-4-16,-1 2 4 0,11 0-10 16,8 0 36-16,-8 14-19 0,5-1 4 15,0-1 8-15,34 18-65 0,-34-15 58 16,-3 2 5-16,-28-2 53 0,0 1-53 0,23-3-3 15,-23 12-13-15,0-15 14 16,0 0 8-16,0-2 2 0,0 0 8 0,-51 4-8 16,25-8-59-16,-3 1-82 0,-4-2-61 15,20-2-41-15,-16 12-48 0,-48-13-519 16,33 0 243-16,-3 0-295 0,-2-14 157 16,2-1 110-16</inkml:trace>
          <inkml:trace contextRef="#ctx0" brushRef="#br0" timeOffset="14327.9221">24769-177 2338 0,'0'11'81'0,"0"11"275"0,0-13-95 16,0-3-25-16,0 0-34 0,0-2-13 15,0-4 90-15,25 0-177 0,-12 0 1 16,-13 0-7-16,0 0 11 0,0 0 8 0,11 0 74 15,-11 0-136-15,0 0-30 16,0 0-23-16,0 0-5 0,0 0-156 16,0 0 17-16,0 0-54 0,0 0-14 15,0 0-86-15,0 0-79 0,0 0-545 0,-16 0 204 16,1 9 61-16,2-9 123 0</inkml:trace>
        </inkml:traceGroup>
        <inkml:traceGroup>
          <inkml:annotationXML>
            <emma:emma xmlns:emma="http://www.w3.org/2003/04/emma" version="1.0">
              <emma:interpretation id="{F0B01FCA-75D1-447C-91A5-D1E44A5708EF}" emma:medium="tactile" emma:mode="ink">
                <msink:context xmlns:msink="http://schemas.microsoft.com/ink/2010/main" type="inkWord" rotatedBoundingBox="26858,406 30456,401 30457,930 26859,93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9727.8988">27251 115 2786 0,'15'-3'100'0,"-4"3"-47"0,-6 0 10 16,0 0-26-16,-5 0 28 0,8 0 77 15,-8 13-88-15,0-1-35 0,0 1-11 16,0 1 15-16,0 1-14 0,39 13-155 0,-39-13-66 16,23-5-101-16,-8 1-65 15,-2-3-251-15,0 4-534 0</inkml:trace>
          <inkml:trace contextRef="#ctx0" brushRef="#br0" timeOffset="19558.9419">26567 148 3298 0,'-7'-11'120'16,"-4"1"58"-16,1 0 52 0,5 0-3 0,-8-6 113 16,5 9-208-16,-2 1-14 15,5 1-38-15,-1 2-41 0,4 2-51 16,-1 1-7-16,3 0 1 0,-5 0 5 0,5 9 15 15,0 9-8-15,0 14 7 16,0-13-4-16,0-2-9 0,0 6 4 0,0-3 10 16,0 14 9-16,0-18-5 15,0-2-7-15,0 0 5 0,0-5-4 16,0 6 19-16,0-11-11 0,0 0 11 16,29-4 0-16,-11 0-3 0,20 0-4 0,17-12 24 15,-34 1-24-15,-1 0 1 0,1 1-16 16,-6-2 12-16,1-8 6 0,-16 11-29 15,0 4-1-15,0 0-27 0,0 5 7 16,0 0-64-16,0 0 52 0,0 0-5 16,0 0 18-16,13 10 6 0,-3 1 6 15,16 7-3-15,-10-11 19 0,2 0 15 16,0 0-7-16,0-3 5 0,26-1-3 0,-23-3-75 16,-1 0 83-16,4 0-6 15,-1 0 0-15,0-9 79 0,19-10-71 16,-22 9 5-16,-1 0-5 0,-4 0-2 0,-2 1-5 0,3-9 1 15,-14 11-9-15,-2 1-22 16,0 1-52-16,0 0-38 0,0 3-47 16,0-1-273-16,0 3 77 0,-21 0-118 15,3 12-169-15,3-12-201 0</inkml:trace>
          <inkml:trace contextRef="#ctx0" brushRef="#br0" timeOffset="19896.2199">27220-55 3261 0,'-26'-18'57'16,"-8"3"71"-16,-20-7 199 0,33 14-209 15,0 2-78-15,8 1-25 0,1 3-41 16,1 2-50-16,6 0-276 0,5 0 55 15,0 0-60-15,0 9-56 0,0-2-268 0,18 10-539 16</inkml:trace>
          <inkml:trace contextRef="#ctx0" brushRef="#br0" timeOffset="20559.291">27608-182 2974 0,'0'-5'18'0,"0"1"-2"16,0 2 145-16,0 2-15 0,0 11 28 15,0 5-26-15,0 1-45 0,23 5-45 0,19 30 21 16,-19-22-52-16,0 2 256 0,3 0-275 16,-3-1-11-16,19 32-275 0,-27-35 269 15,-2-3 19-15,-5-1-8 16,2-3 13-16,-4-6-2 0,-6 10-6 0,0-19-4 15,0-2 1-15,0-2 315 0,0-2-321 16,-52 0-6-16,31-9-292 0,-2-4 310 16,2-1 2-16,0-2-14 0,3-3 0 15,-8-23-39-15,26 20 13 0,0 0-27 16,0 1 18-16,19 0 157 0,32-14-253 16,-20 21 72-16,3 0-177 0,2 2 194 15,1 1 11-15,7 1 6 0,25-10 2 16,-32 13 22-16,-4-2 9 0,1 2-1 15,-8-2 10-15,13-7 58 0,-26 9-10 16,-3-1-13-16,-10-1-7 0,0-1 16 0,0 1-13 16,-18-14 57-16,18 14-81 0,-23-2 7 15,7 4-7-15,16-1-12 0,-16-3-19 16,4 9 2-16,12 2-8 0,0 0 9 16,-11 0 3-16,11 16 1 0,0 18 7 15,0-13-1-15,0 4-2 0,0 2 2 16,0-1 6-16,0 28 2 0,0-28-5 15,0-2 1-15,0-2-8 0,18-2 2 0,-5-1 13 16,5 9 6-16,-18-19-3 16,11-2-2-16,-6-1 53 0,3-1 49 15,-3-5 182-15,-5 0-184 0,0 0-25 16,0 0-9-16,0-12-13 0,0 0-7 0,0-13-28 16,0 10-23-16,0 0-22 0,0 2-1 15,0-1 5-15,0-6-53 16,0 15 34-16,18 5 0 0,-3 0 13 0,1 0 9 15,2 0-26-15,21 26-106 0,-18-12 11 16,2 1-9-16,3 0-1 0,-5 0-28 16,17 15-294-16,-19-17 77 0,-4-2-115 15,1 0-247-15,-1-2-46 0,1-1 160 0</inkml:trace>
          <inkml:trace contextRef="#ctx0" brushRef="#br0" timeOffset="20831.4136">28617 79 2203 0,'-18'0'47'16,"18"0"41"-16,-15 0 204 0,-1 0-140 16,6 14-17-16,10-3-13 0,-10 0 1 15,10 6 58-15,0-8-121 0,0 2-2 0,0-3 11 16,23 0 19-16,-2 0 12 0,23 3 87 16,-19-6-109-16,1-5-2 0,3 0-1 15,2 0 18-15,21 0 134 16,-29-24-71-16,-2 8 36 0,-6 5 4 0,-2 2 13 15,-8 1-65-15,-5-9-36 16,0 11-138-16,0 6-13 0,-23 0-87 0,-5 0-77 16,-37 0-273-16,26 0 287 0,-2-23 25 15,-6 23 15-15,-2 0-62 0,2 0-101 16,-41 0-531-16,49 0 297 0,3 0-173 16,8 26 133-16</inkml:trace>
          <inkml:trace contextRef="#ctx0" brushRef="#br0" timeOffset="21351.4287">28933 53 2438 0,'13'-3'21'0,"3"3"46"0,-14 0 23 16,1 0 26-16,-1 0 32 0,1 0-1 16,5 26 72-16,-3-14-145 0,-5 1-16 15,5 2-14-15,8 0-4 0,-5 2-2 16,5 11 28-16,-11-16-42 0,6-2-13 0,0 0 14 15,-5-2 9-15,-3-2 26 16,0 4 99-16,0-10-67 0,0 0-36 16,0 0-15-16,0 0-13 0,33-9-12 15,-22-3-18-15,1 2 0 0,-1 3 1 0,2 1-16 16,-3 6 8-16,3-7-13 0,-3 7 18 16,-2 0 0-16,3 0-2 0,2 0 10 15,-13 0-16-15,23 22-13 0,0-14 16 16,0 0 17-16,1 0-4 0,-4-1-2 15,37 5-4-15,-33-7-62 0,-1-5 71 16,-2 0 1-16,-6 0-12 0,3 0 65 16,11 0-53-16,-16-13-7 0,-3 5 5 15,3-2-3-15,-5 1 16 0,-6-4 16 16,-2-9 54-16,0 9 1 0,0-2-46 0,0-5-1 16,0-1 3-16,-18-29 24 15,18 24 21-15,-15 1 7 0,2 1-1 16,13 2-23-16,-11 5-43 0,4-4-76 15,7 17 16-15,0 4 13 0,0 0 10 0,0 14 17 16,0 2-6-16,0 24 12 0,0-18-27 16,18 5-55-16,-3-1-62 15,1 0-43-15,12 21-181 0,-12-28 188 0,-3 0-57 16,0-3-75-16,0-2-97 0,-3-2-63 16,6 3-711-16,-9-11 586 0,-2-4 118 15</inkml:trace>
          <inkml:trace contextRef="#ctx0" brushRef="#br0" timeOffset="21490.0063">29446 78 2661 0,'-18'-15'59'0,"2"2"75"16,6 3 42-16,2-1 91 15,5 6-194-15,3 2-51 0,0 0 53 0,0 3-70 16,0 0-15-16,52 0 16 0,-21 0-15 0,16 0-6 16,7 9-72-16,6-9-112 15,77 10-455-15,-62-2 209 0,3-3-209 16,2-5 92-16,-5 0 68 0</inkml:trace>
        </inkml:traceGroup>
        <inkml:traceGroup>
          <inkml:annotationXML>
            <emma:emma xmlns:emma="http://www.w3.org/2003/04/emma" version="1.0">
              <emma:interpretation id="{BB2F10B2-E60C-4CE2-AF43-5DFB47FC73AB}" emma:medium="tactile" emma:mode="ink">
                <msink:context xmlns:msink="http://schemas.microsoft.com/ink/2010/main" type="inkWord" rotatedBoundingBox="30963,588 32926,586 32926,838 30964,84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1795.6458">30699 50 2296 0,'0'0'48'0,"-16"11"232"0,0-3-79 15,1-1-23-15,2 1-48 0,3-1-28 16,-1 3-7-16,-4 12 67 0,7-10-102 15,3 0-19-15,5 1 5 0,0-3 1 0,0 2 6 16,23 7 55-16,-5-12-58 16,3 0 9-16,5-2 0 0,0-2 6 15,5-3 16-15,33 0 77 0,-30 0-53 0,0-10 17 16,-3 0 31-16,-3 1 38 0,16-11 228 16,-31 10-237-16,-5 0-62 0,0-3-60 15,-8 1-32-15,0-4-34 16,0-11-46-16,-21 14-51 0,-2 3-84 0,2-3-67 0,-2 8-58 15,-3-1 30-15,-36 2-117 16,28 4 229-16,-2 0-89 0,0 0-102 16,-1 0-123-16,-30 18-980 0,41-8 820 15</inkml:trace>
          <inkml:trace contextRef="#ctx0" brushRef="#br0" timeOffset="22212.6792">31281 10 2899 0,'5'-4'119'0,"0"-2"41"0,-2 6 17 15,-3 0-38-15,0 0-77 0,0 0-54 16,0 0-27-16,0 0 35 0,0 10 25 16,0-1 18-16,0 3 9 0,0 18 26 15,0-15-54-15,0 3-10 0,0 0-23 16,0-3 4-16,15 1-6 0,16 10 3 0,-15-15 3 15,-3-1 5-15,2-5 15 16,-2 1 19-16,26-1 66 0,-21-5-65 0,3 0-6 16,0 0-12-16,2 0 8 0,-2-11 0 15,20-5 76-15,-23 6-59 0,-2 1 0 16,-3-3-17-16,-3 0-14 0,-7 0-5 16,4-11 9-16,-7 12-16 0,0 1-18 15,0 3-12-15,0 3-16 0,0 1 2 16,0 3-19-16,0 0 44 0,0 0-8 15,0 11 20-15,0 0-15 0,0 10-7 0,0-10-8 16,0-1 3-16,0 1-9 16,0-2-25-16,24 1-29 0,25 4-152 15,-21-10 104-15,1-1-48 0,7-3-100 16,8 0-125-16,-2 0-74 0,48-11-865 0,-48 1 753 16,-1 2 108-16</inkml:trace>
          <inkml:trace contextRef="#ctx0" brushRef="#br0" timeOffset="22508.5132">32107-8 2219 0,'0'-6'67'0,"0"1"68"16,0 2 61-16,20 0 239 0,-20 1-296 15,0 2-40-15,0 0-43 0,0 0-27 0,0 0 4 16,0 0 56-16,0 0-15 0,29 13 3 16,-6-1-10-16,3 0 9 0,0 0-14 15,44 19 43-15,-34-15-78 16,3-1 1-16,-6-1-16 0,-1 1-2 0,-7-1 1 15,19 8 1-15,-33-13-5 0,-3-3 12 16,-3 0 5-16,-5-1 16 0,0-4-6 16,0 2 41-16,0-3-30 0,-21 0 12 15,5 0 26-15,-2 0 10 0,3-10 91 16,15-7-77-16,-23-5-60 16,2 9-76-16,21-3 7 0,0 3-75 15,-18-3-60-15,18 1-23 0,0-15-215 16,20 16 138-16,6 2-123 0,5 0-118 0,3 1-307 15,2 1-4-15</inkml:trace>
        </inkml:traceGroup>
      </inkml:traceGroup>
      <inkml:traceGroup>
        <inkml:annotationXML>
          <emma:emma xmlns:emma="http://www.w3.org/2003/04/emma" version="1.0">
            <emma:interpretation id="{A23FABE2-FCB1-4CC2-B731-545AFDDE010F}" emma:medium="tactile" emma:mode="ink">
              <msink:context xmlns:msink="http://schemas.microsoft.com/ink/2010/main" type="line" rotatedBoundingBox="747,1513 32847,1288 32852,1951 751,2177"/>
            </emma:interpretation>
          </emma:emma>
        </inkml:annotationXML>
        <inkml:traceGroup>
          <inkml:annotationXML>
            <emma:emma xmlns:emma="http://www.w3.org/2003/04/emma" version="1.0">
              <emma:interpretation id="{7F719C3D-9E30-432B-9FCD-18163B1CBAFB}" emma:medium="tactile" emma:mode="ink">
                <msink:context xmlns:msink="http://schemas.microsoft.com/ink/2010/main" type="inkWord" rotatedBoundingBox="748,1640 4236,1616 4239,2003 750,202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4489.8332">1882 1223 2351 0,'0'-12'69'0,"0"8"-11"0,0 4 3 16,-16 0-18-16,16 0 11 0,0 0 27 0,0 0 116 15,0 10-106-15,0-10-11 16,0 11 6-16,0-3 12 0,21 3 262 16,-3-6-259-16,-5-5-9 0,3 6-176 0,-1-2 168 15,3-4-19-15,16 0 44 0,-13 0-74 0,-3 0-1 16,-3-11 4-16,3 1 4 16,11-7 60-16,-19 9-62 0,-2-1-5 15,-8-1-15-15,0 1-1 0,0 2-2 16,0-9-15-16,-18 9-5 0,0 2-10 15,2 2 12-15,-2-1-9 0,-13 4-14 0,10 0 15 16,6 11 0-16,-6 1 11 16,6 1-4-16,-1 1-1 0,-5 18-6 15,21-13 13-15,0-3-6 0,0 0 0 16,0 0 2-16,47 13-36 0,-19-18-2 0,9 0-23 16,4-3-38-16,8-1-80 0,6-3-119 15,69-4-578-15,-59 0 310 0,2-12-168 16,3-1 136-16</inkml:trace>
          <inkml:trace contextRef="#ctx0" brushRef="#br0" timeOffset="23808.9139">451 1239 2842 0,'0'-11'87'0,"0"0"123"15,0 1 53-15,0-13 280 0,-19 11-403 16,19 1-26-16,-18 3-12 0,18 0-24 0,-13 0-4 15,0 5-78-15,13 3-12 16,-13 0 5-16,13 0 12 0,-2 12-7 16,2 16 7-16,0-11-5 0,0 3-1 15,0 0 12-15,0 3-16 0,0 21 26 16,18-26-13-16,3 0 12 0,-3 0-23 16,5-4 8-16,0-4-7 0,16 6 28 0,-21-11-23 15,6-2 19-15,-1-3-19 16,-2 0 9-16,23 0 0 0,-24-11-9 0,4 1-10 15,-1 1 8-15,-5 1-6 0,-5 8 7 16,8-8-17-16,-13 8 0 16,-1 0-4-16,-4 0-11 0,5 0 3 0,7 0-33 15,-7 11 40-15,2-3 9 0,6 1 5 16,2 1-1-16,0-2-1 0,23-3 19 16,-17-5-8-16,4 0 7 0,1 0-6 15,-1 0 13-15,29 0 8 0,-28-10-23 0,-1-1 5 16,-5 0 4-16,-2-2-11 0,-5-6 11 15,7-11-27-15,-21 18 0 16,-2 3-28-16,0-2-15 0,0 6-51 0,-38-10-326 16,17 8 71-16,0 2-92 0,-2 0-85 15,2-1-225-15,1-2 149 0</inkml:trace>
          <inkml:trace contextRef="#ctx0" brushRef="#br0" timeOffset="24163.7402">1129 1079 2658 0,'0'-13'83'0,"10"3"76"0,-10-1 57 0,13-5 190 16,-13 10-325-16,5 0-53 16,-2 6-31-16,5 0 18 0,4 0 12 15,17 24 58-15,-14-8-49 0,9 2 9 16,-4 4-11-16,4 4 20 0,15 29 2 16,-21-28-30-16,-3-1-13 0,1 0 15 0,-1-4-15 15,11 18 9-15,-15-25-14 16,-4-2 10-16,1-3 9 0,-5-2 31 0,2-3 54 0,-3-2 413 15,-2-3-197-15,0 0-39 16,0 0-114-16,0 0-94 0,0-21-56 16,0 10-27-16,0-3 12 0,0-2-12 15,0-1-16-15,0-1-8 0,21-16-44 0,-3 20 49 16,-5 1-3-16,3 3-6 16,2 5-19-16,16 5-194 0,-14 0 75 0,-2 0-123 15,3 12 163-15,-3 3-10 16,21 10-14-16,-21-10 14 0,-2-3-16 0,-1 3-4 15,1-2-75-15,-3-1-98 0,5 7-459 16,-10-15 394-16,-1 1-112 0,1-2-18 16,0-3 10-16</inkml:trace>
          <inkml:trace contextRef="#ctx0" brushRef="#br0" timeOffset="24827.9087">2542 1165 2050 0,'-18'-1'40'16,"2"-1"51"-16,1 2 38 0,15 0 21 16,-8 0 56-16,8 0-139 0,0 0 11 15,0 0 32-15,0 0 20 0,47 10 84 16,-21-4-144-16,5 1 0 0,7 2-2 15,1 1 6-15,41 17 59 0,-33-14-83 16,0 0-22-16,-6-1-13 0,0-2-12 16,-4 1 3-16,14 5 3 0,-32-16 4 0,-6 0-27 15,-8 0 26-15,0 0 6 16,-5 0 41-16,0 0-27 0,0 0-4 0,-23 0-1 16,4 0-4-16,-4 0 5 15,-31 0 21-15,23 0-20 0,0 0-10 0,0-11-70 16,0 0 54-16,-16-11 4 0,29 10 66 15,2-2-81-15,9 2-20 16,7 0-20-16,0 0-23 0,31-8-169 0,-3 10 52 16,3 0-71-16,5 3-56 15,3-1-89-15,47-5-756 0,-42 7 560 0,-3 1 118 16</inkml:trace>
          <inkml:trace contextRef="#ctx0" brushRef="#br0" timeOffset="25323.0452">3383 1137 2390 0,'-5'0'51'0,"0"0"26"15,5 0 18-15,-5 0 37 0,5 0-92 0,0 0 19 16,0 0 48-16,0 0 19 0,0 13 86 16,0-7-121-16,18 0-10 0,-18 2-2 15,23-1-8-15,21 4 46 0,-23-6-52 16,5-1-12-16,-3-1-8 0,5-2-36 15,1-1 1-15,30 0 19 0,-33 0 24 16,-2 0-1-16,-6 0 6 0,-5-8 21 16,2-1 27-16,-12 2-79 0,-3 0-8 15,0 2-13-15,0-2-9 0,0 2 5 16,-42-8-23-16,19 7-13 0,5 2 25 0,-5 0 3 16,-6 1 10-16,-28 3 4 15,24 0-20-15,2 11-2 0,0-1 14 0,-1 0-1 16,4 2 8-16,-11 13-6 0,26-13 5 0,5 2-14 15,3 0 7-15,5 2 4 16,0 16-15-16,31-12 6 0,-2 0-23 16,4-5-33-16,9-1-29 0,2-2-76 15,59 4-415-15,-43-10 161 0,2-6-67 0,3 0-63 16,2-10-131-16</inkml:trace>
        </inkml:traceGroup>
        <inkml:traceGroup>
          <inkml:annotationXML>
            <emma:emma xmlns:emma="http://www.w3.org/2003/04/emma" version="1.0">
              <emma:interpretation id="{37615D1D-D853-4265-9F1B-314A66EB0DD2}" emma:medium="tactile" emma:mode="ink">
                <msink:context xmlns:msink="http://schemas.microsoft.com/ink/2010/main" type="inkWord" rotatedBoundingBox="4634,1553 7577,1532 7582,2129 4638,2149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6038.1039">4890 1113 2584 0,'10'-3'16'0,"-2"3"59"0,5 0 45 16,-6 0 31-16,19 20 144 0,-10-8-160 0,-1 0-14 0,4 6-18 15,1 0-6-15,-2 4-37 16,21 25 42-16,-21-22-112 0,0 2 36 16,1 0-16-16,-4 0 9 0,14 20 40 15,-19-25-51-15,-2-1-11 0,2-4 0 0,-5-1 3 16,0-3 13-16,-2 4 20 16,-3-12-24-16,0-3-15 0,0-2 8 0,0 0 11 15,0 0 10-15,-23 0-18 0,7 0-5 0,1-11 2 16,-1-5-9-16,-2 1 5 15,-16-25 1-15,19 13 7 0,2-7-4 16,-3 1 14-16,9 2-17 0,7-29-14 16,0 37-17-16,0 0 25 0,23 4 5 15,0 7 1-15,26-3 7 0,-18 15-8 16,0 0-1-16,0 0-1 0,1 0-4 16,1 11-58-16,24 11 77 0,-31-10-2 15,-10 0 52-15,-1 1-58 0,-7-1 2 16,2 14-9-16,-10-16 1 0,0 1-34 0,0-1-32 15,0-1-81-15,0-4-108 16,-18 8-508-16,-3-11 290 0,3 2-235 0,5-4 95 16,-2 0 91-16</inkml:trace>
          <inkml:trace contextRef="#ctx0" brushRef="#br0" timeOffset="25609.2789">4488 1116 2304 0,'0'-14'44'0,"-23"1"58"16,23 3 39-16,-44-4 150 0,21 11-202 0,5 0-44 15,0 0-1-15,-3 3-13 0,-10 0 34 16,15 0-59-16,-2 9-3 0,10 1-15 16,1 1 27-16,7 13 73 0,0-13-28 15,0 2-13-15,0 3 3 0,0-2 12 16,26 2-11-16,33 16 88 0,-25-16-76 0,5 0-3 15,2 2-27-15,0-2 20 16,-2-1-24-16,29 14 22 0,-40-17-39 0,-7 1 2 16,-3-2-7-16,-5-3-3 15,-13 8-8-15,0-9 10 0,0-1-3 0,-18-1-6 16,-6 0 11-16,-35 3-31 0,25-5-34 16,-5 0-85-16,-2-3-102 0,-6 0-133 15,1 0-93-15,-40 0-920 0,53-12 781 16</inkml:trace>
          <inkml:trace contextRef="#ctx0" brushRef="#br0" timeOffset="26699.502">5438 1172 1994 0,'0'0'34'0,"8"0"33"0,0 0 150 15,-8 8-104-15,8-8-9 0,-3 8-12 16,0 0-13-16,16 7 55 16,-11-9-65-16,6 0-7 0,-3-1 12 0,2 2 13 15,3-3 7-15,13-2 95 16,-13-2-106-16,3 0-12 0,-5 0 5 0,2 0 17 16,10-10 44-16,-15 10-79 0,-2-10-22 15,-4 1-25-15,-4-2 0 0,-1 3-8 16,-2-12-1-16,0 11 10 0,0-1-14 0,-23 1-5 15,5 1-5-15,-16-4-9 16,19 9 23-16,-3 3 2 0,2 0 0 16,-2 0 0-16,0 10-14 0,-13 11-51 15,15-10 48-15,6 2 24 0,2 0-25 0,3 2 69 16,5 15-69-16,0-17 24 16,0 1-7-16,21-1 2 0,-3-1-18 0,29 7-36 15,-22-12-4-15,6-2-50 16,1-4-42-16,6-1-75 0,-1 0-44 0,35 0-216 15,-41 0 282-15,0 0 40 0,-5-14 37 16,-3 2 33-16,11-10 26 0,-24 14 69 16,-7-8 29-16,-3 4 66 0,0 0-7 15,0 0 39-15,0-6 90 0,0 10-103 16,0 1-38-16,0 3-29 0,0 2-16 0,0-1-29 16,0 3-9-16,0 0 25 0,0 0 19 15,0 0-6-15,0 9 45 0,21 1 39 16,-3 1-54-16,-5-3-34 0,2 1 23 15,-2-1-15-15,8 7 44 16,-13-10-49-16,-1-2 20 0,1 1 14 0,-8-1 5 16,0-1 18-16,0-2 40 0,0 0-79 15,0 0-42-15,0 0 4 0,0 0 8 16,0-17-2-16,0 6-14 0,0 0-8 0,0-1 13 16,16-2-26-16,-16 1 11 15,39-15 196-15,-24 18-201 0,-2 2 10 16,5 2-228-16,-2 2 227 0,20 4 4 15,-15 0-11-15,-1 15-1 0,4 1-6 0,2-1 11 16,-1 2 1-16,30 18 0 16,-27-16-16-16,-4-2-24 0,1 1-59 15,-4-5-71-15,13 13-421 0,-16-17 243 0,-5-1-39 16,-3-4-127-16,-5-4-143 0,1 0 86 16</inkml:trace>
          <inkml:trace contextRef="#ctx0" brushRef="#br0" timeOffset="27100.9172">6766 928 2189 0,'8'-10'92'15,"0"10"50"-15,2 0 55 0,-2 0 4 0,15 16 89 16,-10-4-165-16,0 4-20 0,0 2-5 16,3 3 27-16,-4 0-49 0,17 26 69 15,-16-22-104-15,2-1-11 0,-2 0-17 16,0-1-10-16,13 17 23 0,-13-22 12 15,-3-2-26-15,1-4-10 0,-6-1-8 16,0-3-19-16,8 1 82 0,-13-9-2 16,3 0-2-16,-1 0-18 0,-2 0-17 15,3 0-26-15,-3-10 3 0,0-1-35 16,0 0 33-16,0-1 5 0,0-2-2 16,-39-16 38-16,18 15-35 0,3-1-3 15,-2 4-15-15,-4 1 15 0,-25-3-10 16,23 14 21-16,-2 0-24 0,4 0 23 0,1 0-14 0,-3 14-5 15,-15 10-5-15,23-9 7 16,7-1 9-16,4 3 2 0,-1-1-6 16,5 16 2-16,3-16 9 0,0 0 8 15,0-1-1-15,21-2 28 0,-3-1-41 16,29 9-43-16,-24-13-57 0,13-4-43 16,11-2-139-16,7-2-145 0,78 0-954 15,-59 0 640-15,2-12 166 0</inkml:trace>
        </inkml:traceGroup>
        <inkml:traceGroup>
          <inkml:annotationXML>
            <emma:emma xmlns:emma="http://www.w3.org/2003/04/emma" version="1.0">
              <emma:interpretation id="{C0668533-6ABA-41AD-B9D8-4548AC452C38}" emma:medium="tactile" emma:mode="ink">
                <msink:context xmlns:msink="http://schemas.microsoft.com/ink/2010/main" type="inkWord" rotatedBoundingBox="7905,1640 10174,1624 10177,1996 7907,201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8249.4271">7809 1059 1932 0,'0'0'30'15,"0"0"57"-15,0 0 52 0,0 0 36 16,24 0 50-16,-6 0-119 0,0 9-4 16,3 0-5-16,2 0 85 0,3-1-62 15,31 12 102-15,-29-8-122 0,1-1-32 0,-1 5-16 16,-2-2 4-16,10 15-7 0,-20-16-39 16,-6-1-7-16,1-2 13 0,-11 0-2 15,0-1 6-15,0 3 13 16,0-8-24-16,-29-1 2 0,3-1-21 0,0-2 12 0,-28 3-16 15,28-3 15-15,-2 0-86 16,4 0 89-16,1 0-6 0,2-12-32 16,-5-8-53-16,16 11-49 0,10-1-26 15,0 2-20-15,0 0-32 0,28-11-172 0,1 15 233 16,5-4 42-16,2 2 25 0,3 1 40 16,-3 0 28-16,39-2 28 0,-41 4-4 15,-3-1 23-15,-3 3 20 16,-5-2 25-16,14-2 109 0,-24 5-96 0,-6 0-24 15,1-3-23-15,-5 3-52 0,-3 0 21 16,0 0-7-16,0 0 48 16,0 0-44-16,0 11 14 0,0-3-4 0,-18 9 7 15,0-7-23-15,2 0-3 0,0 1 16 16,4 3 50-16,-1 12 178 0,0-13-137 16,5 0-54-16,8-1-75 0,0-1 65 15,0-2-19-15,0 7 58 0,0-9-49 16,0-4 29-16,18 2 4 0,0-5-16 0,13 0 53 15,-15 0-65-15,2 0 17 16,-3-14-16-16,3 4 3 0,-2-1-15 16,5-9 14-16,-11 8-26 0,-5 1 7 0,-2 3-14 15,2 0 0-15,-5-4-43 0,0 12 20 16,0 0 12-16,0 0 10 0,0 0-1 16,0 0-3-16,-21 23 4 0,6-12-4 15,15 0 4-15,-16-1-25 0,16 2-8 0,0 8-34 16,0-12 49-16,0 0-7 15,0-2-5-15,24 1-12 0,-4-3-29 0,22-2-121 16,-24-2 42-16,2 0-27 16,-1 0-4-16,-4 0-11 0,16-19-81 15,-20 19 190-15,-6-12 30 0,0 3 23 16,-3-1 18-16,1 1 9 0,-3-11 36 0,0 8 23 16,0 1 40-16,0 0 25 15,0 1 5-15,0-4 42 0,0 9-125 16,0 1-28-16,0 3-12 0,0-1 7 0,0 2 12 0,0 0 62 15,0 0-45-15,18 0 2 16,-2 10-5-16,-3 0 2 0,18 9 50 16,-16-8-99-16,3-3 30 0,-5 1-1 15,3 2 9-15,7 5 67 0,-15-9-90 0,2 0 1 16,-5-2-13-16,-5-1 23 16,0-3-2-16,0 2 28 0,0-3 2 0,0 0 7 15,0 0 8-15,0 0-1 16,0 0 23-16,0-10-59 0,0 0-8 0,0-1 3 15,0-1-23-15,0-3 6 0,0-17 11 16,0 16-12-16,0 0 1 0,19 4-38 16,-7 0 25-16,4 1 14 0,-3 11 30 15,-3 0-30-15,6 0-18 0,2 12 3 16,5 0 9-16,29 19 10 0,-26-14 0 0,5 1-17 16,0 0-21-16,-5 0-46 15,23 14-272-15,-28-19 37 0,-3 1-80 0,-5-2-51 16,-3-4-308-16,1-1 81 0</inkml:trace>
          <inkml:trace contextRef="#ctx0" brushRef="#br0" timeOffset="27277.8871">7563 1250 2547 0,'-12'0'73'0,"-1"7"65"0,5-7 237 16,8 6-232-16,0-6-55 0,0 0-34 15,0 0-33-15,0 0-18 0,21 4 4 16,-3-4-6-16,0 0-39 0,2 3-78 0,4-3-110 15,25 0-458-15,-21 0 198 16,-2 0-156-16,3 0 103 0</inkml:trace>
          <inkml:trace contextRef="#ctx0" brushRef="#br0" timeOffset="28468.9216">9161 1022 2347 0,'0'-8'46'0,"0"5"210"16,0 3-52-16,0 0-7 0,0 12-21 15,0 0-16-15,20 20 82 0,-2-12-164 16,0 3-4-16,-2 1-24 16,0 3-10-16,-1 0-19 0,16 26-4 15,-15-27-27-15,-1-3 23 0,-4-2-39 16,1-2-56-16,9 9-254 0,-13-17 72 0,-3-4-63 16,-5-2-104-16,5-5-298 0,-5 0 41 15</inkml:trace>
          <inkml:trace contextRef="#ctx0" brushRef="#br0" timeOffset="28712.8771">9670 1099 2177 0,'29'-2'103'0,"-24"2"28"0,0 0 22 16,-5 0-31-16,0 0-20 0,0 0-29 16,0 0-26-16,0 0 35 0,-23 8 20 15,0 0-11-15,-3 0-3 0,-31 11 36 0,26-9-114 16,-3 0 28-16,3 2-9 15,5-2 10-15,-20 9 74 0,27-9-60 16,9-2 13-16,2 1-27 0,8-1-2 16,0 0-22-16,0 8-21 0,26-7 10 0,3 0-60 15,4-2 14-15,6 2-95 16,47 4-434-16,-37-7 120 0,3-4-254 0,2 2 14 16,3-4 93-16</inkml:trace>
        </inkml:traceGroup>
        <inkml:traceGroup>
          <inkml:annotationXML>
            <emma:emma xmlns:emma="http://www.w3.org/2003/04/emma" version="1.0">
              <emma:interpretation id="{3A63BE6F-6176-4B2B-93A4-1A0B656B14D4}" emma:medium="tactile" emma:mode="ink">
                <msink:context xmlns:msink="http://schemas.microsoft.com/ink/2010/main" type="inkWord" rotatedBoundingBox="10509,1647 11932,1637 11934,1943 10511,195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9949.0229">11179 1264 1939 0,'0'15'86'0,"0"-12"-11"0,26-1 3 16,0-1-34-16,3-1-24 0,41 0-47 15,-32 0-46-15,6-9-108 0,0 9-269 16,8-12-87-16,-3 3 49 0</inkml:trace>
          <inkml:trace contextRef="#ctx0" brushRef="#br0" timeOffset="29801.9873">11179 1110 2301 0,'0'0'42'16,"0"0"29"-16,0 0 19 0,16 0-9 0,7 0 6 15,1 0-74-15,1 0-8 16,12 0-11-16,-4 6-42 0,6-6-87 16,34 6-433-16,-40 0-4 0,-4-3 34 15,-1-3 103-15</inkml:trace>
          <inkml:trace contextRef="#ctx0" brushRef="#br0" timeOffset="29614.4437">10739 1032 2549 0,'19'-6'176'0,"-14"6"-11"16,-3-1 44-16,-2 1-40 0,0 0-53 15,0 0 4-15,0 0 15 0,0 0-53 16,0 0-77-16,0 0 22 0,-18 0 14 16,-3 7 78-16,21 1-61 0,0-1-19 15,-36 0-10-15,0 1 1 0,-42 9 24 16,37-9-44-16,-3-1-10 0,-10 2-21 16,4-1 25-16,9 2 0 0,-31 3-17 15,40-5 17-15,4 0-13 0,7-2 15 0,1-2-7 16,-6 8 8-16,21-8-3 0,-3 0 12 15,8 1 1-15,0-2 5 16,0 5-6-16,0 4 9 0,15-4-10 16,6-1 7-16,0 3-3 0,5-2 0 0,41 11-7 15,-26-10-4-15,6 1-6 0,2-2 3 16,117 15-53-16,-115-18-24 16,1 1-65-16,44 0-375 0,-57-5 90 15,-3 1-102-15,-2-2-275 0,2 0 50 0,-2 0 165 16</inkml:trace>
        </inkml:traceGroup>
        <inkml:traceGroup>
          <inkml:annotationXML>
            <emma:emma xmlns:emma="http://www.w3.org/2003/04/emma" version="1.0">
              <emma:interpretation id="{9AF23D28-2C39-4EFE-B6D3-3885EAF3B6B2}" emma:medium="tactile" emma:mode="ink">
                <msink:context xmlns:msink="http://schemas.microsoft.com/ink/2010/main" type="inkWord" rotatedBoundingBox="12328,1628 13093,1666 13076,2006 12311,1968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0138.8932">11961 1029 2509 0,'0'-9'51'0,"0"1"161"16,0 7-102-16,0 1 6 0,0 0 23 15,0 0 6-15,0 9 18 0,0 18 33 16,0-12-154-16,-13 3-6 0,13 2-19 16,0 3-3-16,0 24 21 0,0-24-18 15,0 1-13-15,16-2-46 0,-16-1-95 0,18-2-114 16,8 16-445-16,-16-22 326 15,-2-2 7-15,2-2-179 0,1 0-5 0</inkml:trace>
          <inkml:trace contextRef="#ctx0" brushRef="#br0" timeOffset="30418.1533">12176 1225 2221 0,'3'-9'24'0,"-1"1"27"0,3 3 8 15,-5 2 82-15,0 3-52 0,0 0 30 16,0 0 22-16,0 9 15 0,0-1 0 0,0 10 106 15,24-11-152-15,-6 1-17 16,2-1 15-16,-7-1-15 0,21 5 65 16,-11-11-94-16,8 0-5 0,3 0 8 15,-5 0 10-15,12 0-20 0,42-12 72 0,-39 1-69 16,-11 1 25-16,-4 0 7 0,-6 0-12 16,11-8 43-16,-24 9-115 15,-10 0 0-15,0 0-25 0,0-1-15 0,0 1-35 16,-59-6-207-16,25 10 117 0,-2 0 11 15,-8 3 34-15,-3 2-14 0,-54 0-275 16,55 0 81-16,-4 10-81 0,6-2-64 16,-2-8-268-16,7 10 72 0</inkml:trace>
        </inkml:traceGroup>
        <inkml:traceGroup>
          <inkml:annotationXML>
            <emma:emma xmlns:emma="http://www.w3.org/2003/04/emma" version="1.0">
              <emma:interpretation id="{0A94851C-5F25-4416-821C-B2DAB30BA7D3}" emma:medium="tactile" emma:mode="ink">
                <msink:context xmlns:msink="http://schemas.microsoft.com/ink/2010/main" type="inkWord" rotatedBoundingBox="13448,1654 14165,1649 14168,2000 13451,2005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0739.9577">13072 1086 2981 0,'0'-8'97'15,"0"2"63"-15,0 6 45 0,0 0 13 0,0 0-51 16,0 0-123-16,0 0 10 0,2 0 27 16,1 14 14-16,12 14 16 15,-7-11-83-15,10 2-10 0,-2 3-7 0,2 0 0 16,0 1-7-16,18 23-2 0,-15-25-46 16,-8 1-41-16,-5-3-69 0,5-6-88 15,5 11-529-15,-13-14 281 0,5-3-245 16,-2-2 66-16,7-3 92 0</inkml:trace>
          <inkml:trace contextRef="#ctx0" brushRef="#br0" timeOffset="31909.441">13631 1049 2187 0,'-16'-6'21'15,"-2"3"-56"-15,-3 1 219 16,14 2-54-16,-4 0 93 0,6 15-88 0,5-5 12 16,0-2 85-16,0 2-112 0,0-10 13 15,0 8 14-15,23-8-33 0,-7 0-8 16,17 0 127-16,-14 0-126 0,-9 0-4 16,3 0-68-16,-3 0 45 0,1-20-15 15,-11 13-43-15,0-1-26 0,0 2-5 0,0 0-26 16,0 0-197-16,0 2 59 0,0 4-50 15,0 0-49-15,-21 0-94 0,21 0-63 16,-13 0-741-16,-3 15 543 16,16-5 119-16</inkml:trace>
          <inkml:trace contextRef="#ctx0" brushRef="#br0" timeOffset="31648.7694">13682 1176 3381 0,'0'0'77'0,"-5"0"166"0,5 0-142 0,0 0-57 16,0 0-27-16,0 8-139 16,0-1 159-16,0 2-11 0,0 4-17 0,0 2-7 15,0 16-18-15,13-14 13 16,-13-2-43-16,16 2-90 0,-3-3-79 0,13 12-420 15,-19-16 290-15,6-2-170 0,0-5-122 16,0-2 55-16</inkml:trace>
        </inkml:traceGroup>
        <inkml:traceGroup>
          <inkml:annotationXML>
            <emma:emma xmlns:emma="http://www.w3.org/2003/04/emma" version="1.0">
              <emma:interpretation id="{4E4FEF49-DB94-4974-A378-0585D8886D8B}" emma:medium="tactile" emma:mode="ink">
                <msink:context xmlns:msink="http://schemas.microsoft.com/ink/2010/main" type="inkWord" rotatedBoundingBox="14548,1770 15706,1762 15707,2007 14550,2015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2614.414">14863 1221 2006 0,'0'7'55'0,"0"9"46"15,0-6 74-15,0-4 159 0,13 1-156 0,2-7-32 16,3 0 25-16,0 0 2 16,37 0 52-16,-27 0-136 0,6 0-33 0,-6 0-5 0,6-10-7 15,23 1 16-15,-29 2-38 16,-2 1 7-16,-2-2 5 0,-11 0 2 16,15-7 18-16,-23 8-43 0,0 0 6 15,-5 1-9-15,0-1-8 0,0-1 1 0,-23-5-18 16,23 10 13-16,-23 0-7 0,2-1 2 15,3 4 6-15,-29 0 1 16,22 12 9-16,1-1-4 0,-4 1 0 16,-1 0-11-16,-15 14 9 0,29-12 6 15,2 0 1-15,2 2-14 0,11-1 1 0,0-2 3 16,0 18-10-16,19-18 12 16,1 0-24-16,9-2-14 0,-1-3-50 0,45 6-371 15,-34-10 79-15,5 0-84 0,7-4-202 0,6 0-67 16</inkml:trace>
          <inkml:trace contextRef="#ctx0" brushRef="#br0" timeOffset="32247.9403">14172 1169 2068 0,'28'8'149'15,"-18"-3"-21"-15,1 1 43 16,2 2-33-16,-3 0 10 0,19 12 121 16,-19-8-133-16,3 0-20 0,2 2-37 15,-2-1 7-15,-2 2-33 0,7 11 42 16,-8-12-56-16,-5-3-12 0,-5-2-8 0,3 0-5 16,-3 2 10-16,0-8 21 0,0 0 30 15,0 0 29-15,0-3 23 0,0 0 62 0,0 0-111 16,0 0 0-16,0-12-13 15,0 2-19-15,0-2-28 0,0-18-19 16,0 13-3-16,0-2 5 0,0 3-18 16,21-3 12-16,23-13-20 0,-26 20 16 0,5 3 20 15,-2 3-26-15,-3 6 8 16,26 0-81-16,-26 11 19 0,3 1-6 0,2 1-22 16,-7 2-11-16,20 15-171 15,-16-17 70-15,-9 2-105 0,2-1-67 0,-3-1-80 16,-2-2-213-16,18 6-539 0</inkml:trace>
        </inkml:traceGroup>
        <inkml:traceGroup>
          <inkml:annotationXML>
            <emma:emma xmlns:emma="http://www.w3.org/2003/04/emma" version="1.0">
              <emma:interpretation id="{A0C40765-EAD9-42D4-B072-9133F49ED72D}" emma:medium="tactile" emma:mode="ink">
                <msink:context xmlns:msink="http://schemas.microsoft.com/ink/2010/main" type="inkWord" rotatedBoundingBox="16459,1605 19389,1585 19392,1957 16462,1978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3169.9462">16084 1185 2559 0,'6'-7'40'0,"-6"2"79"16,7-3 218-16,4 5-175 15,-11 3-73-15,5 0-39 0,-5 0-33 0,0 0 20 16,15 10 22-16,-7 0 14 16,-3-1 7-16,1-9-5 0,-1 14 37 0,8 16-46 0,-8-15-49 15,-5-2-56-15,0 2 58 16,0-3-2-16,0 7 23 0,0-13-16 16,0 0-8-16,21-2 16 0,-8-1 11 15,2-1 60-15,3-2-61 0,-7 0-2 16,1 0-10-16,4 0-10 0,18-9-11 0,-24 9-13 15,3-7-13-15,-3 7 9 16,1-11 7-16,-4 11-4 0,9 0 10 16,-6 0-6-16,3 0-1 0,3 0 0 15,-3 0-11-15,26 27 23 0,-19-19-3 0,4-2 4 16,4-6-15-16,0 5 9 0,24 2-2 16,-26-7-3-16,3 0-8 0,-1 0 15 15,6 0-4-15,-6-10 4 0,11-4 7 0,-26 4-18 16,-3 2-12-16,-4 0-29 15,-6 0-21-15,0-6-107 0,0 5 12 0,-21 0-92 16,3-1-107-16,-6 1-100 16,-30-15-809-16,31 10 641 0,-6 1 129 0</inkml:trace>
          <inkml:trace contextRef="#ctx0" brushRef="#br0" timeOffset="33662.9778">16641 984 2134 0,'8'0'56'0,"2"0"76"16,13 11 282-16,-7-1-143 0,-1 2-86 16,-2 2-29-16,8 3-14 0,26 24 14 15,-29-20-74-15,3 3-9 0,2-1-8 0,-2 2-18 16,12 21 15-16,-20-27-61 0,3 1 3 16,-9-3-7-16,4-3 2 0,-6-1 6 15,8 6 8-15,-8-14-10 0,0 0 12 16,-5-3 7-16,0 1 44 0,0-3 74 15,0 0-78-15,0 0-34 0,0-11-15 16,0 2-5-16,0-9-20 16,0 7 6-16,0 2-1 0,0 1 23 0,0-2-35 15,24 1 0-15,7-3-57 0,-13 12 44 16,-3 0-1-16,-2 0 11 0,3 0-16 16,17 11 10-16,-15 0 19 0,1-2 13 15,1-1-3-15,4 1 9 0,14 6 2 16,-25-10-1-16,13-5-12 0,-8 5 13 0,3-5-5 15,15 0-9-15,-20 0-5 16,7 0 3-16,-2-11 4 0,-3 2 3 0,-3-1 5 16,14-7-2-16,-21 7-1 0,-3 1 6 15,5 1 0-15,-5-4-4 0,1-6 0 16,-6 10-16-16,0 2 5 0,0-4 0 16,0 2-5-16,0 8-2 0,0 0 7 15,0 0 0-15,0 11 1 0,0 0 10 0,0 6-11 16,18 11-28-16,-3-16-4 15,-15 0-25-15,0-1-26 0,0-2-77 0,24 8-387 16,-24-11 174-16,18-1-110 16,-18-5-256-16,20 0 73 0</inkml:trace>
          <inkml:trace contextRef="#ctx0" brushRef="#br0" timeOffset="34003.0578">17389 1059 2563 0,'-16'-11'44'0,"9"3"32"16,2 3 7-16,-6 1-7 0,6 4-36 16,5 0-42-16,0 0 9 0,0 0-8 15,28 0-9-15,16 20-127 0,-10-14 6 0,-5 0-24 16,9 0 3-16,9 0-11 16,54-1-128-16,-47-1 194 0,3-4 21 0,0 3 27 15,5-3 24-15,-7 0-1 0,30 0 63 0,-51 0 34 16,-11 0 24-16,-7 0 9 15,-3 0-10-15,-13 0 125 0,0 0-80 16,0 0 12-16,-29 0-28 0,6 10-3 16,-21 14 116-16,15-11-105 0,6 3-5 0,2 0-31 15,3 2-10-15,3-2-17 16,7 17 6-16,8-19-53 0,0 1-18 16,0-2 7-16,0-3-1 0,57 8-17 15,-29-12-79-15,6-1-106 0,5-3-83 16,0-2-90-16,46 0-532 0,-46-9 284 0,0 0 96 15</inkml:trace>
          <inkml:trace contextRef="#ctx0" brushRef="#br0" timeOffset="34360.035">18300 1043 2315 0,'-10'-8'55'0,"10"0"51"15,-11 3 48-15,11-2 157 0,0 6-237 0,0 1-53 16,0 0-3-16,0 0 17 15,0 12 149-15,0-2-88 0,0 2-11 0,21 2-22 16,-8 1 17-16,18 18 54 0,-31-17-69 16,13 3-23-16,-3-3 3 0,-10 1-11 15,19 10-1-15,-14-16-26 16,0-2 2-16,0 1-7 0,0-10 10 0,-2 0 3 16,-3 0 86-16,5 0-1 15,0 0 12-15,-5 0-21 0,5 0-25 0,1 0-47 16,-6 0-19-16,7 0 4 0,-2-16-10 0,1 2 4 15,14-10-17-15,-7 12 18 16,3 0-4-16,-3 1 1 0,2 2-2 0,-2 4-7 16,21 5-12-16,-19 0 12 15,4 0 6-15,1 0-5 0,4 14-14 0,33 18-73 16,-29-17 14-16,0 1-12 16,-2 0-40-16,3 0-73 0,33 12-473 15,-34-15 185-15,6-4-316 0,0 1 119 0,5-3 96 0</inkml:trace>
        </inkml:traceGroup>
        <inkml:traceGroup>
          <inkml:annotationXML>
            <emma:emma xmlns:emma="http://www.w3.org/2003/04/emma" version="1.0">
              <emma:interpretation id="{8BFD406C-6CDA-4B3D-AB8C-BC36D0E27C2C}" emma:medium="tactile" emma:mode="ink">
                <msink:context xmlns:msink="http://schemas.microsoft.com/ink/2010/main" type="inkWord" rotatedBoundingBox="19931,1648 21380,1638 21382,1912 19933,1922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5168.8784">20518 1038 2111 0,'0'9'57'16,"0"0"61"-16,-18 0 46 0,18 9 217 15,0-9-214-15,0-1-22 0,0 0 3 16,0-2 3-16,0 5 83 0,0-7-141 16,0-1-22-16,24-1-8 0,-1 1-14 15,26 0 7-15,-23-3 167 0,0 0-187 0,2 0-4 16,3 0-3-16,-7 0-197 0,22-10 220 0,-30 1-13 15,4 9-5-15,-7-10-2 16,-5 2-7-16,3-6-10 0,-9 6-19 16,-2-1-7-16,0 0 7 0,0 2 2 15,-31-8-2-15,8 9-7 0,2 0 4 0,-2 2-6 16,-6 2 7-16,1 2 8 16,-29 0 0-16,31 9-8 0,-5 1-1 0,5 1 4 15,3 1 9-15,-16 17 0 0,29-13 1 0,-3 0-61 16,7 0 59-16,6 2-2 15,0 16 53-15,29-17-64 0,2 0-59 16,10-1-90-16,16-2-192 16,112 10-1070-16,-68-16 497 0,15-4 187 0</inkml:trace>
          <inkml:trace contextRef="#ctx0" brushRef="#br0" timeOffset="34801.7621">19576 1051 2418 0,'-15'-3'36'16,"15"3"28"-16,0 0 50 0,-6 0 56 0,6 0 193 15,0 14-200 1,0-5 293-16,0 3-361 0,0-1-7 0,19 16-286 16,-4-15 250-16,3 0-22 0,-2 0-2 15,-1-1 8-15,16 6 50 0,-15-11-38 16,-1-1-15-16,4-1 4 0,-4-3-2 16,19 1 21-16,-16-2-30 0,0 0 9 15,-2 0-11-15,-1 0 2 0,-2-9-9 0,13 0-3 16,-18 9-16-16,-8-7-6 0,5 7-3 15,0-5-9-15,0 5-7 0,-5 0 11 16,0 0 7-16,0 0 12 16,0 0 4-16,0 0 4 0,0 0-12 15,34 0-12-15,-21 7 12 0,2-7 3 16,3 0 19-16,3 5-21 0,21-5 4 16,-19 0-3-16,-8 0 13 0,9 0-5 15,-9 0-1-15,14-7-14 0,-22 7 6 16,-7-9-6-16,0 9-9 0,0-8-13 0,0 3-19 15,0-6-120-15,0 8 77 16,0-2-19-16,0 1-25 0,0 0-150 16,0-3-503-16,-18 6 259 0,18-3-182 15,0 0 119-15</inkml:trace>
        </inkml:traceGroup>
        <inkml:traceGroup>
          <inkml:annotationXML>
            <emma:emma xmlns:emma="http://www.w3.org/2003/04/emma" version="1.0">
              <emma:interpretation id="{922F8682-D058-4E62-9D6E-7690D5E5E419}" emma:medium="tactile" emma:mode="ink">
                <msink:context xmlns:msink="http://schemas.microsoft.com/ink/2010/main" type="inkWord" rotatedBoundingBox="22141,1474 24995,1454 24997,1881 22144,1901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6350.3636">22548 1105 1909 0,'0'-2'34'0,"0"2"42"0,0 0 39 0,0 0 29 15,0 0 140-15,0 0-164 0,0 0 1 0,0 0 12 16,18 8 1-16,0-8 0 15,16 8 120-15,-14-2-143 0,4-6-18 16,1 0-18-16,-1 0-18 0,28 0-69 16,-11 0 93-16,-10 0 116 0,-21-9-149 15,-4 9-1-15,-1-8-5 16,-3 2 1-16,-2-5-7 0,0 6-37 0,0-1-9 16,0 1-6-16,-23 0 9 15,23 1-1-15,-31 0 4 0,18 4-4 0,-5 0 10 16,8 0-8-16,-6 0 10 0,-18 21-13 15,16-10 11-15,0 1-10 0,5 1 5 16,3 1 0-16,-6 9 6 0,16-14 2 16,0 3-1-16,0-1 0 0,0 1-6 15,21-1 10-15,26 6 4 0,-19-3-1 16,3-5-10-16,8-2-44 0,8-2-46 16,56-4-377-16,-46-1 69 0,5 0-111 15,8 0-249-15,-3-13-28 0</inkml:trace>
          <inkml:trace contextRef="#ctx0" brushRef="#br0" timeOffset="36711.8192">23433 1032 1939 0,'0'0'37'16,"0"11"47"-16,0-3 38 0,0 9 171 15,0-8-164-15,0 0-8 0,0-1 5 16,0 3 9-16,0-3-18 0,18 9 99 0,3-10-104 15,-1 0 7-15,17-1-13 16,-6-3-7-16,18 0 9 0,-28-3-73 0,-3 0 10 16,0 0-1-16,-5 0 12 15,-3 0-8-15,8-10 4 0,-18 1-42 0,0 1-10 16,0 0 2-16,0 1-11 0,0-10 15 16,0 11-7-16,-23-3 3 0,5 2-3 15,-3 0-10-15,-28 1-8 0,21 6 5 0,-1 0 12 16,1 0 1-16,-1 8 7 15,1 3-1-15,-14 13-26 0,29-10 12 16,3 0-1-16,5 1 15 0,5-1-2 16,0 14-1-16,33-15 0 0,4-1-19 0,-1-3-29 15,3 0-43-15,5-1-104 16,51-2-513-16,-40-6 217 0,-1 0-228 0,8 0 31 16,3 0 98-16</inkml:trace>
          <inkml:trace contextRef="#ctx0" brushRef="#br0" timeOffset="36000.4161">21789 1094 2657 0,'-7'0'65'0,"-9"0"264"0,16 0-84 0,0 0-37 16,0 0-56-16,0 0-26 15,0 0 5-15,0 0-91 0,0 0-25 16,0 0-69-16,0 0 60 0,0 0-16 0,0 0 75 15,0 8-69-15,28-8 19 16,-4 12 0-16,-4-1 3 0,24 9 28 0,-23-8-30 16,0 0-6-16,-3 0 6 0,-2 0-10 15,7 10 13-15,-13-13-19 0,3 0-2 16,-8-1 5-16,3-2-4 0,-3 3 31 16,-2-7 20-16,-3-1 54 0,0-1 67 15,0 0 79-15,0 0 44 0,0 0 152 0,0 0-324 16,0-8-80-16,0 1-30 0,0-2 16 15,0-11-45-15,21 6 14 0,-9 1-22 16,7 1 17-16,-4-3-14 16,14-6-9-16,-11 12 5 0,5 3 10 0,-2 2-18 15,-6 4-43-15,1 0-45 16,15 0-276-16,-13 8 217 0,-3 0 18 0,-9 0 59 16,7 1-55-16,15 9-132 15,-18-12 115-15,-2 1-50 0,0 1-83 0,0-2-68 16,10 2-553-16,-10-8 254 0,7 0 105 0</inkml:trace>
          <inkml:trace contextRef="#ctx0" brushRef="#br0" timeOffset="37080.1182">24401 905 2745 0,'-16'-22'76'15,"16"-8"173"-15,0 20-118 0,0 5-73 16,0 5 5-16,0 0 35 0,0 17 177 16,0 3-167-16,0 0 33 0,0 6-77 0,0 3-8 15,16 30-25-15,0-30-5 0,-4-1 0 16,-1-1-11-16,-1-3 3 15,1-4-8-15,7 16-14 0,-11-21 11 0,1-6 5 16,-3 1 2-16,-2-5-8 16,5 3 4-16,-6-8 2 0,1 0-1 0,-3 0-5 15,0 0-5-15,0 0-3 0,0-13 2 16,0 0 0-16,-21 3-5 0,3-4-1 16,-3 1 1-16,-20-14-6 0,18 13-6 15,-6 6 10-15,6-1 4 0,-3 2 2 16,-21 2-15-16,24 5 9 0,0 0-2 0,-1 10 9 15,6 1 5-15,0 0-10 16,-21 16 12-16,26-12-6 0,13 2-3 16,0-4 3-16,0 1 66 0,24 9-84 0,2-10-10 15,18-4-112-15,-3-3 10 0,11 0-132 16,57-5-615-16,-50-1 240 16,24 0-137-16,-8 0 166 0</inkml:trace>
        </inkml:traceGroup>
        <inkml:traceGroup>
          <inkml:annotationXML>
            <emma:emma xmlns:emma="http://www.w3.org/2003/04/emma" version="1.0">
              <emma:interpretation id="{757CE688-E01A-4823-A4AE-F373E078D8C3}" emma:medium="tactile" emma:mode="ink">
                <msink:context xmlns:msink="http://schemas.microsoft.com/ink/2010/main" type="inkWord" rotatedBoundingBox="25262,1461 26320,1453 26323,1864 25265,1871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7819.9153">25662 877 2557 0,'0'-14'62'0,"-16"3"57"0,16 2 27 0,-10 4 0 16,-1 5-27-16,4 0-43 0,1 0 41 15,6 11 25-15,0 3-5 0,0 22 26 0,0-14-92 16,0 3-19-16,0 1-9 16,0 1-15-16,0 22 0 0,0-27-32 15,18-5 6-15,1 1 4 0,-19-2-7 0,18-4 8 16,15 8 7-16,-22-13-6 15,-11-1 1-15,0 0-2 0,0-2-4 0,13-3 3 16,-13-1 0-16,0 0-4 16,0 0-6-16,0 0 6 0,0-11-2 0,0-9 2 15,0 11-1-15,0-2-11 16,-24-1 9-16,1 0-13 0,-29-11-72 0,29 14 83 16,-5 2 5-16,-1 3 72 15,1 4-80-15,-22 0 6 0,27 0 8 0,2 7-8 16,3 2-8-16,5 0 16 0,0 1-6 0,0 13 14 15,11-10-16-15,2 1 2 16,0-2-2-16,0 1 16 0,54 21 5 16,-23-22-27-16,11-2-35 0,4 0-63 15,3-4-129-15,11-3-156 0,77 0-819 0,-59-3 416 16,7-11 170-16</inkml:trace>
          <inkml:trace contextRef="#ctx0" brushRef="#br0" timeOffset="37429.6806">24989 1059 2032 0,'-34'0'137'0,"34"8"-1"0,0-8 58 16,0 8 9-16,0-1 14 0,0 1 200 16,0-4-253-16,21-4-22 0,-1 6-48 15,-2-6-17-15,3 0-4 0,26 0 25 16,-24 0-59-16,0 0-24 0,-5 0-6 0,6 0 15 15,9 0 44-15,-20-8-32 16,-2 8-9-16,-4-10-7 0,-1 3-3 16,-4 0-7-16,-2-5-2 0,0 5-10 15,0 1-3-15,0 3-6 0,-21-1 0 0,-25 3 22 16,17 1-9-16,1 0-11 16,-3 0-5-16,-3 8-6 0,1 3 17 0,-24 12 8 15,33-9 0-15,6 0-4 0,0 2-1 0,8-3 0 16,5 18-8-16,5-18-64 15,0 0 76-15,18-1 4 0,2-2-8 16,9 0 40-16,33 3-206 0,-26-8-19 16,8-4-110-16,3-1-105 0,2 0-108 0,62 0-927 15,-51-14 850-15</inkml:trace>
        </inkml:traceGroup>
        <inkml:traceGroup>
          <inkml:annotationXML>
            <emma:emma xmlns:emma="http://www.w3.org/2003/04/emma" version="1.0">
              <emma:interpretation id="{7828F3A9-EABF-422D-B775-8D250099B7E5}" emma:medium="tactile" emma:mode="ink">
                <msink:context xmlns:msink="http://schemas.microsoft.com/ink/2010/main" type="inkWord" rotatedBoundingBox="26886,1431 28511,1419 28514,1892 26889,1903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8618.1972">26534 990 2130 0,'-13'9'48'0,"5"-2"62"16,6-1 51-16,2 4 39 15,0-3-8-15,0 9 72 0,0-8-153 0,0-2-23 16,0 1-6-16,15-1 21 0,11 3 62 15,-11-4-97-15,-2-2-4 16,6-1-6-16,-1-1-19 0,2-1 13 0,27 0 14 16,-24 0-137-16,1-11 93 0,-1 2 5 15,-2 0 8-15,15-7 139 0,-21 5-146 16,-2 1-5-16,-2-4-6 0,-1 2-1 16,-5-22 8-16,-2 14-27 0,-3 0-1 15,0-3-32-15,0 1 23 0,0 2 19 0,0-10 22 16,-18 22-34-16,18 0-17 15,0 4 12-15,-16 4-10 0,16 0 22 0,0 15-6 16,0-1 1-16,0 2 4 16,0 5-131-16,0 3 142 0,0 32-1 0,0-26 121 0,0 0-131 15,0 0-5-15,23 1 0 16,21 25 7-16,-15-30 6 0,-1-2 1 0,-10-3-2 16,3-2-9-16,-5-2 29 15,2 6-30-15,-18-16 5 0,0 1-30 16,0-5 27-16,0-3 2 0,-42 0 18 0,19 0-20 15,0 0 0-15,-8 0-7 16,0-11-7-16,-6 2-19 0,-32-12-189 0,35 8 149 16,3 2-14-16,5-3 77 15,3-1-139-15,-3-15-271 0,26 17 193 0,0-1-17 16,0 0 34-16,18 2 8 16,8 1 23-16,41-9-53 0,-26 11 154 0,3 1 44 15,3 0 15-15,0 2 24 0,38-3 64 0,-51 4-5 16,-3 2 10-16,-8 2 1 15,-5 1 5-15,8 0 92 0,-18 0-64 16,-3 0 13-16,-5 10-5 0,0-2 5 16,0 3-9-16,0 14 99 0,0-11-105 0,0-1-13 15,0 2-8-15,0-2-23 16,0 14 34-16,0-14-55 0,0-2 5 0,0 0-6 16,0-3 8-16,0-1 1 0,34 2 62 15,-19-6-71-15,1-3-2 0,7 0-13 16,0 0 13-16,32 0-100 0,-27-12 91 0,-2 1-3 15,0-1 12-15,-3 2 127 16,1-1-122-16,4-14-8 0,-20 12-39 16,-6 0-2-16,-2 0 3 0,0 1 5 15,0-11-17-15,-20 17 11 0,2-2-41 0,-6 3-28 16,4 3-4-16,-1-2-42 0,-26 3-138 16,24 1 40-16,0 0-74 15,-1 0-49-15,4 0-30 0,-17 0-582 0,22 0 385 16,2 9 93-16</inkml:trace>
          <inkml:trace contextRef="#ctx0" brushRef="#br0" timeOffset="39060.4172">27668 1039 2064 0,'0'0'33'16,"-11"0"116"-16,11 0-41 0,0 0-10 15,0 0 10-15,0 0 36 0,0 0 141 0,26 0-154 16,-3 0-35-16,-5 0 21 15,8 9-8-15,3 2-3 0,33 11 31 0,-31-10-101 16,0 0-13-16,-2 2 10 16,-11-1-3-16,15 11 7 0,-22-13-28 15,-4-1 10-15,-7-2-3 0,0 0-16 16,0-4 16-16,0 6 5 0,-23-8-1 16,0 1-8-16,23-3 12 0,0 0 14 0,-23 0 72 15,-9 0-57-15,9 0-19 16,23 0 6-16,-23-9 5 0,-8 0-6 0,31-8-30 15,0 7-37-15,0-1-9 0,0 0-1 16,0-1-25-16,28-11-115 0,1 13 38 16,2 1-67-16,0-1-99 0,5 3-87 15,0-1-80-15,42-4-915 0,-34 5 824 0</inkml:trace>
        </inkml:traceGroup>
        <inkml:traceGroup>
          <inkml:annotationXML>
            <emma:emma xmlns:emma="http://www.w3.org/2003/04/emma" version="1.0">
              <emma:interpretation id="{A92D56BE-2402-4BC0-9E91-77C440665B1D}" emma:medium="tactile" emma:mode="ink">
                <msink:context xmlns:msink="http://schemas.microsoft.com/ink/2010/main" type="inkWord" rotatedBoundingBox="28917,1540 31458,1522 31461,1896 28919,1914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9801.472">29034 974 2013 0,'0'0'50'0,"0"0"51"15,0 0 34-15,0 11 36 0,0 19 121 0,0-15-159 16,0-2 0-16,0 3-14 15,0-5 19-15,0 2-10 0,39 17 114 16,-23-20-149-16,4-1 5 0,1-4-12 16,2 2-9-16,3-5-2 0,31 2 54 0,-26-4-54 15,3 0 12-15,-6-13 3 16,-2 13 12-16,18-18-15 0,-28 9-24 0,-3 2-25 16,-6 0-16-16,-7 0 62 15,0-1-93-15,0-10-108 0,0 11 20 0,-25-1-45 16,1 1 10-16,1 1 6 0,-26-4-72 15,25 5 58-15,-4 4 26 16,5-1-53-16,-3 2-95 0,0 0-14 0,-18 0-429 16,23 0 374-16,3 0-82 0,3 0-110 15,4 0 37-15</inkml:trace>
          <inkml:trace contextRef="#ctx0" brushRef="#br0" timeOffset="39496.2923">28579 958 2148 0,'0'0'51'0,"-13"13"74"0,13-1 69 0,-11 14 273 16,4-10-262-16,1 1-41 16,6 3-19-16,0 1-6 0,0 1-40 15,0 23 38-15,0-23-93 0,0-1-21 16,19-2-8-16,-19-3 2 0,15 15-8 0,-2-19-7 15,-3-4 6-15,-10 0-6 16,0-4 15-16,0 0-6 0,0-3 44 16,0-1-13-16,0 0-9 0,0 0-8 0,0 0-20 15,0-12-12-15,0 3 6 0,0-2 3 16,0-2 0-16,0-2-3 0,0-1 2 16,-15-26-10-16,15 17 9 0,0-2-14 15,0-2 2-15,0 1 10 0,26-26-15 0,-3 30 13 16,-2 2 0-16,-1 3 7 15,-1 6-2-15,-1 4 0 0,26 2-18 0,-34 7 11 16,8 0 3-16,0 0 6 16,3 0 4-16,18 31 2 0,-39-15-1 0,0 0-2 15,0 1-12-15,0 9 7 16,0-5-4-16,0 13 11 0,-21-19-3 0,21-2 4 16,0 0-7-16,0-2-50 0,-44 5-258 15,23-9-19-15,-25-2-91 0,12 0-73 16,11-3-265-16,5-2 46 0</inkml:trace>
          <inkml:trace contextRef="#ctx0" brushRef="#br0" timeOffset="40180.0761">29378 996 2102 0,'19'0'45'15,"-1"0"35"-15,-5 0 23 0,-3 0 8 0,3 0 98 16,-8 0-107-16,0 0 5 16,-2 0-12-16,2 10 4 0,0 1 2 0,3 10 76 0,-3-10-99 15,0 2-12-15,1-4 10 16,1 2-14-16,-2-1 8 0,11 4 44 16,-8-14-50-16,0 0-23 0,-1 0-1 15,4 0-5-15,12 0-6 0,-10 0-19 16,2-10-3-16,1 10-8 0,-3 0-2 0,5 0 1 15,13 0 13-15,-15 0-17 16,-3 0 5-16,-1-9-10 0,-1 9-2 16,-3-9 18-16,5 9-8 0,-11-7-2 15,3 7 3-15,-5 0-3 0,5 0-2 0,1 0 11 16,-1 0-2-16,3 0 4 16,-3 0-6-16,5 0 2 0,0 0 6 15,24 7-3-15,-13-7 2 0,2 0-9 0,0 0 2 16,1 0-2-16,2 0-1 0,12 0-10 15,-17 0 3-15,-5 0-21 0,-3 0-37 16,0 0-47-16,12-9-255 0,-14 2 127 16,-3 1-35-16,-3-2-35 0,0 1-74 0,0-2-223 15,8-6-499-15</inkml:trace>
          <inkml:trace contextRef="#ctx0" brushRef="#br0" timeOffset="40519.937">30372 971 2258 0,'0'7'55'0,"-18"-1"59"0,18 1 36 16,0-2 31-16,0 2-16 0,0 2 109 15,0-2-175-15,21-1-28 0,-21 0-5 16,23-1-21-16,-5 1 27 0,24 3 72 16,-21-7-94-16,-1-1-1 0,4-1-6 15,-1 0-8-15,21 0 18 0,-21 0-56 0,-5-11 39 16,-5 11-13-16,3-12 14 0,-9 3 13 15,9-8-22-15,-16 8-27 0,0-2-6 16,0 1 0-16,0 0-4 16,0 1-2-16,-39-7 7 0,16 10-26 0,5 4 27 15,-8 2 7-15,-3 0-6 0,-30 0 35 16,30 12-37-16,-2 0 3 0,3 0 2 16,5 0-15-16,2 3 9 0,-2 15-15 15,20-14 1-15,3-1-21 0,0-1-19 16,0-1-40-16,23 0-82 0,24 12-403 15,-19-16 198-15,3-2-51 0,3 0-226 16,5-5 37-16</inkml:trace>
          <inkml:trace contextRef="#ctx0" brushRef="#br0" timeOffset="40843.2">30766 966 2184 0,'0'-8'15'0,"0"2"35"15,0 0 35-15,23 4 25 0,6 2 90 16,-14 0-122-16,1 0 2 0,-16 10 25 16,0-1-16-16,31 3 24 0,20 14 97 0,-27-10-118 15,-6-1-16-15,0 1-16 16,0-1 4-16,-2-1-14 0,-6 9-83 0,-10-13 56 16,0-2 6-16,0-1 91 0,0-3-108 15,0 4-3-15,0-8 8 0,0 3-11 16,0-3-1-16,-23 0 5 0,7 0 10 15,-12 0 73-15,15 0-44 0,5 0-2 16,-5-8-18-16,13 8-6 0,-10-14-10 16,5-10-11-16,5 13-24 0,0-2-8 15,0 0-22-15,0-1-51 0,23-10-244 0,0 14 30 16,3 1-85-16,2 0-108 16,4 1-286-16,-1 0 133 0</inkml:trace>
        </inkml:traceGroup>
        <inkml:traceGroup>
          <inkml:annotationXML>
            <emma:emma xmlns:emma="http://www.w3.org/2003/04/emma" version="1.0">
              <emma:interpretation id="{37C9094C-A837-47BB-9B4B-E49E7D9FD641}" emma:medium="tactile" emma:mode="ink">
                <msink:context xmlns:msink="http://schemas.microsoft.com/ink/2010/main" type="inkWord" rotatedBoundingBox="32009,1387 32481,1383 32484,1806 32012,1809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1384.8523">31633 783 2804 0,'0'-11'54'0,"15"8"-19"15,-15 3 66-15,0 0 28 0,0 0 19 0,0 15 15 16,0 21 12-16,0-13-127 16,0 0-8-16,0 5 1 0,0-4-4 15,0 30-9-15,21-27-31 0,-21-3 2 0,16-2 2 16,-1-2-7-16,-15-2-1 15,16 9-58-15,-6-16 24 0,-10-4-6 16,13-2 8-16,-8-1 5 0,-5-1 7 16,11-3-10-16,-11 0 33 0,0 0 2 0,0 0-8 15,0-10 19-15,0-7-6 16,0 7 11-16,0-1-7 0,-13-3 8 0,13-2 0 16,0-3 1-16,0-18 3 0,0 16-14 15,0 2-3-15,18 2-10 16,0 2 3-16,3 2 31 0,25 1-26 0,-23 12 7 15,6 0-13-15,-3 0 48 0,2 0 14 16,21 28 88-16,-30-13-77 0,4 5-3 16,-5 0-16-16,0 0-5 0,-7 6-5 15,7 17 30-15,-18-25-38 0,0-1-9 0,0-1-3 16,0-4-7-16,-24 0-6 16,-17 4-1-16,18-10 0 0,-3 0 4 15,0-5-13-15,-3 2-26 0,-35-1-149 0,33-2-3 16,0 0-93-16,-3 0-109 0,5 0-100 15,-2-10-232-15,-20-8-655 0</inkml:trace>
        </inkml:traceGroup>
        <inkml:traceGroup>
          <inkml:annotationXML>
            <emma:emma xmlns:emma="http://www.w3.org/2003/04/emma" version="1.0">
              <emma:interpretation id="{4F2FF9F4-BA75-4811-B46F-596AD5D9E0DB}" emma:medium="tactile" emma:mode="ink">
                <msink:context xmlns:msink="http://schemas.microsoft.com/ink/2010/main" type="inkWord" rotatedBoundingBox="32712,1289 32847,1288 32851,1795 32715,1795"/>
              </emma:interpretation>
              <emma:one-of disjunction-type="recognition" id="oneOf25">
                <emma:interpretation id="interp25" emma:lang="" emma:confidence="0.5">
                  <emma:literal>i</emma:literal>
                </emma:interpretation>
                <emma:interpretation id="interp26" emma:lang="" emma:confidence="0">
                  <emma:literal>;</emma:literal>
                </emma:interpretation>
                <emma:interpretation id="interp27" emma:lang="" emma:confidence="0">
                  <emma:literal>"</emma:literal>
                </emma:interpretation>
                <emma:interpretation id="interp28" emma:lang="" emma:confidence="0">
                  <emma:literal>,</emma:literal>
                </emma:interpretation>
                <emma:interpretation id="interp29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41618.5985">32337 917 2203 0,'16'0'81'16,"-1"0"81"-16,-2 9 80 0,-3-1 43 16,11 15 149-16,-16-11-411 0,-2 4 85 0,-1 2-44 15,1 2-2-15,0-1 83 0,-1 17-105 16,1-18-40-16,-3-1-2 0,5-2-4 16,-2-3-24-16,-1-2-64 0,11 5-321 15,-8-10 88-15,0-1-70 0,1-1-306 0,-4-3-17 16,-2 0 115-16</inkml:trace>
          <inkml:trace contextRef="#ctx0" brushRef="#br0" timeOffset="41801.3775">32404 698 3679 0,'-18'-21'183'0,"3"15"-59"0,15 6 5 16,0 0-55-16,0 0-11 0,0 0-32 0,0 0-34 15,0 0-8-15,0 0-6 16,0 11-33-16,0-3-61 0,0 1-245 16,33 12-415-16,-20-11 219 0,-13 1-156 15,16-3 1-15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23:50.679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690A2C00-9EA1-4E4D-9BF5-767C0A3B5B9E}" emma:medium="tactile" emma:mode="ink">
          <msink:context xmlns:msink="http://schemas.microsoft.com/ink/2010/main" type="writingRegion" rotatedBoundingBox="19986,10845 32458,10735 32524,18230 20052,18341"/>
        </emma:interpretation>
      </emma:emma>
    </inkml:annotationXML>
    <inkml:traceGroup>
      <inkml:annotationXML>
        <emma:emma xmlns:emma="http://www.w3.org/2003/04/emma" version="1.0">
          <emma:interpretation id="{AD1B535E-9A94-47C7-B365-21EF19CBB06B}" emma:medium="tactile" emma:mode="ink">
            <msink:context xmlns:msink="http://schemas.microsoft.com/ink/2010/main" type="paragraph" rotatedBoundingBox="19989,10829 29706,10802 29709,11731 19992,11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CD0266-CCD6-4665-B26B-27CAB3A86247}" emma:medium="tactile" emma:mode="ink">
              <msink:context xmlns:msink="http://schemas.microsoft.com/ink/2010/main" type="line" rotatedBoundingBox="19989,10829 29706,10802 29709,11731 19992,11759"/>
            </emma:interpretation>
          </emma:emma>
        </inkml:annotationXML>
        <inkml:traceGroup>
          <inkml:annotationXML>
            <emma:emma xmlns:emma="http://www.w3.org/2003/04/emma" version="1.0">
              <emma:interpretation id="{4206075B-C31B-4D3A-B999-B4F6DD6F06E9}" emma:medium="tactile" emma:mode="ink">
                <msink:context xmlns:msink="http://schemas.microsoft.com/ink/2010/main" type="inkWord" rotatedBoundingBox="19989,10947 21659,10942 21660,11333 19991,1133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172 13 2227 0,'0'-3'72'0,"-10"3"49"15,10 0 47-15,0-2 25 0,0-1 164 16,0 2-203-16,0-1-25 0,0 2-7 0,0 0-18 15,0 0-23-15,0 0 1 16,0 0-70-16,0 0-10 0,0 0-6 16,0-2 13-16,0 2-13 0,29 0 2 15,-4 0-2-15,-1 0 0 0,4 0 10 0,39 18-2 16,-33-11-5-16,0 2-1 0,-1 0-8 16,-4 1 10-16,17 14-5 0,-30-12 6 15,-1 1-3-15,-7 2 2 16,-3-1 8-16,-5 2-6 0,0 12 4 0,0-15-9 15,0 2 9-15,-28-3 1 0,-1 3-8 0,-30 9-2 16,23-12 5-16,2-1 4 16,-5-2 1-16,0 1-7 0,-38 4 0 15,35-7-1-15,9-2 1 0,-1-1 2 16,0-1 2-16,14 0 27 0,-22-1 61 0,32-2-38 16,10 0-12-16,0 0 3 15,0 0 2-15,0 0 45 0,0 0-60 16,0 0-3-16,0 0-21 0,0 0 5 0,0 0-8 15,29 0 0-15,-1 0-3 16,0 0-1-16,6 0-3 0,44-8 0 0,-29 0 2 16,3 8-3-16,2-6 2 0,-2 6 0 15,-1-7 7-15,50 2-6 0,-54 5 8 16,-11 0-16-16,0 0 5 0,-7 0-47 16,15 0-141-16,-34 0 33 0,3 0-60 15,-2 0-93-15,-6 0-102 0,2 0-739 16,-7 0 456-16,11 0 135 0</inkml:trace>
          <inkml:trace contextRef="#ctx0" brushRef="#br0" timeOffset="240.9689">1011 210 3120 0,'0'-4'114'0,"0"1"86"15,0-3 58-15,0 1 25 0,0 4-80 16,0-8 64-16,0 6-154 0,0 0-23 16,0 1-42-16,0 1-9 0,0 0-47 15,0 1-9-15,0 0-21 0,0 0-29 16,0 0-44-16,0 0-195 0,0 0 104 0,0 0-60 16,0 0-82-16,0 0-91 0,0 0-46 15,0 0-804-15,0 0 728 0,0 0 126 16</inkml:trace>
          <inkml:trace contextRef="#ctx0" brushRef="#br0" timeOffset="656.9528">1107-17 2386 0,'0'-8'35'0,"0"-1"59"0,0 3 46 0,0-3 207 15,0 4-221 1,0 2-30-16,0 0-11 0,28 3 7 0,16 0 89 16,-21 0-104-16,6 0-13 0,4 0-1 15,1 12 7-15,5-2-20 0,46 18 15 0,-46-14-49 16,8 1-5-16,-11 3-1 16,0 0 10-16,19 20 24 0,-32-19-18 0,-13-2 0 15,-10 1-12-15,0-2 6 16,0 18 15-16,0-21-14 0,0 1-1 15,-33-1-9-15,4-1 1 0,-2 0-7 0,-39 5 2 16,31-9-6-16,6-2 3 0,-6-2-1 16,5-2-4-16,-28 2-13 0,39-4-27 15,0 0-34-15,7 0-66 0,0 0-83 16,-2 0-463-16,18 0 259 0,0 0-68 0,0 0-189 16,0 0 58-16</inkml:trace>
        </inkml:traceGroup>
        <inkml:traceGroup>
          <inkml:annotationXML>
            <emma:emma xmlns:emma="http://www.w3.org/2003/04/emma" version="1.0">
              <emma:interpretation id="{A2854882-0AE3-4C62-B57A-95F1A206490E}" emma:medium="tactile" emma:mode="ink">
                <msink:context xmlns:msink="http://schemas.microsoft.com/ink/2010/main" type="inkWord" rotatedBoundingBox="22474,10822 25470,10814 25472,11368 22476,1137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24.3668">2483-6 2203 0,'0'-19'20'0,"0"-4"55"0,0 4 37 16,0-16 160-16,0 21-180 15,0-1-28-15,29 2-28 0,-6 2-7 16,26-5 3-16,-23 10-8 0,10 1 6 0,1 5 9 15,4 0 2-15,47 0 23 16,-47 13-49-16,1-2-6 0,2 2 9 0,-8 3 8 16,-2-1 6-16,12 23 58 15,-30-21-42-15,-9 2-2 0,-7 2-14 16,0-4-4-16,0 16 3 0,-31-17-23 16,3-2-2-16,0-1-10 0,-1 0 4 0,-28 9-1 15,29-12-21-15,2-1-90 0,0-1-101 16,0-2-97-16,-8 5-482 0,19-6 184 15,2 0 38-15,3-3 108 0</inkml:trace>
          <inkml:trace contextRef="#ctx0" brushRef="#br0" timeOffset="2188.9835">2589 31 2632 0,'0'-10'76'0,"0"4"105"0,0-1 56 16,0-2 191-16,0 7-355 0,0-1-57 0,0 3-14 16,0 0 13-16,21 11 78 15,-21 2-31-15,21 2-6 0,-3 3-24 0,-18 3-14 16,21 0-4-16,12 30-10 0,-20-26 1 0,3 1-5 15,-1-2 1 1,-2-2 4-16,10 20-65 0,-12-24-56 0,7-1-107 16,-8-3-92-16,3-2-75 0,0 8-491 15,-8-16 224-15,3 0 104 0</inkml:trace>
          <inkml:trace contextRef="#ctx0" brushRef="#br0" timeOffset="2879.9276">3151 207 2450 0,'3'0'78'0,"-3"-7"44"15,0 2 20-15,0 1-19 16,0 4-26-16,0 0-95 0,0 0-10 16,0 0-7-16,0 0 10 0,0 0 7 15,-19 12 11-15,19-3-7 0,-18 1 2 0,3 0 12 16,7 13 11-16,8-11-17 16,0-1 5-16,0 0 14 0,0-2 21 15,0-1 34-15,23 5 118 0,3-10-113 0,0-1-28 16,5-2-16-16,-2 0-4 0,33 0 15 15,-36-9-39-15,-1-1 1 0,1-1 4 16,-5 1 4-16,7-11 25 0,-15 9-42 16,-5-1-3-16,-3 2-6 0,-5-1-6 15,0 3 4-15,0-9-2 0,0 12 0 16,0 0-2-16,-31 4-11 0,5 0-34 16,-23 2-157-16,21 0 21 0,-1 0-46 15,3 0-53-15,1 0-52 0,-19 0-359 16,28 0 182-16,1 0-27 0,7 0 93 15</inkml:trace>
          <inkml:trace contextRef="#ctx0" brushRef="#br0" timeOffset="3330.6375">3526 167 2474 0,'16'-9'180'15,"-16"6"-13"-15,10 0 28 0,-5 1-57 16,-5-1-42-16,5 0-57 0,-5 3-46 15,0 0-7-15,0 0 9 0,0 0 8 0,6 12 17 16,-1 0-14-16,-3-1 8 16,4 2 21-16,-4-2 15 0,6 1 26 15,7 12 75-15,22 4 38 16,-27-22-122-16,3-1 7 0,0 0-11 0,2-2-7 16,14-1 18-16,-14-2-52 15,-2 0-11-15,5 0-3 0,-2-10 1 0,2 1-1 16,21-11 9-16,-24 10-12 0,1 2-3 0,-1-3 2 15,-15 4-3-15,13 1 3 16,-13-1-9-16,0 4 2 0,0 3-7 16,0 0 11-16,0 0-13 0,0 0 15 15,0 0-14-15,13 0 9 0,-13 9 4 16,0-2-6-16,0 2 10 0,0 0-3 16,13-2 5-16,-2-2-4 0,4-1-4 0,32 0 7 15,-19-4 1-15,6 0-6 16,5 0 1-16,-1 0-1 0,35 0-3 0,-39-13-4 15,-6 2 3-15,-5 2 3 0,1-2-1 16,7-8 7-16,-21 10-7 0,-10-2 5 16,8 2-16-16,-8 0-29 0,8 1-42 15,-8-6-267-15,0 7 46 0,0 2-98 16,0 3-72-16,0 1-172 0,-21 0-645 16</inkml:trace>
          <inkml:trace contextRef="#ctx0" brushRef="#br0" timeOffset="3710.993">4533 128 2158 0,'0'0'32'0,"0"0"12"0,0 0 66 15,0 0-57-15,0 0 15 0,0 0 10 16,0 0 5-16,0 8 67 0,0 0-76 16,18 0 13-16,-18-8 5 0,18 8 22 0,8-3 115 15,-13-5-131-15,0 0-24 16,0 0-9-16,2 0 1 0,-4 0-2 15,17 0 19-15,-18 0-50 0,3 0-15 0,-5 0 11 16,2 0 2-16,3-21-1 16,-10 13-33-16,-3-3-1 0,0 2-2 0,0 1 4 15,0-7-12-15,0 9-1 16,0 1 10-16,-21 0-2 0,21 2 7 0,-28 3 3 16,-19 0-5-16,27 0 4 0,-1 8-8 15,0 1 0-15,0 0 3 0,-12 10 11 16,22-10-1-16,-1 1-3 0,6-1-5 0,6-1 7 15,0 9 7-15,0-8-6 16,0 1-3-16,0-1-3 0,29 2 9 16,36 10-9-16,-27-12-14 0,4 0-50 15,4-2-97-15,6-2-110 0,2-1-112 0,55-4-491 16,-55 0 292-16,-4 0-14 16,-4 0 111-16</inkml:trace>
          <inkml:trace contextRef="#ctx0" brushRef="#br0" timeOffset="4171.4667">5074 106 1992 0,'-16'-4'48'0,"16"2"40"0,-8-5 208 15,8 7-151-15,0 0-16 0,0 0-42 16,0 0-29-16,0 0-17 0,16 0-46 0,-16 0 1 16,15 0-9-16,6 0 26 15,2 0 34-15,34 19 141 0,-26-9-79 0,3-2-20 16,5 2-37-16,-5-3-14 0,30 9-6 15,-35-8-25-15,-9 0 4 16,-2-3 1-16,-5 2 14 0,3 2 47 0,-16-3-37 16,0-2-8-16,0-1-3 0,0-1 11 15,0-1-3-15,-36 2 26 0,18-3-24 16,-3 0 11-16,3 0 13 0,-6 0 1 0,-14 0 35 16,17-11-66-16,5 11-12 15,4-11 0-15,1 1-12 0,11-9 5 16,0 10-17-16,0-2-3 0,0 3-25 15,0-4-41-15,44-7-263 0,-21 11 38 0,1 0-94 16,4 2-90-16,6 0-278 0,7-2 61 16</inkml:trace>
        </inkml:traceGroup>
        <inkml:traceGroup>
          <inkml:annotationXML>
            <emma:emma xmlns:emma="http://www.w3.org/2003/04/emma" version="1.0">
              <emma:interpretation id="{5A27AA18-0348-4892-BDC9-8C873A5A1EE6}" emma:medium="tactile" emma:mode="ink">
                <msink:context xmlns:msink="http://schemas.microsoft.com/ink/2010/main" type="inkWord" rotatedBoundingBox="25882,10865 27087,10861 27089,11305 25884,1130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979.6179">6719-29 2493 0,'6'-6'63'0,"1"1"78"0,-1 3 40 0,-1 0 5 16,3-1-3-16,-3 3-143 0,-5 0 33 0,5 0 14 15,0 9 4-15,0 0-10 16,8 14 14-16,-2-9-61 0,-6 1-13 0,2 2-9 16,-1 2-9-16,-1 18 10 15,0-19-12-15,-5-1 3 0,3 0-10 0,-1-2-85 16,1 1-79-16,2 8-463 16,-2-14 269-16,-1 1-90 0,3-3-188 0,3-1 44 15</inkml:trace>
          <inkml:trace contextRef="#ctx0" brushRef="#br0" timeOffset="5170.4822">6727 270 2083 0,'-8'0'59'0,"-2"0"49"0,10 0 39 16,0 0 26-16,0 0-25 0,0 0 84 15,0 0-139-15,0 0-29 0,29 0-25 16,-4 0-15-16,30 0-12 0,-24 0-11 0,0 0-5 15,3 0-32-15,-3 0-85 16,2 0-93-16,22 0-431 0,-32 0 177 0,-2-9-114 16,-1-1 94-16</inkml:trace>
          <inkml:trace contextRef="#ctx0" brushRef="#br0" timeOffset="5354.0404">6590-53 2303 0,'-26'-7'62'16,"6"3"71"-16,7-1 68 16,2 2 40-16,11-1 60 0,0 0-253 0,0 2-46 15,0 1-7-15,31-1 1 16,34 0-11-16,-29 1-52 0,8-2-98 0,3 3-114 16,2-2-117-16,52-3-894 0,-49 3 751 15</inkml:trace>
          <inkml:trace contextRef="#ctx0" brushRef="#br0" timeOffset="4749.9384">5912-91 2380 0,'-13'-9'67'0,"5"2"69"16,8-5 231-16,0 8-221 0,0-2-56 0,0 4-32 16,0-1-24-16,0-1-18 15,21 3-18-15,-3 1 0 0,3 0 8 16,-3 0-5-16,5 0 8 0,32 0 59 16,-22 10-20-16,-4-1-9 0,-3-1-17 15,2-1-10-15,16 7-8 0,-28-6-7 16,-3-1 2-16,-6-3-2 0,1 2 2 0,-8 0 2 15,0 6 11-15,0-6-6 0,0 0-6 16,0-2 3-16,0 4 0 0,0 4 4 16,0-6-6-16,-21-1 2 0,21 0-3 15,0 0 3-15,0 1-6 0,0 3 0 16,0-2 5-16,0 0-1 0,0 2 1 0,29-1-2 16,20 14 2-16,-26-11-7 15,3 2 15-15,0 0-15 0,-3 1 1 16,-2-2 4-16,10 13 2 0,-21-14 3 15,-2 4 15-15,-8-6 12 0,0 2 12 16,0 11 78-16,0-12-69 0,-26-2-2 0,3 0-12 16,0-2-6-16,-1-1-7 15,-25 3-7-15,23-5-12 0,-2-3-6 0,0 0 4 16,-1 0 0-16,-25 0-8 16,30 0-11-16,4-11-41 0,2 4-94 0,-1-1-124 15,7 0-118-15,12-6-624 0,0 6 309 16,0-2 113-16,0 1 135 0</inkml:trace>
          <inkml:trace contextRef="#ctx0" brushRef="#br0" timeOffset="4269.6837">6080-70 2475 0,'0'-2'70'15,"0"-1"72"-15,0 2 28 16,0-3 100-16,0 4-247 0,0 0-4 0,0 0 61 16,0 0 41-16,0 13 27 15,0 14 78-15,21-9-151 0,-21 2-24 0,0 1-10 16,0 3-8-16,16 24-7 0,-16-25-24 16,12 1 2-16,-12 1-4 0,11-4-1 15,-1 1 4-15,6 15-146 0,-9-21-54 16,1-2-105-16,-3-2-62 0,-5-3-64 15,11 1-827-15,-3-10 669 0,-3 0 116 0</inkml:trace>
        </inkml:traceGroup>
        <inkml:traceGroup>
          <inkml:annotationXML>
            <emma:emma xmlns:emma="http://www.w3.org/2003/04/emma" version="1.0">
              <emma:interpretation id="{2177B078-7B31-4A4C-89A3-7E3DA5F253DC}" emma:medium="tactile" emma:mode="ink">
                <msink:context xmlns:msink="http://schemas.microsoft.com/ink/2010/main" type="inkWord" rotatedBoundingBox="27453,10867 29706,10860 29709,11731 27455,1173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670.7549">7462-137 2375 0,'0'0'89'0,"0"0"29"15,0 0 5-15,0 0-44 0,0 0-28 16,0 0 11-16,0 0 32 0,0 0 24 0,0 11 25 15,0 0-27-15,0 16 95 0,0-14-125 0,0 5-4 16,0-1-15-16,0 4-7 16,0 22 18-16,0-22-49 0,0 1-5 15,0-1-4-15,0-2 0 0,0-2-6 16,0 9 22-16,0-18-11 0,0-2 16 0,0-2 1 16,21-1-9-16,25-1-9 0,-20-2-27 15,5 0-16-15,8 0-29 16,3 0-62-16,2 0-110 0,51-9-578 0,-45 9 275 15,-1-11-237-15,0 2 76 16,-3 1 101-16</inkml:trace>
          <inkml:trace contextRef="#ctx0" brushRef="#br0" timeOffset="6072.4268">8205 19 2234 0,'0'-4'48'0,"0"-1"36"0,0 3 39 0,0-2 37 15,0 2-25-15,0-2 66 0,0 2-149 16,-21 0-21-16,21 0-18 16,-18 1-1-16,-13 1 1 0,15 0 9 0,1 0 19 15,-6 11 7-15,3-3-4 16,0 0-9-16,-13 12 26 0,15-9-27 0,3 1-3 16,3-1-16-16,2 1 5 15,3 11-1-15,5-13-8 0,0 1-7 0,0-1 7 16,0-1-1-16,21-3-3 0,13 4 13 0,-16-6-15 15,0-3 6-15,0-1-1 16,0 0 5-16,13 0 61 0,-18 0-28 0,-3-10 3 16,-10 0-9-16,13 2-20 15,-5-4-6-15,-3-12-14 0,0 11 0 0,-5 0 9 16,0 3 1-16,0-1 3 0,0-6 5 16,0 12-46-16,0 1 22 0,0 3-6 15,0 0 0-15,0 1 31 0,0 0-29 16,0 0 11-16,0 0-1 0,0 10-6 15,0 0 10-15,0 0-5 0,0 8 4 0,0-8-12 16,0-1 5-16,0 1 0 16,0 0-15-16,29 8-175 0,-3-11-42 15,2-1-97-15,3-1-58 0,3-1-71 16,0-4-181-16,35 0-487 0</inkml:trace>
          <inkml:trace contextRef="#ctx0" brushRef="#br0" timeOffset="7180.7586">8404 17 2144 0,'-10'-4'39'0,"10"1"54"0,-13-1 36 15,13 2 25-15,0 2 51 0,-8 0-166 16,8 0-25-16,0 0-14 0,0 0-3 16,0 0 17-16,0 11 45 0,0-4-26 15,0 2-2-15,0 0-11 0,16 2 8 16,-1 10 23-16,6-11-19 0,-3 1 2 15,0 2 7-15,5-5 11 0,1 1-4 0,22 3 48 16,-20-7-48-16,-5-4 10 0,0 0 7 16,-6-1 9-16,19 0 75 15,-27 0-80-15,9-9-13 0,-3 0-13 0,-8 1-12 16,0-2-19-16,6-12-19 0,-9 8 3 0,-2 0 3 16,0 0 14-16,0-3-10 15,0-10 3-15,0 15-10 0,0 2-7 16,0 2 6-16,0 5-10 0,0 0 6 0,0 3-10 15,0 0 19-15,0 13-4 16,0-4 1-16,0 4 10 0,0 21-5 0,0-14 2 16,0 4-8-16,0 2 13 15,0 1-3-15,0 5 5 0,0 39 17 0,21-33-5 16,-3 2-1-16,3 2 3 16,2 2-7-16,21 40 5 0,-23-45-12 0,-3-1 3 15,-5-3 2-15,-3-6 5 0,-2 0-1 16,-8 12 24-16,0-26-18 0,0-3 29 15,0-3 29-15,0-5 26 0,-52-4 83 0,26 0-134 16,-2-11-20-16,-3-2-4 16,-3-3-5-16,-5-4-16 0,-41-33-4 15,39 20-8-15,2-3-1 0,8-2-10 16,2-1-1-16,-7-37-13 0,28 42 5 0,8 2-23 16,0 5-18-16,0 3-16 0,0 5-3 15,31-9-55-15,-2 17 77 0,-3 3-11 16,7 0 9-16,4 1 7 0,38-3-13 0,-37 5 44 15,4 2 6-15,2 0-4 16,-3 2 8-16,1-1 7 0,27-3 0 16,-40 0 2-16,-1 1-2 0,-4-3 9 15,-1-1-5-15,13-8-1 0,-20 7-3 0,-6-2 1 16,3-1 2-16,-3 1 4 16,1-1-7-16,-1-11-2 0,-10 9-2 15,0 2 14-15,0 3-10 0,0-2-2 16,0-5-5-16,-21 11 4 0,8 1-1 0,-2 1 5 15,-3 2-3-15,5-2 5 0,-21 3-2 16,16 0 0-16,-3 0 0 0,3 0-10 16,0 12 14-16,-13 8 0 15,16-9 13-15,2-2-14 0,2 3 0 0,4 1 3 16,-1 0-7-16,8 18 4 0,0-17 6 16,0 1-2-16,0-1-1 0,0 0 6 0,23-1-12 15,18 10 19-15,-20-14-17 16,2-1 6-16,3 0-2 0,0-1 2 0,34-3-2 15,-34-4-5-15,2 0-3 16,-2 0 10-16,0 0-1 0,-3-14-1 0,16-3-12 16,-24 7 3-16,1 1 6 15,-8-3 3-15,5 0-3 0,-3-14 1 0,-2 11-7 16,-3 1 3-16,-2-2-1 0,2 1 3 16,-5 4 5-16,5-9-16 0,-2 13 10 15,-3 2-1-15,2 1 7 0,1 4-4 16,2 0-7-16,0 0 6 0,0 0-4 15,0 0 0-15,3 0 0 0,5 0 6 0,16 11-10 16,-14 0 11-16,3 0-3 16,0 0 18-16,3 3 8 0,15 15 51 15,-20-14-43-15,2 1-13 0,0-2-9 16,-8 2-8-16,3-3-2 0,8 14 4 0,-11-16 4 16,-2 1-15-16,0 0-58 15,2-3-128-15,6 8-821 0,-8-11 14 0,-6-3 128 16</inkml:trace>
        </inkml:traceGroup>
      </inkml:traceGroup>
    </inkml:traceGroup>
    <inkml:traceGroup>
      <inkml:annotationXML>
        <emma:emma xmlns:emma="http://www.w3.org/2003/04/emma" version="1.0">
          <emma:interpretation id="{1F0C327F-1E70-4E4C-A342-B507F3DF4BDE}" emma:medium="tactile" emma:mode="ink">
            <msink:context xmlns:msink="http://schemas.microsoft.com/ink/2010/main" type="paragraph" rotatedBoundingBox="21747,11999 31334,12033 31331,12810 21744,127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AAE42A-779D-4CFA-AD88-C7AD35BD7F5B}" emma:medium="tactile" emma:mode="ink">
              <msink:context xmlns:msink="http://schemas.microsoft.com/ink/2010/main" type="inkBullet" rotatedBoundingBox="21746,12292 21862,12293 21861,12409 21745,12408"/>
            </emma:interpretation>
            <emma:one-of disjunction-type="recognition" id="oneOf4">
              <emma:interpretation id="interp4" emma:lang="" emma:confidence="0">
                <emma:literal>•</emma:literal>
              </emma:interpretation>
            </emma:one-of>
          </emma:emma>
        </inkml:annotationXML>
        <inkml:trace contextRef="#ctx0" brushRef="#br0" timeOffset="9482.6543">1854 1405 2320 0,'0'-2'44'0,"0"-2"76"15,0 1 65-15,0-2 37 0,0 2-12 16,0-5 26-16,0 4-173 0,0 1-43 0,0 2-17 15,0-1-6-15,0 2-6 0,0 0 12 16,0 0 1-16,0 0-4 16,0 0 13-16,0 0 8 0,0 10 52 15,-12-4-35-15,12-6 11 0,0 6 10 16,0-6 18-16,0 0 96 0,0 0-82 0,0 0 14 16,0 0-7-16,0 0-17 0,0 0 3 15,0 0-59-15,0-10 8 0,0 1 5 16,0-2-3-16,28 2-7 0,-28-10 1 15,0 11-27-15,0 0-4 0,0 0-7 16,0 1-4-16,0-1-10 0,0 5 16 16,0 1 3-16,0 1-2 0,0 1 3 15,-31 0-9-15,5 0-109 0,26 0 4 0,-26 11-35 16,26-2-16-16,-18 0-66 0,3 7-432 16,15-5 255-16,0-3-90 0,0 1-188 15,0 1 70-15</inkml:trace>
      </inkml:traceGroup>
      <inkml:traceGroup>
        <inkml:annotationXML>
          <emma:emma xmlns:emma="http://www.w3.org/2003/04/emma" version="1.0">
            <emma:interpretation id="{33A108B5-F01B-415F-B1B6-658E71C120AF}" emma:medium="tactile" emma:mode="ink">
              <msink:context xmlns:msink="http://schemas.microsoft.com/ink/2010/main" type="line" rotatedBoundingBox="22551,12002 31334,12033 31331,12810 22548,12778"/>
            </emma:interpretation>
          </emma:emma>
        </inkml:annotationXML>
        <inkml:traceGroup>
          <inkml:annotationXML>
            <emma:emma xmlns:emma="http://www.w3.org/2003/04/emma" version="1.0">
              <emma:interpretation id="{186AAC04-3D3C-47E6-AB70-47E55A37E86E}" emma:medium="tactile" emma:mode="ink">
                <msink:context xmlns:msink="http://schemas.microsoft.com/ink/2010/main" type="inkWord" rotatedBoundingBox="22551,12098 25754,12109 25751,12789 22548,1277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912.9309">4476 1263 2139 0,'5'-3'105'16,"-5"3"10"-16,0 0 43 0,3 10-4 16,-3-1 0-16,0 19 98 0,0-11-150 15,0 5-5-15,0 1-24 0,0 4-15 16,0 2-8-16,38 36-2 0,-25-33-29 0,3 0-15 16,-1 0 4-16,-2-2-9 15,18 26 7-15,-15-32-24 0,-6-2-53 16,3-2-71-16,-5-4-43 0,0-5-9 0,0 3-167 15,-8-11 168-15,0-3-54 16,0 0-33-16,0 0-109 0,0-28-525 16,0 12 575-16</inkml:trace>
          <inkml:trace contextRef="#ctx0" brushRef="#br0" timeOffset="11149.8245">4453 1291 1885 0,'0'-23'18'0,"0"5"62"16,-6-12 161-16,6 19-137 0,0 0-63 15,0 1-46-15,24 2 10 0,20-4 23 0,-18 8 6 16,2 4 14-16,6 0 26 16,-1 0 13-16,4 0 10 0,38 23 37 15,-42-11-83-15,-2 0-9 0,-7 2 13 16,-6 0 11-16,2 14 56 0,-14-15-75 0,-6 1-16 16,0 0-13-16,0-1-7 0,-24-1-6 15,-15 9 4-15,19-11-7 16,-1-1-11-16,-2-2-65 0,-1-1-104 0,-22 4-452 0,28-6 186 15,-5-1-195-15,7-2 90 16,0-1 72-16</inkml:trace>
          <inkml:trace contextRef="#ctx0" brushRef="#br0" timeOffset="11461.1241">4916 1252 2154 0,'2'-4'38'0,"-2"2"-14"0,0 2 0 0,0 0-3 15,0 0 16-15,0 0 15 0,0 21 71 0,0-10-71 16,0 0 0-16,0 2-2 16,0 3-1-16,0-1-6 0,0 13 32 15,0-14-18-15,0-4 42 0,0 1 30 16,0-3 42-16,39 3 124 0,-18-7-195 16,-3-4-36-16,3 0-24 0,-1 0 7 0,24-12 24 15,-20 1-25-15,-4 0-11 16,-1-2-4-16,-1-1-5 0,-3-1-19 0,8-15-7 15,-17 16-1-15,-4 0 12 16,-2 0-13-16,0 3-5 0,0-5-29 0,0 11-4 16,-23 2-36-16,0 2-52 0,-1 1-72 15,1 0-64-15,-29 0-391 0,24 9 298 16,2-1-86-16,0-8-154 0,3 11 64 16</inkml:trace>
          <inkml:trace contextRef="#ctx0" brushRef="#br0" timeOffset="11815.5378">5374 1252 2404 0,'8'-4'46'0,"-3"0"43"0,3-1 143 0,-6 3-149 16,6 2-40-16,0 0-4 0,5 0 17 15,12 0 64-15,-9 11-55 0,7-2-11 16,3 2-7-16,0 0 4 0,3 2-14 0,25 13 13 15,-26-11-31-15,-2-2-4 16,-5 0 1-16,-3 0 14 0,8 11 35 16,-18-15-31-16,-1 1-2 0,-7-2 4 15,0-3-5-15,0 0 5 0,0 1 35 0,0-6-25 16,0 0 12-16,0 0 8 0,-25 0-8 16,-19 0 54-16,25-9-64 0,-4 0-3 15,0 0-18-15,2-2 9 0,0-2-16 16,-12-14 13-16,20 12-25 0,3-1 0 15,10 0-13-15,0 2 1 0,0-13-10 16,0 16-29-16,0 4-43 0,23-2-59 16,-2 4-81-16,7 1-88 0,29-5-583 15,-26 4 276-15,5-1-107 0,3-2 154 16</inkml:trace>
          <inkml:trace contextRef="#ctx0" brushRef="#br0" timeOffset="9929.9404">2602 1463 2336 0,'-15'-1'53'0,"-3"1"55"16,10 0 33-16,5 0 169 0,3 0-222 15,0 0-28-15,0 0-21 0,0 0-4 16,70 0 34-16,-36 0-66 0,43 0-3 15,-27 0 0-15,-1 0-9 16,5 0-75-16,101 0-602 16,-105-10 390-16,-4 1-48 0,37-10-735 15,-55 7 648-15</inkml:trace>
          <inkml:trace contextRef="#ctx0" brushRef="#br0" timeOffset="10118.8634">2752 1124 2192 0,'-20'-5'48'0,"4"3"69"0,3-2 52 15,3 1 19-15,10-1 20 0,0 1-191 16,0 2-21-16,23-2-1 0,3 1-1 0,5 1 2 16,47 1-106-16,-29 0-51 0,0 0-91 15,8 0-116-15,-5 9-241 0,62 7-437 16</inkml:trace>
          <inkml:trace contextRef="#ctx0" brushRef="#br0" timeOffset="9719.6097">2698 1252 2849 0,'5'-11'109'0,"6"-3"293"16,-9 8-171-16,3 2-105 0,-5 2-81 0,6-1-28 15,-1 3-32-15,0 0 7 16,3 0 2-16,-1 13-1 0,1 0 12 0,5 1-7 16,8 21 5-16,-3-15-6 0,-8 3 11 15,3 0-7-15,-2 1-13 0,12 19-221 16,-10-24-22-16,-3 0-94 0,3-3-48 0,-3-3-139 16,14 8-724-16</inkml:trace>
          <inkml:trace contextRef="#ctx0" brushRef="#br0" timeOffset="10669.8872">3480 1321 2359 0,'-16'0'144'0,"16"0"-13"0,0 0 29 15,0 0-46-15,0-7 9 0,0 7-126 16,0 0-3-16,0 0 12 0,21 0 3 16,-8 8 15-16,5 1 9 15,0 0 18-15,16 11 47 0,-19-10-62 0,3 2-13 16,0-1-3-16,-5 0-6 0,11 9 3 16,-14-13 2-16,0-1 23 0,-10-2 37 15,5-1 16-15,-5-3 2 0,0 3 67 16,0-3 37-16,0 0-144 15,0 0-47-15,0-13-8 16,0 3 1-16,0-18-4 0,0 13-3 0,0-2 6 16,0-1-5-16,0 1 7 15,0-12-7-15,0 18 2 0,0 4-5 0,24 1-2 16,-24 3 0-16,0 3-1 16,26 0 6-16,-1 0 4 0,-6 0 1 0,-1 13-4 15,-3-4 3-15,19 9-6 0,-19-9 6 16,1-1-4-16,-1-1 1 0,-7 1 8 15,-8-3-13-15,16 3 12 0,-16-6-3 0,0 0 10 16,0-2-7-16,0 0 3 16,0 0 6-16,0 0-3 0,0 0-9 15,0 0-2-15,0-9-6 0,0-9-3 16,0 10 4-16,0-1 5 0,0-1-8 0,26 3 3 16,-26 0 2-16,26 1-2 15,-1 6 2-15,-4 0 3 0,-3 0-1 0,-2 0 1 16,17 20-5-16,-15-10 2 0,1 3-9 0,-1 1-36 15,-3-1-48-15,19 15-298 16,-16-13 89-16,-5 0-75 0,2-1-66 16,-2-2-239-16,6-1 18 0</inkml:trace>
        </inkml:traceGroup>
        <inkml:traceGroup>
          <inkml:annotationXML>
            <emma:emma xmlns:emma="http://www.w3.org/2003/04/emma" version="1.0">
              <emma:interpretation id="{50EB06E7-CDB0-45E5-A3A5-3B6CCC1917D4}" emma:medium="tactile" emma:mode="ink">
                <msink:context xmlns:msink="http://schemas.microsoft.com/ink/2010/main" type="inkWord" rotatedBoundingBox="26049,12014 26482,12016 26480,12481 26048,1248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270.6109">6205 1243 2061 0,'-32'-4'23'0,"4"2"51"15,5 0 53-15,5 1 31 0,-13 0 121 0,23 1-174 16,8-2-6-16,-8 2 4 0,8 0 4 16,0 0-39-16,0 0-7 0,0 0-61 15,0 0 4-15,23 0 2 0,1 0-50 16,38 0-292-16,-23 0-3 0,7 0-156 15,8 0-191-15,1 0 71 0</inkml:trace>
          <inkml:trace contextRef="#ctx0" brushRef="#br0" timeOffset="12099.8834">6135 1019 2507 0,'0'-4'57'0,"0"0"204"16,0 4-80-16,0 0-42 15,0 0-55-15,0 0-36 0,0 0-37 0,0 0 13 16,0 0 47-16,0 11 25 0,0 1 25 16,0 0-14-16,0 20 38 0,0-12-93 15,0 3-16-15,0 0-3 0,0 2 2 16,0 23 18-16,0-21-31 0,0 0-12 15,0-2-3-15,28 0-2 0,-28 0-4 0,23 17 8 16,-2-21 0-16,-21-6-1 16,23 0-3-16,-2-4-1 0,-5-2-1 15,17 4-61-15,-17-8-27 0,4-5-65 0,1 0-71 16,0 0-99-16,20-11-486 0,-20-2 357 0,-3 1-152 16,3-2 46-16,-11 0 78 15</inkml:trace>
        </inkml:traceGroup>
        <inkml:traceGroup>
          <inkml:annotationXML>
            <emma:emma xmlns:emma="http://www.w3.org/2003/04/emma" version="1.0">
              <emma:interpretation id="{86CE11B8-21A3-4B00-812F-A2E1C2E3C923}" emma:medium="tactile" emma:mode="ink">
                <msink:context xmlns:msink="http://schemas.microsoft.com/ink/2010/main" type="inkWord" rotatedBoundingBox="26969,12082 28744,12088 28742,12483 26967,1247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2659.0153">7193 1099 2390 0,'10'-8'176'0,"-4"4"-5"0,-6 3 39 16,5-2-41-16,-3 3-34 0,-2-3-19 16,0 2-111-16,0 1-10 0,0 0-6 15,0 0 8-15,0 0 10 0,-41 12 23 0,23-1-12 16,-3-2 4-16,0 1 1 16,3 1 5-16,-13 10 24 0,21-9-42 0,2 0-4 15,8-1-3-15,0 0 0 16,0-1 6-16,0 14 1 0,23-13-7 0,1 1 3 15,-1 0-4-15,5 4 3 0,29 14-2 16,-23-14-4-16,-3 0-4 16,-2-1 4-16,-1 0-8 0,-2 0 6 0,8 10 16 15,-22-14 12-15,-4-1 14 0,-3-3-1 16,-5 0 11-16,0 2 49 0,0-5-55 0,0-2-8 16,-28-1-15-16,2 0-6 15,-2-1-5-15,-37 0-3 0,34 0-7 16,-8-9-1-16,8 0 2 0,-5 1-19 0,-24-9-170 15,32 9-51-15,4 0-113 0,9 0-83 16,-1 0-143-16,9-1-171 0</inkml:trace>
          <inkml:trace contextRef="#ctx0" brushRef="#br0" timeOffset="13155.4064">7762 1197 2652 0,'11'-10'181'16,"-6"7"-42"-16,-3 1 15 16,-2 0-83-16,0 2-24 0,0 0-38 15,0 0-13-15,0 0 3 0,0 0 27 16,-20 8 29-16,2 2 11 0,-21 9 72 0,18-8-98 16,-2 2-3-16,0 1-9 0,4 1 18 15,4 1-12-15,-16 16 26 0,21-16-60 16,4 2 15-16,6-2-10 0,0-2 2 0,0 13 10 15,0-15-5-15,16-1 3 16,2-1 4-16,0-3 3 0,3-1-2 16,28 1 12-16,-21-7-24 0,3 0-7 15,1 0 2-15,1 0 0 0,32-23 1 0,-37 12-11 16,3 0 7-16,-5-2 2 0,-2 0-9 16,-4-3 5-16,19-22 6 0,-23 19 12 15,-6-4-1-15,0 1-4 16,-10 0-13-16,0-18-12 0,0 22 12 0,0 4-3 15,0 1 0-15,-31 2-4 0,8 4 10 0,-29-3-8 16,24 9 12-16,-1 0-14 16,6 1 7-16,0 0 3 0,-21 0-10 15,26 9 8-15,-1 1 3 0,7 1-13 16,-4 0 1-16,8 1 2 0,-10 15-4 0,13-12 11 16,5 0 6-16,0-1-2 15,0 2 0-15,28 16 7 0,-4-16-5 16,2-1-33-16,-1-1-60 0,7-3-108 0,-4 0-111 15,42 4-558-15,-37-12 193 16,6 0-1-16,-2-3 134 0</inkml:trace>
          <inkml:trace contextRef="#ctx0" brushRef="#br0" timeOffset="13649.8004">8277 1130 1913 0,'16'-1'53'0,"-8"-2"204"0,-8 3-61 0,7 0 1 15,-7 0-11-15,0 0 10 16,0 0-13-16,3 0 103 0,2 0-194 0,-2 0-28 16,-3 0-27-16,0 0-19 15,0 0-24-15,2 0-5 0,-2 0 2 0,3 0 5 16,-3 0 4-16,0 0 2 0,0 16 11 16,0-8-3-16,0 3 9 0,0 0 8 15,0 4 10-15,0 15 35 0,0-12-39 16,0 2-2-16,0-1 5 0,0 1 2 15,0 1-4-15,0 23 18 0,0-23-29 16,0-2-2-16,0-2 7 0,0-1 0 16,18 7 50-16,-18-14-7 0,23-2 36 15,-7-3 7-15,-1-2-3 0,24-1-2 16,-16-1-96-16,1 0-10 0,4 0-7 0,1-12-4 16,2 2-25-16,28-9-189 15,-33 10 67-15,-3 0-19 0,1 1-10 16,-9 1-55-16,11 1-437 0,-18 1 280 0,-8 5-22 15,0 0-91-15,0 0-119 16,0 0 113-16</inkml:trace>
        </inkml:traceGroup>
        <inkml:traceGroup>
          <inkml:annotationXML>
            <emma:emma xmlns:emma="http://www.w3.org/2003/04/emma" version="1.0">
              <emma:interpretation id="{58D8C8D1-DE14-4EC8-A9E4-577593813A50}" emma:medium="tactile" emma:mode="ink">
                <msink:context xmlns:msink="http://schemas.microsoft.com/ink/2010/main" type="inkWord" rotatedBoundingBox="28976,12131 31333,12139 31332,12504 28975,12496"/>
              </emma:interpretation>
              <emma:one-of disjunction-type="recognition" id="oneOf8">
                <emma:interpretation id="interp8" emma:lang="" emma:confidence="0.5">
                  <emma:literal>w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u</emma:literal>
                </emma:interpretation>
                <emma:interpretation id="interp11" emma:lang="" emma:confidence="0">
                  <emma:literal>~</emma:literal>
                </emma:interpretation>
                <emma:interpretation id="interp12" emma:lang="" emma:confidence="0">
                  <emma:literal>e</emma:literal>
                </emma:interpretation>
              </emma:one-of>
            </emma:emma>
          </inkml:annotationXML>
          <inkml:trace contextRef="#ctx0" brushRef="#br0" timeOffset="16473.3608">10658 1299 2060 0,'0'-4'38'0,"0"3"34"0,-18-3 118 15,18 4-133-15,-13 0-27 0,13 0 13 16,0 0 24-16,0 9 123 0,0-1-103 0,0 3-12 16,0-2-1-16,0 3 5 15,0 1-5-15,0 11 73 0,0-12-60 0,0-1 8 16,0-1 6-16,16-3 20 0,-4 0-13 16,14 3 83-16,-13-7-129 0,0-2-13 15,0-1-20-15,3 0-8 0,15 0 12 16,-13 0-22-16,0 0 2 0,-2-10-9 15,-1 10 3-15,1-11-8 0,4 4 10 16,-9 1-14-16,-4 6-5 0,-1-7-2 16,-1 7-15-16,-3 0 15 0,1 0 3 15,-3 0 10-15,3 0 1 0,-1 0-2 16,-2 8 1-16,8 3 3 0,-3-5 6 0,3 1-6 16,2-2-5-16,3 1 5 0,3-2-6 15,28 0 7-15,-19-4-2 16,4 0-2-16,2 0 2 0,5 0 1 0,-5 0 9 0,26-8 43 15,-33 8-26-15,-4-14 1 16,-2 4-13-16,-2 0-12 0,-3 1 1 16,5-17-18-16,-10 14 2 0,-6-1-25 15,-2-1-31-15,0-21-272 0,0 27 120 16,-18 2-100-16,-21-1-533 16,16 7 283-16,-8 0-109 0,-3 0 115 0</inkml:trace>
          <inkml:trace contextRef="#ctx0" brushRef="#br0" timeOffset="15266.5584">8984 1322 2197 0,'0'-4'92'0,"10"-1"57"0,-10 0 49 15,0 0 13-15,8-1 123 0,-8 3-227 16,8 1-38-16,-8 0-27 16,2 1-16-16,3 1-9 0,3 0-1 0,-3 0-20 15,-2 0 2 1,15 8-16-16,-8-8 15 0,-2 12 8 16,31 22 10-16,-29-23-9 0,3 1 6 15,18 14 42-15,-18-14-11 16,31 20 121-16,-28-24-96 0,-1-1 4 0,-2-2 7 15,0-1 5-15,8 2 80 16,-11-6-86-16,3 0-3 0,-5 0-23 16,2 0-3-16,-2 0-25 0,15-23-3 15,-10 12-28-15,-2 0 9 0,2-1-4 0,-3-1-1 16,8-11-20-16,-8 12-31 0,-4 0-37 16,-1 1-24-16,-5 2-17 0,2 2-20 15,1-2-290-15,-3 6 127 0,0 1-43 16,0 2-3-16,0 0-23 0,0 0-444 15,0 0 369-15</inkml:trace>
          <inkml:trace contextRef="#ctx0" brushRef="#br0" timeOffset="15439.4195">9540 1307 2050 0,'16'0'112'0,"-9"0"-5"0,1 0 26 16,-3 0-29-16,1 0-12 15,-1 0-23-15,5 0 46 0,-2 11-64 16,0-2-7-16,-1 1-12 0,-1 4-8 0,6 12 2 15,-6-11-17-15,1-3-1 16,-1 3-8-16,-1-3 2 0,5 12-55 0,-5-13-66 16,-2-3-83-16,2-1-80 0,0-1-86 15,-5-1-232-15,11-2-396 0</inkml:trace>
          <inkml:trace contextRef="#ctx0" brushRef="#br0" timeOffset="15641.67">9677 1140 2369 0,'-18'-3'118'0,"8"3"55"0,10-3 43 16,0 3-4-16,0-2-39 0,0 0 76 0,0 2-182 16,0 0-34-16,0 0-24 15,0 0-17-15,0 0-71 0,13 0-60 16,-3 0-94-16,3 0-87 0,0 0-99 0,3 0-142 15,15 0-662-15</inkml:trace>
          <inkml:trace contextRef="#ctx0" brushRef="#br0" timeOffset="16028.9599">9959 1347 1786 0,'0'11'107'15,"0"-7"-9"-15,0 2 29 0,0-1-14 0,0-1 21 16,0 3 147-16,0-5-131 16,0 0-18-16,24 1-8 0,-4-1-14 15,1 1-22-15,20-3 70 0,-20 0-92 16,-3 0-10-16,0 0-21 0,1 0-9 0,-4-10-3 16,8-6 16-16,-15 8-28 15,0 2-9-15,0-2-2 0,-8 1 0 0,0-7-3 16,0 8-4-16,0 0-3 0,0 1 4 0,0 0 3 15,-24 2 3-15,-12 0-4 16,18 1-1-16,2 2 2 0,-2 0 2 16,0 0-4-16,-2 0 5 0,-14 8-6 15,21-8 8-15,-3 13 1 0,3-5 4 0,1 1 10 16,4 2-6-16,-5 7 0 16,10-7-7-16,3-2 3 0,0 0 7 15,0 1-5-15,42 7 0 0,-19-9-12 16,11 1-21-16,2-2-95 0,3-1-119 0,-3 0-106 15,49 2-502-15,-43-6 247 0,2-2 19 16,-6 0 98-16</inkml:trace>
        </inkml:traceGroup>
      </inkml:traceGroup>
    </inkml:traceGroup>
    <inkml:traceGroup>
      <inkml:annotationXML>
        <emma:emma xmlns:emma="http://www.w3.org/2003/04/emma" version="1.0">
          <emma:interpretation id="{994B173B-C1E5-453D-89CC-A5C87FD55664}" emma:medium="tactile" emma:mode="ink">
            <msink:context xmlns:msink="http://schemas.microsoft.com/ink/2010/main" type="paragraph" rotatedBoundingBox="21848,12965 31163,12882 31173,13988 21858,140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292C4A0-4327-4542-898C-73073C4F4637}" emma:medium="tactile" emma:mode="ink">
              <msink:context xmlns:msink="http://schemas.microsoft.com/ink/2010/main" type="inkBullet" rotatedBoundingBox="21851,13323 21957,13322 21958,13424 21852,13425"/>
            </emma:interpretation>
            <emma:one-of disjunction-type="recognition" id="oneOf9">
              <emma:interpretation id="interp13" emma:lang="" emma:confidence="0">
                <emma:literal>•</emma:literal>
              </emma:interpretation>
            </emma:one-of>
          </emma:emma>
        </inkml:annotationXML>
        <inkml:trace contextRef="#ctx0" brushRef="#br0" timeOffset="17815.3364">1904 2383 2115 0,'0'0'41'15,"0"0"41"-15,0 0 46 0,0 0 34 0,0 0-13 16,0-3 80-16,0 3-156 0,0-1-25 16,0 0-17-16,0 1-10 15,0 0-29-15,0 0 5 16,0 0 5-16,0 0 44 0,0 0-15 15,0 0 16-15,0 0 7 0,0 0 16 16,0 0 106-16,0 0-76 0,0 0-1 16,0 0-21-16,0 0 3 0,0 0-13 15,0 0 33-15,0 0-67 0,0 0-15 16,0 0-10-16,0 0 3 0,0 0-1 0,0-7-12 16,0 7-2-16,0-3-6 15,0 3-1-15,0 0-3 0,0 0 14 0,0 0-2 16,0 0-3-16,0 0 5 0,0 0-6 15,0 11 7-15,-21-4-2 0,21 2 4 16,-13-3-7-16,13 0 2 0,0 4-4 16,0-10 12-16,0 4-3 0,0-4 4 15,0 0 3-15,0 0 8 0,0 0-10 0,0 0 0 16,0 0-3-16,23 0 3 16,1-20-2-16,-24 13-2 0,20-1 0 15,-20 1 3-15,18-1-6 0,-18 2-1 16,11-7-2-16,-11 7-1 0,0-1-1 0,0 3-1 15,0-2-25-15,0-1-82 0,0 5 13 16,0 1-25-16,0 1-51 0,0 0-72 16,-24 0-412-16,24 0 283 15,-33 11-113-15,4-11-129 0,9 12 63 0</inkml:trace>
      </inkml:traceGroup>
      <inkml:traceGroup>
        <inkml:annotationXML>
          <emma:emma xmlns:emma="http://www.w3.org/2003/04/emma" version="1.0">
            <emma:interpretation id="{E221904A-09DC-45A0-9F9F-C0F6B6A395C7}" emma:medium="tactile" emma:mode="ink">
              <msink:context xmlns:msink="http://schemas.microsoft.com/ink/2010/main" type="line" rotatedBoundingBox="22633,12958 31163,12882 31173,13988 22643,14064"/>
            </emma:interpretation>
          </emma:emma>
        </inkml:annotationXML>
        <inkml:traceGroup>
          <inkml:annotationXML>
            <emma:emma xmlns:emma="http://www.w3.org/2003/04/emma" version="1.0">
              <emma:interpretation id="{30151392-53BA-4911-9378-F45AEAA482E3}" emma:medium="tactile" emma:mode="ink">
                <msink:context xmlns:msink="http://schemas.microsoft.com/ink/2010/main" type="inkWord" rotatedBoundingBox="22634,13116 25760,13088 25764,13562 22638,1358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9499.6665">3337 2378 1960 0,'-7'-4'32'0,"-6"0"134"15,13 2-35-15,-3 0-3 16,3 0-21-16,0 0-23 0,0-2-16 16,0 4-62-16,0 0 0 0,0 0 2 15,23 0 15-15,26 0 36 0,-18 9-6 16,3 2 3-16,2-3 12 0,-2 5 8 0,5-3-19 16,31 15 5-16,-31-10-54 0,-6-1-1 15,-4 0 0-15,-6-1 10 0,8 9 47 16,-23-10-27-16,-8-6-4 0,0 0-15 0,0 0 1 15,0-1-5-15,-49 2-1 16,25-7-7-16,-2 1-1 0,-2-1 3 16,2 0 0-16,-31 0 7 0,31 0-7 15,3-13-3-15,2 2-7 0,6 0 5 0,-3-11-6 16,18 11-3-16,0 1-6 16,0 1-9-16,0 1 2 0,23 1 3 0,29 3-10 15,-24 4 18-15,1 0 5 0,2 0 3 16,2 0 2-16,40 0 5 0,-37 0-3 15,-5 8-4-15,-3-8 0 0,1 0-3 16,25 0 7-16,-30 0 0 0,-1 0 7 16,0 0-5-16,0 0 1 0,1-11 0 15,17-6-6-15,-25 9-1 0,2-1 4 16,-5-1 0-16,-3-1 4 0,3-10-5 0,-8 9-5 16,-5 0-3-16,0 1 1 15,0 0 1-15,0 1-5 0,0-4-9 16,-28 11 9-16,4 1 7 0,1-1 0 0,0 3-4 0,-24 0-9 15,24 0 8 1,0 0 5-16,5 13 0 0,-1-2 8 0,-9 11 8 16,18-8 1-16,10-2-5 0,-11 2 0 15,11 1 1-15,0-1-8 0,0 16 10 16,0-17-3-16,0 0-6 0,29 1-3 0,-1-1 3 16,32 9-131-16,-21-14-59 15,-1 0-97-15,9-3-50 0,5-2-65 16,-1-1-130-16,56-2-538 0</inkml:trace>
          <inkml:trace contextRef="#ctx0" brushRef="#br0" timeOffset="20580.8548">4652 2402 1872 0,'0'-20'48'0,"0"12"16"16,0 0 13-16,0 4-7 0,0-3-6 0,-23 4-14 16,7-3 39-16,-7 6-48 15,2 0-9-15,3 0 6 0,0 0 8 16,-24 19 60-16,22-9-51 0,2 1 2 0,-3 2-9 15,3-3-5-15,2 3-11 16,-7 10 17-16,15-12-30 0,3-1 2 0,2-1 1 16,3-1 5-16,0 7 58 15,0-12-36-15,24 3 0 0,-6-4-12 0,5-2-3 16,0 0-1-16,24 0 42 16,-24 0-34-16,1-13-5 0,-6 2-6 0,0 0-5 15,8-10 4-15,-16 11-18 0,-5 1-3 16,3 0-1-16,-5 1-7 0,-1 1-5 15,-2-1-20-15,0 8 14 0,0 0 7 16,0 0 4-16,0 0 0 0,0 10-1 16,0-1 2-16,-18-1-1 0,18 4 2 15,0-1 1-15,0 0-3 0,0 13-2 16,0-13 0-16,0 0 1 0,0-2-1 0,0-1 9 16,36 6 1-16,-12-8-1 15,-1-4-5-15,3 2-3 0,2-4 2 16,27 0-3-16,-27 0 6 0,0-14 0 15,-2 2 2-15,-2 1-3 0,-4-3-2 0,19-14-10 16,-26 11 8-16,-3-2 0 0,1-3 0 16,2-3 0-16,5-29-1 0,-16 26 2 15,1-4-2-15,-3 2 0 0,0 1 1 0,0 3-1 16,0-18-4-16,-18 27 2 16,18 3-4-16,-18 6 4 0,18 0-3 15,-11 0-12-15,11 8 9 0,-15 0 7 16,15 0 3-16,-8 0 2 0,-2 9 5 0,-3 17 25 15,5-9-13-15,0 5 1 0,3 1-4 16,5 3-3-16,0 29 12 0,0-27-20 16,0 1 8-16,0-1-9 0,21-1 4 15,-6 0 2-15,16 21 0 0,-12-26-7 16,-4-3 0-16,3-2-5 0,-5-4-7 16,16 9-77-16,-19-17 9 0,-2 2-42 15,-3-5-42-15,0-2-35 0,-5 0-2 16,0 0-149-16,0-10 201 0,0-2 1 0,0-2 23 15,-23-2 15-15,-13-19-3 16,36 14 93-16,-24 2 19 0,6-3 36 0,5 2 25 16,13 3 19-16,-23-9 90 0,23 17-114 15,-8 1-16-15,8 2-14 0,0 4-7 0,0 1-5 16,0 1-17-16,0 0-2 16,0 0 6-16,0 0-7 0,39 0 9 15,-18 0-3-15,5 9 3 0,2-9-7 16,3 8 5-16,3-2-1 0,30 5-3 15,-30-6-4-15,-8 1 1 0,2 1 0 0,-4-2 1 16,14 11 7-16,-22-12 1 16,0 3 12-16,-4 0 9 0,1-1 24 15,-2 0 23-15,9 6 137 0,-9-8-93 16,-1 1 5-16,1-2 6 0,-1 0 4 0,13-1 66 16,-10-2-145-16,0 0-21 15,5 0-2-15,-2 0-1 0,2-8 1 16,15-3 17-16,-14 1-30 0,-4 3-3 0,-2-3 4 15,-3 0 1-15,3-9 15 0,-8 10-34 16,-5-1 1-16,0 0 0 0,0 0-12 16,0 1 12-16,0-8-16 0,-18 13 14 15,18-2-5-15,-23 3 3 0,2 1 5 0,-15 2-12 16,18 0 5-16,0 0-1 0,0 0 1 16,-3 11 8-16,0-6-4 0,-15 12-2 15,18-7 5-15,0-1 9 16,2 2 1-16,6 2 7 0,-11 11-1 0,16-12-11 15,3 0-5-15,2 0 4 0,0-2-1 16,0 1 2-16,46 14 12 16,-2-11-27-16,-18-9-58 0,3 0-85 15,-1 0-116-15,3-2-102 0,5-1-56 16,37-1-748-16,-32-1 612 0,-5 0 113 16</inkml:trace>
          <inkml:trace contextRef="#ctx0" brushRef="#br0" timeOffset="18909.9309">2859 2303 1387 0,'2'0'98'0,"-2"0"-20"15,8 0 25-15,-8 0-27 16,0 0 8-16,2 0 45 0,-2 0-70 0,0 0-8 15,0 0 12-15,0 0-2 0,0 0 42 16,0 0-61-16,0 0 4 0,0 0 3 16,0 0 0-16,0 0 35 0,0 0-52 15,0 0-3-15,0-6-10 0,0 6 2 16,0 0-2-16,0 0 16 0,0 0-21 0,0 0-1 16,0 0-9-16,0 0 2 15,0 0-6-15,0 0 2 0,0 0-4 16,0 0 2-16,0 0-1 0,0 0-11 0,0 0 8 15,0 0 2-15,0 0 2 16,0 0 1-16,0 0-7 0,0 0 4 0,0 0-1 16,0 0 13-16,0 0-7 15,0 0-7-15,0 0-1 0,0 0 9 16,0 0 2-16,0 0-1 0,0 0 0 16,0 0-7-16,0 0-3 0,0 0 3 15,0 0 2-15,0 0-5 0,0 0 6 16,0 0-5-16,0 0-3 0,0 0 2 15,0 0 6-15,0 0 1 0,0 0-2 16,0 0 2-16,0 0-4 0,0 0 2 16,0 0 2-16,0 0-4 0,0 0 1 15,0 0-2-15,0 0 5 0,0 0 1 16,0 0-2-16,0 0 0 0,0 0-3 0,0 0-5 16,0 0 7-16,0 0 0 15,0 0 0-15,0 0 6 0,0 0-8 16,0 0 4-16,0 0-9 0,0 0 12 0,0 0-4 15,0 0 4-15,0 0-1 0,0 0 0 16,0 0-2-16,0 0-4 0,0 0 0 16,0 0 0-16,0 0 4 0,0 0 2 15,0 0 0-15,0 0 5 0,0 0-4 0,0 0-3 16,0 0 2-16,0 0 1 16,0 0 29-16,0 0 0 0,0 0 7 0,0 0 1 15,0 0-9-15,0 0 9 16,0 0-37-16,0 0-10 0,0 0-3 0,0 0 6 15,0 0-3-15,0 0 10 0,0 0-4 0,-18 0-1 16,0 0 1-16,3 0-2 16,-24 19 10-16,18-9 5 0,-2 2 7 15,5 2 10-15,-3 0 1 0,-7 19 35 16,20-17-39-16,-2-1-9 0,4 1-5 0,6 1 0 16,0 12 3-1,49 7 3-15,14-17-8 16,17-6-26-16,-34-9-53 0,6-3-94 0,3-1-91 15,1 0-79-15,7 0-37 0,53-10-637 16,-59 2 528-16,-8-1 92 0</inkml:trace>
        </inkml:traceGroup>
        <inkml:traceGroup>
          <inkml:annotationXML>
            <emma:emma xmlns:emma="http://www.w3.org/2003/04/emma" version="1.0">
              <emma:interpretation id="{E7D5CF43-DDC3-4BE4-8095-9584C16AA080}" emma:medium="tactile" emma:mode="ink">
                <msink:context xmlns:msink="http://schemas.microsoft.com/ink/2010/main" type="inkWord" rotatedBoundingBox="26148,13331 26826,13325 26828,13519 26150,1352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1974.4654">6365 2400 1863 0,'18'0'19'0,"-8"0"39"0,-10 0 53 16,24 0 215-16,-17 0-162 0,1-7-14 0,-5 0-2 0,2 7 17 15,3-18 113-15,-6 12-189 16,1 0-23-16,-3 1-10 0,0 0-8 16,0 1-12-16,0-5-20 0,0 6-19 15,0 0-5-15,0 2 4 0,-23 1 0 0,-19 0-5 16,22 0 6-16,-4 0-1 0,1 12 2 16,-3-2 5-16,0 0-1 15,-20 12 8-15,28-11-4 0,-1 3-2 16,6-2-2-16,3 0-1 0,5 11 1 0,5-14 10 15,0-1 0-15,0 0-2 0,0-2 7 16,0 1-8-16,44-1 16 0,-23-3-18 16,2-3 5-16,0 0-5 15,3 0 4-15,26 0 10 0,-29-12-12 0,0 2 2 16,-4 2-2-16,1 0 0 0,-4-1-1 16,10-10 3-16,-16 9-2 0,-5 1 2 15,0 1-8-15,-2 1 1 0,2-2-6 16,-5 5-5-16,0 4-5 0,0 0 2 0,0 0-1 15,0 0 8-15,0 0 15 16,0 0-11-16,0 9 4 0,-15 2 1 16,15-2-17-16,0 10 12 0,0-8-8 15,0-2 10-15,0 2-3 0,0-2-31 0,25 0-48 16,32 8-318-16,-23-10 91 16,7-2-47-16,1-2-31 0,4-3-200 0,58 0-537 15</inkml:trace>
        </inkml:traceGroup>
        <inkml:traceGroup>
          <inkml:annotationXML>
            <emma:emma xmlns:emma="http://www.w3.org/2003/04/emma" version="1.0">
              <emma:interpretation id="{D9C89BD6-C612-4DDA-95B3-EE8E7129CBB6}" emma:medium="tactile" emma:mode="ink">
                <msink:context xmlns:msink="http://schemas.microsoft.com/ink/2010/main" type="inkWord" rotatedBoundingBox="27234,12917 31163,12882 31173,13988 27244,14023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2398.8696">7247 2335 2306 0,'0'-11'130'0,"0"5"-1"16,0 4 28-16,0 0-43 0,0-4-31 0,0 3-52 16,0 3-38-16,0 0-2 0,0 0 8 15,0 17 78 1,0-9-33-16,0 1-3 0,0 1-4 0,0 9 30 0,0-9-33 15,0-2 9-15,0 1 6 16,0 1 9-16,19 3 64 0,-1-8-69 16,-5 0 0-16,2 0-6 0,-7-4 0 15,5-1-4-15,2 0-2 0,-4 0-32 0,-4 0-3 16,4 0-4-16,-6 0-5 16,5-7-12-16,-10 7 13 0,3-9-4 0,-1 9 1 15,-2 0 1-15,0 0-1 16,0 0-6-16,3 0 5 0,-3 0 3 0,5 10 6 15,-5-4-1-15,11 9 8 0,-4-15-5 16,4 7 0-16,2-2 3 0,7-5-12 16,4 0 6-16,38 0-4 0,-29 0 3 15,4 0 2-15,4 0 7 0,-7-12-9 16,30-8 3-16,-40 9-10 0,-6-1 2 16,-5 1-4-16,-6-2-21 0,1-1-11 15,-5-12-118-15,-3 11 27 0,0 4-54 16,0-2-49-16,-23 5-42 0,-21-8-298 0,20 12 265 15,1 1-176-15,0 1-9 16,-3-1 53-16</inkml:trace>
          <inkml:trace contextRef="#ctx0" brushRef="#br0" timeOffset="22863.3338">7856 2081 2092 0,'0'-4'37'0,"5"0"44"0,-5 0 40 16,0 2 17-16,0 0 25 16,0 2-149-16,0 0-16 0,0 0 4 15,0 0 11-15,0 23 77 0,0-9-38 16,20 4 0-16,-20 1-1 0,21 4 3 0,0 3 11 16,12 22 53-16,-14-23-73 0,-1 0-3 15,5-3-3-15,-5 0-5 16,29 18 23-16,-27-24-36 0,1 0-7 0,-5-1 3 0,-1-4 14 15,-2-2 18-15,-3 2 111 16,-10-9-72-16,0-2-3 0,0 0-26 16,0 0-19-16,8-9-23 0,-3-2-18 15,-5 2 0-15,8-5-4 0,-8 0 3 0,0-3 3 16,0-23 9-16,8 20-11 16,-8-1 4-16,0-1 4 0,5 4-10 0,8-10 3 15,-5 10-14 1,5 10 0-16,-13 8 7 0,7 0 5 0,4 0 4 15,-3 0-4-15,5 10-2 0,23 10-6 16,-16-10 7-16,4 4-1 0,2 1 12 16,-3 1-4-16,23 15 3 0,-25-15-12 15,-3 0 0-15,0 0-4 0,-2-1-33 16,-1 4-61-16,14 9-277 0,-14-14 125 0,-4-3-22 16,2 0-14-16,0-3-57 15,13 2-687-15,-11-6 525 0,1-4 100 16</inkml:trace>
          <inkml:trace contextRef="#ctx0" brushRef="#br0" timeOffset="23544.0074">8844 2308 2055 0,'0'-5'23'0,"0"0"31"16,0 2 26-16,0 0 13 16,-13 3-18-16,0 0-16 0,13 0-59 15,-15 0-1-15,4 0 3 0,1 0 3 16,-16 0 24-16,11 11-10 0,-1 2 3 15,0-2 2-15,1 4-5 0,-3-2-3 0,-5 18 12 16,15-17-20-16,3 0 5 0,5-1-5 16,0-1 5-16,0-1 12 15,20 5 107-15,-4-11-32 0,2-1 9 16,-3 0-24-16,4-4-4 0,17 0 49 0,-21 0-73 16,3 0-5-16,-5-11-4 0,3-1-5 15,-6 1-5-15,8-12 10 0,-12 11-37 16,1 1-8-16,-1-2-7 0,-6 3 3 0,2-8-7 15,-2 14 1-15,0-1-6 16,0 2 1-16,0 3 3 0,0 0-2 16,0 0 1-16,0 0 11 0,0 12-10 15,0-2-6-15,0 0 0 0,0 11-15 16,0-11 26-16,0 2 2 0,0-4 4 16,0 2 1-16,23-1 1 0,21 4 5 0,-23-6-9 15,2-6 1-15,3 1-9 16,0-2 2-16,26 0-18 0,-26 0 8 0,-3-10-3 15,-2 1-6-15,-1-2 3 0,-1-1 2 16,14-17-5-16,-22 12 19 0,-1-2 8 16,3-1-3-16,-5-4 10 0,2-25-11 15,-7 23 4-15,-3-2-4 0,0 1 3 16,0 1-4-16,0 1 2 0,0-17 9 0,-21 24 5 16,3 3 4-16,18 2-2 15,-18 3 2-15,-8-6 6 0,26 11-13 16,-11 2-11-16,4 2 1 0,7-1-8 0,0 0-2 0,-8 2-5 15,8 0 22-15,-5 0 8 16,2 10 6-16,3-1 5 0,0 3 6 16,-2 18 16-16,2-11-30 0,0 4-1 15,0-1 3-15,0 3 9 0,0 1-2 0,20 24 0 16,-7-27-26-16,0 3 0 16,0-2 4-16,3-2 0 0,12 21 6 15,-12-24-12-15,-4 0 7 0,4-3-5 16,2 0 5-16,0-2-4 0,13 6-25 0,-15-15-47 15,2 1-83-15,-3-6-92 0,4 0-76 16,-4 0-44-16,21 0-563 0,-15-10 342 16,-3 0 95-16</inkml:trace>
          <inkml:trace contextRef="#ctx0" brushRef="#br0" timeOffset="23752.225">9206 2265 2157 0,'-18'-6'44'0,"0"-1"64"16,5 2 63-16,5-1 50 0,1 1 160 15,4 2-248-15,3 1-48 0,0 0-34 0,0 2-30 16,0-1-26-16,39 0-12 16,-18 0 4-16,4 1-48 0,4-1-63 0,-1 0-67 15,34 1-336-15,-36 0 228 0,0 0-93 16,0 0-171-16,-3 0 53 0,-2 9 96 15</inkml:trace>
          <inkml:trace contextRef="#ctx0" brushRef="#br0" timeOffset="24884.0357">9814 2383 2126 0,'-10'-5'47'0,"-5"-2"197"16,9 7-53-16,6 0-5 0,0 0-20 15,0 0-16-15,0 0-38 0,0 0 7 16,0 0-93-16,0 0-19 0,16 0-3 0,-16 0-2 16,31 0-9-16,-15 0 0 0,-1 0-61 15,3 0-74-15,13 0-90 0,0 0-71 16,31 0-418-16,-31 0 152 0,8-8 35 0,3 8 106 15</inkml:trace>
          <inkml:trace contextRef="#ctx0" brushRef="#br0" timeOffset="25306.519">10397 2108 2329 0,'-18'-6'53'16,"-13"-2"186"-16,20 6-91 0,11-3-44 15,0 4-56-15,-8-2-24 0,8 1-25 0,0 0-87 16,0 2-3-16,0 0-36 0,0 0-46 16,0 0-77-16,0 13-130 15,44 3-753-15</inkml:trace>
          <inkml:trace contextRef="#ctx0" brushRef="#br0" timeOffset="25121.0893">10386 2289 2464 0,'0'-2'64'16,"0"2"54"-16,0-1 33 0,0-1 14 15,0 2-65-15,0 0-69 0,0 0-38 16,0 0 4-16,0 0 12 0,0 0 18 16,0 24 8-16,0-10-12 0,0 0-10 15,0 2-4-15,11 3-5 0,-4-2-4 16,9 17 12-16,-11-17-1 0,0-4-8 0,1 0-15 16,-4-3-54-16,3-2-51 15,-2 4-241-15,-3-11 120 0,0 1-74 0,0-2-259 16,10 0-26-16</inkml:trace>
          <inkml:trace contextRef="#ctx0" brushRef="#br0" timeOffset="25842.655">10601 2257 2197 0,'0'0'45'15,"16"0"37"-15,-1-8 40 0,3-1 42 0,19-14 104 16,-17 13-160-16,4-3-19 0,-1-3-10 16,-2 2 4-16,-1-2-8 0,16-16 33 15,-17 14-76-15,-6-1-11 0,-1-2-8 16,1-2-1-16,-2 2 1 0,12-25 36 15,-18 25-17-15,0 2-13 0,1 3-16 16,-4 3-7-16,-2-3-18 0,0 14 14 16,0 2-4-16,0 0 10 0,0 0-1 15,0 10-1-15,-33 29 3 16,33-22 4-16,-16 28-2 0,6-19 2 0,10 3-3 16,0 3 3-16,0 3 9 0,0 1 0 15,0 45 21-15,0-39-21 16,20 1 0-16,1 3 0 0,-3-2 2 15,26 46 5-15,-21-44-11 0,1 0-3 0,-1 0-1 16,0-2-3-16,-2-2-7 0,20 36-6 16,-28-43 11-16,3-2 5 0,-8-5 5 15,-3-4 4-15,-5-4 4 0,0 8 46 0,0-19-32 16,0-2 22-16,0-4 12 16,0-3 6-16,-16 0 2 0,-20 0 9 0,13-13-62 15,-6-1 1-15,-2 0-5 16,-5-5-6-16,-42-27 4 0,37 19-11 0,2-5-5 15,0-2 7-15,-41-69 5 16,65 71-9-16,7 4-3 0,8 2 2 16,0-11-39-16,21 23-15 0,2 1-36 15,5 0-54-15,3 2-64 0,8 1-74 16,47-9-452-16,-40 10 305 0,-2 3-196 16,0-1 12-16,-2 2 68 0</inkml:trace>
        </inkml:traceGroup>
      </inkml:traceGroup>
    </inkml:traceGroup>
    <inkml:traceGroup>
      <inkml:annotationXML>
        <emma:emma xmlns:emma="http://www.w3.org/2003/04/emma" version="1.0">
          <emma:interpretation id="{351BA7FD-6A73-4F74-BB6F-FE9565B1214B}" emma:medium="tactile" emma:mode="ink">
            <msink:context xmlns:msink="http://schemas.microsoft.com/ink/2010/main" type="paragraph" rotatedBoundingBox="21643,13928 32293,13987 32285,15316 21636,152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8030193-8237-47F4-A887-FEB45E96DF01}" emma:medium="tactile" emma:mode="ink">
              <msink:context xmlns:msink="http://schemas.microsoft.com/ink/2010/main" type="line" rotatedBoundingBox="21643,13928 32293,13987 32288,14909 21638,14850"/>
            </emma:interpretation>
          </emma:emma>
        </inkml:annotationXML>
        <inkml:traceGroup>
          <inkml:annotationXML>
            <emma:emma xmlns:emma="http://www.w3.org/2003/04/emma" version="1.0">
              <emma:interpretation id="{BD87416A-0B0C-4483-B873-FCE643ACEECC}" emma:medium="tactile" emma:mode="ink">
                <msink:context xmlns:msink="http://schemas.microsoft.com/ink/2010/main" type="inkWord" rotatedBoundingBox="21642,14110 25152,14129 25149,14705 21639,1468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7640.7493">2494 3231 2054 0,'7'-7'38'16,"-1"-9"146"-16,-1 9-56 0,-3 0-25 0,-2 1-31 16,0 2-21-16,0 0-30 15,0 1-19-15,0 3-9 0,0 0 1 0,-20 0 1 16,4 0 6-16,-12 24 0 0,10-13 0 16,-1 4 1-16,4 1 6 0,-6 3 2 15,8 0 4-15,-7 14 7 0,14-17-10 16,6-2-3-16,0-1 0 0,0-2 6 15,0-3-2-15,0 5 18 0,26-10-19 16,-2-1-3-16,1-2-4 0,1 0 2 16,36 0 8-16,-33-13-8 0,-1 1 3 15,1 0 2-15,-6-1 17 0,-2 1 9 16,18-17 38-16,-26 13-37 0,-3 4-3 0,0-3-1 16,-5 6-5-16,1 0-15 0,-4-2-19 15,-2 10-5-15,0 1-2 16,0 0 5-16,0 0-1 0,0 0 7 0,0 0 0 0,0 12 5 15,0-2-3-15,0 1 5 16,0 1 5-16,21 13 5 0,0-14-8 16,-1-3-8-16,1 1-15 0,7-1-62 15,4-2-77-15,30 0-310 0,-29-3 208 0,4-3-13 16,-4 0-77-16,1 0-142 16,-6 0 36-16</inkml:trace>
          <inkml:trace contextRef="#ctx0" brushRef="#br0" timeOffset="28142.6891">3120 3199 1850 0,'-18'-21'38'16,"18"15"29"-16,-16-2 33 0,16 4 9 16,0 1-2-16,0 0-27 15,0 0 25-15,-8 3-64 0,8-1-18 0,0 1-7 16,0 0-7-16,0 0 12 0,16 0-3 16,2 9 27-16,3 0 15 0,0 3 6 15,7-1 4-15,29 13 33 0,-26-9-74 16,0 0-11-16,-2 0-13 0,-6 0 0 15,-3-1 12-15,9 13 58 0,-21-17-26 16,-6-3 9-16,-2-1-9 0,0-1-6 0,0 1 30 16,0-5-52-16,-23-1 2 15,5 0 18-15,0 0 14 0,-3 0 10 0,-18 0 34 16,21-10-78-16,0-1-9 0,5-2-6 16,0 0-10-16,8-2 2 0,5-16-32 15,0 15-16-15,0 1-44 0,28 3-46 16,-2 0-45-16,42-5-243 0,-32 14 215 15,3-3 8-15,5 4 20 0,2 0 3 0,3 1 21 16,52 1-81-16,-54 0 167 16,-1 0 45-16,-2 0 23 0,-7 0 41 15,-9 0 52-15,14 0 165 0,-32 0-118 16,-10 0-25-16,0 0-12 0,0 0-7 0,0 0 28 16,0 0-97-16,0 0-13 0,0 0-14 15,0 0 7-15,0 0 2 16,0 0 7-16,-23 0 5 0,-39 11 71 15,41-2-47-15,3 2-2 0,0 1-6 16,-1 0 8-16,9 0-7 0,-13 14 21 16,15-14-32-16,8 0-7 0,0-1 0 15,0-2 1-15,0 4 13 0,0-8-10 0,0 0 4 16,65-4 45 0,-47-1-38-16,3 0 15 0,-3 0 10 0,0-7 19 15,15-10 57-15,-22 8-81 0,2-2-18 0,-3-1-12 16,-10 0 9-16,13-12 28 15,-13 13-28-15,0 1-13 0,0 5-8 16,0 1-10-16,0 0-9 16,0 1-11-16,0 3 18 0,0 0 8 0,0 0 2 15,0 0 0-15,0 12-5 0,0 8 3 16,0-9 2-16,0-1 7 0,0-1-6 16,0 1-1-16,0-1 1 0,47 7-45 15,-21-8-62-15,5-1-79 0,2-4-69 16,3 2-48-16,39-3-317 0,-36-2 272 0,-2 0-132 15,1 0 26-15,-1-10 65 0</inkml:trace>
          <inkml:trace contextRef="#ctx0" brushRef="#br0" timeOffset="28670.7321">4344 3183 1757 0,'-21'-17'41'16,"6"10"36"-16,15 1 33 0,0 1 18 15,-16 1 3-15,16 0-18 0,0-1 69 16,0 4-103-16,0-1-17 0,0 2-17 0,0 0-10 15,0 0-20-15,0 0-11 0,0 0-6 16,0 0 0-16,18 0 6 16,0 12-1-16,21 4 28 0,-18-6 4 15,0 0 25-15,-1 2 13 0,4 0 4 16,-6 1-11-16,21 11 10 0,-21-14-48 0,-5-1-6 16,2 1 4-16,-5-4 24 0,-4-1 18 15,1 1 130-15,-4-4-98 0,-3-2-14 16,0 0-15-16,0 0-3 0,3 0 5 15,-1-12-61-15,1-8-19 16,-1 8 6-16,1 2 3 0,2-1-1 16,0-1 2-16,3 3-8 0,5-8-5 15,-10 11-1-15,2 2 8 0,-3 4 0 0,4 0 1 16,-4 0 1-16,8 0-3 0,-4 0-2 16,1 0 2-16,-1 8-1 0,1-8 4 15,6 8 8-15,-8-8-3 16,1 5 3-16,-4-5 4 0,3 0-5 0,-2 0-4 15,2 0 0-15,-2 0-2 0,2 0 9 16,3 0-7-16,-1-11-2 0,4 0-1 16,12-10-10-16,-7 12 10 0,-9-1 5 15,6 4-12-15,-5 1 0 0,8 5-11 16,-11 0 15-16,3 0 5 0,-8 0-3 0,7 11-3 16,1-1 4-16,13 15 8 15,-11-11-4-15,3 1-4 0,3 0 0 0,-3-1 2 16,-1 1 0-16,12 13-31 0,-14-14-41 15,3-1-60-15,0-2-93 16,0-3-62-16,18 8-372 0,-10-10 290 0,2-1-159 16,8-2-69-16,0-3 72 15</inkml:trace>
          <inkml:trace contextRef="#ctx0" brushRef="#br0" timeOffset="27044.3312">1650 3254 1692 0,'0'-19'-2'0,"0"1"15"0,0 2 12 0,0 1 3 15,0 1 6-15,34-8-2 16,-6 12-21-16,3 2 8 0,5 0 21 0,6 3 19 16,-3 2 8-16,56 0 35 0,-48 3-75 15,2 0-1-15,-2 0 13 0,-8 13 15 0,25 9 78 16,-40-11-69-16,-6 2-4 16,-8-1-6-16,-7 3 3 0,-3-3-11 15,0 12 0-15,-24-12-36 0,24-1 3 16,-31 0-3-16,5-1-5 0,-2 0 2 0,-26 5-61 15,25-7-35-15,1-3-71 0,-1 4-58 16,3-7-62-16,-13 6-587 0,39-6 410 16,-20 1 89-16</inkml:trace>
          <inkml:trace contextRef="#ctx0" brushRef="#br0" timeOffset="26738.2332">1821 3223 2199 0,'0'0'31'0,"0"0"10"15,0 0 46-15,0 0-48 0,0 0 27 16,0 8 19-16,0 6 19 0,0 3-16 0,-3 26 6 16,3-15-73-16,0 1-8 15,0 1-8-15,0 2 1 0,0 30-2 0,0-31-8 16,0 0-49-16,0-3-66 16,0-4-70-16,0 0-53 0,21 7-269 0,-21-16 162 15,15-7-125-15,4-3 68 0</inkml:trace>
        </inkml:traceGroup>
        <inkml:traceGroup>
          <inkml:annotationXML>
            <emma:emma xmlns:emma="http://www.w3.org/2003/04/emma" version="1.0">
              <emma:interpretation id="{0143B913-0CDB-454F-8499-7BFEE61374C5}" emma:medium="tactile" emma:mode="ink">
                <msink:context xmlns:msink="http://schemas.microsoft.com/ink/2010/main" type="inkWord" rotatedBoundingBox="25289,13949 27449,13961 27447,14362 25287,14350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9163.68">5420 3156 1944 0,'0'-2'32'15,"-23"1"21"-15,23 1 27 0,-15-2 51 0,15 2-102 16,-13 0-13-16,13 0 18 0,0 0 27 16,-8 0 15-16,8 9 63 15,-5 1-86-15,5-2-9 0,0 0-4 0,0 0 0 16,0 6 67-16,0-7-29 0,18-2 3 16,-3 1-12-16,6-2-8 0,-3 0-24 15,26-4 12-15,-26 0-21 0,6 0 6 16,-6 0 11-16,0 0 11 0,-5-11-11 0,10-8 14 15,-18 11-52-15,-2-2-8 16,-3 0-5-16,0-1 2 0,0-10-6 16,0 11 8-16,-16 0-6 0,1 2 3 15,-1 2-2-15,-2 1-2 0,-21 3-6 0,21 2 10 16,-3 0 0-16,-2 0-1 16,0 0 3-16,2 13 3 0,-15 11 7 0,20-13 0 15,4 0-5-15,1 2 6 0,6 0 2 16,0 2-6-16,2 17 9 0,3-16-10 15,0-1 4-15,26 1 2 0,0 0-8 0,36 8 6 16,-28-14-16-16,2-4-61 16,3 0-91-16,5-3-99 0,8-2-76 0,43-1-368 15,-46 0 244-15,-2 0-76 16,0-10 85-16</inkml:trace>
          <inkml:trace contextRef="#ctx0" brushRef="#br0" timeOffset="29675.692">6018 3003 1840 0,'0'-15'11'16,"-23"2"38"-16,23 4 30 0,0 3 17 16,0 2-6-16,0-2-21 0,0 5-48 15,0 1 19-15,0 0 31 0,0 0 26 0,0 22 103 16,0-8-115-16,0 2-14 16,0 2-8-16,0 1 5 0,0 4-4 15,0 26 67-15,0-25-70 0,21 1-3 0,-6 0-19 16,3-1-3-16,-2-2-21 0,17 18 2 15,-20-23-19-15,3-4 12 0,-8-2 4 16,-3-3 14-16,-5 1 87 16,0-9-89-16,0 0-11 15,0 0-10-15,-21 0-3 0,21-11 2 0,-23 3 3 16,5-1-4-16,-19-16 1 0,25 10-4 16,-1 0 6-16,13 1-4 0,-13 2-2 15,13 3-2-15,0-7-16 0,0 13 11 16,0 0-2-16,0 3 3 0,0 0 0 0,38 0 4 15,-14 0 2-15,-1 0 2 16,8 0-2-16,80 0 1 16,-74 0 4-16,4 0-5 0,-2 0 1 0,33 0 2 15,-41 0-1-15,-2-11 2 0,-3 2-1 16,-3 0 1-16,13-6-1 0,-23 6-8 16,-2 1 2-16,-4 0-4 0,-4-1 6 15,-1 1-1-15,-2-13-1 0,0 11 3 0,0 0 0 16,0-1-1-16,0 3-3 15,-20 0-7-15,4-5-12 0,-4 11 17 0,4-2 6 16,0 2-4-16,1 2 0 16,-8 0-2-16,7 0 10 0,1 0-3 0,4 10-1 15,-4-3 3-15,7 1-1 16,-13 11 21-16,13-7-9 0,3 0 2 0,0 1-2 16,5 3-1-16,0-2 0 15,0 18 3-15,0-16-13 0,18-2 0 0,0 3 2 16,-2-3 6-16,25 14 2 0,-20-16-10 15,2 0-7-15,6-2-2 0,-1 0-74 16,3-1-101-16,39-3-462 0,-36-6 251 16,-1 0-94-16,6 0-139 0,-3 0 72 15</inkml:trace>
          <inkml:trace contextRef="#ctx0" brushRef="#br0" timeOffset="30022.8097">7030 3067 2058 0,'-16'-6'89'16,"16"5"-10"-16,0-2 12 0,0 3-24 16,-7 0-18-16,7 0-23 0,0 0-2 15,0 0-2-15,0 0 25 0,0 8 30 16,0 3 21-16,31 10 115 0,-16-8-105 16,-2-1 0-16,5 1-10 0,0 3-7 0,3-1-22 15,21 16 13-15,-22-16-59 16,-4 0-9-16,-1-3 1 0,-4 0 7 0,-4-1 12 15,-1 4 56-15,-6-11-47 0,0 0-5 16,0-2-4-16,0-2-9 16,0 0 28-16,0 0-33 0,0 0 4 15,0 0-3-15,-18 0 6 0,5-11 7 0,-11-8 40 16,11 7-52-16,13 1-12 0,-10-4-11 16,10-1 2-16,0-1-1 0,0-16-6 15,23 17-5-15,1 1-26 0,-1 3-39 16,0-1-58-16,32-3-325 0,-30 11 150 0,6 0-52 15,0 1-30-15,1 0-228 0,-4 2-22 16</inkml:trace>
        </inkml:traceGroup>
        <inkml:traceGroup>
          <inkml:annotationXML>
            <emma:emma xmlns:emma="http://www.w3.org/2003/04/emma" version="1.0">
              <emma:interpretation id="{94B903D9-CB88-448D-8035-8A8806F76744}" emma:medium="tactile" emma:mode="ink">
                <msink:context xmlns:msink="http://schemas.microsoft.com/ink/2010/main" type="inkWord" rotatedBoundingBox="28131,14025 29722,14034 29717,14894 28126,14886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2490.7638">8138 3360 2121 0,'0'-3'48'0,"0"1"59"16,0-1 220-16,0 3-169 15,0 0-29-15,0 0-5 0,0 0-7 0,0 0-27 16,0-2-3-16,0-1-72 16,0 0 0-16,0-2 5 0,23-1 13 15,0-11 48-15,-2 7-41 0,-3-1-6 16,0-2-4-16,3 1-2 0,12-15 23 0,-17 12-40 16,-3-1-8-16,-3-2-2 0,-2 0-5 15,-8-1 4-15,0-17-3 16,0 17 7-16,0 3-1 0,0 1 11 0,0 4 2 0,0 0 5 15,0-3 3-15,0 9-20 16,0 1-14-16,0 3-2 0,0-1 3 16,0 2-7-16,-16 0 16 0,16 11-2 15,0 2 4-15,0 1-1 0,0 6 0 0,0 31 5 16,0-18 0-16,0 3-3 16,29 1-5-16,-3 2 4 0,5 3-1 0,31 45-1 15,-28-46 4-15,2 2-7 16,-5-1-4-16,3-2 7 0,28 39 3 0,-31-47 2 15,-5 1-4-15,-3-3-3 0,-8-4-4 16,1-3 7-16,-1 16 3 16,-15-24 5-16,0-2-3 0,0-4 8 0,0-2 8 0,0-3 0 15,-51-1 22-15,25-3-32 16,-3 0 1-16,-2 0-7 0,-5-14-4 16,-39-11 2-16,36 10 1 0,3-2-5 15,2 1 5-15,1-2-6 0,4-2 1 16,-15-19 5-16,34 18-5 0,5 1 0 0,5 1-4 15,0-1 4-15,0 1-4 16,54-19-4-16,-25 21 0 0,4-1 14 0,3 1-3 16,6 1-4-16,-1 1 2 0,45-13-12 15,-42 16 10-15,-3 2 2 0,-7 1 1 0,-6 1 2 16,14-3-6-16,-30 6 2 16,-4 0 2-16,-8 2-2 0,0 1-3 15,0 0 3-15,0 0-5 0,0 0 4 0,0 2-6 16,0 0 1-16,0 0-1 0,0 0 2 15,0 0-3-15,-15 0 9 0,15 0 0 16,-13 10-1-16,2-1-3 16,-7 10-7-16,11-8 7 0,-4 1 5 15,11 0-1-15,0-1 4 0,0 1-4 16,0 11-2-16,0-14 4 0,23 1 0 0,1-2 2 16,-1-2-2-16,6-4 2 0,27 0 0 15,-25-2-5-15,6 0 4 0,-1-13-5 16,-5 0 4-16,3-2 3 0,23-14-3 0,-34 14 0 15,-5 0-2-15,-5-1 4 16,-8 0-7-16,-5-12-14 0,0 16 11 16,0 2-2-16,-21 2 4 0,1 2 4 15,-4 1-6-15,-25 2 0 0,18 3-12 0,3 0-46 16,-3 0-50-16,0 0-57 16,0 0-62-16,-16 19-318 0,24-11 235 15,2 1-28-15,8 1-146 0,3 0-73 0,2-2 91 0</inkml:trace>
          <inkml:trace contextRef="#ctx0" brushRef="#br0" timeOffset="32859.0039">9276 3350 2171 0,'5'-6'42'0,"8"-2"101"16,-8 4-66-16,3 0-43 0,0 3-23 0,0 0-6 0,2-1-2 15,16 0 4 1,-10 2 25-16,2 0 32 0,2 0 13 0,4 11 14 16,2-3-20-16,23 11-1 0,-26-6-52 15,-2-2-10-15,-3 2 4 0,0 0-4 0,5 14 14 16,-18-17-8-16,1 1 6 0,-4-2 5 16,-2-1 21-16,0-1 14 15,0 1 114-15,0-7-52 0,0 1 14 16,0-2-8-16,0 0-32 0,0 0-44 0,-31-11-30 15,16 1-18-15,4-1 2 0,-4-3-2 16,2 1-1-16,-18-35 15 16,26 31-20-16,5-16-7 15,0 16 6-15,0 4 1 0,0 0-3 0,25 1-6 16,-4 1-45-16,23-7-238 0,-23 11 24 16,-1 3-50-16,4-1-33 0,-1 3-72 15,21-1-758-15</inkml:trace>
        </inkml:traceGroup>
        <inkml:traceGroup>
          <inkml:annotationXML>
            <emma:emma xmlns:emma="http://www.w3.org/2003/04/emma" version="1.0">
              <emma:interpretation id="{EAF9CC12-94EB-4B87-B413-CBC2E64CDA33}" emma:medium="tactile" emma:mode="ink">
                <msink:context xmlns:msink="http://schemas.microsoft.com/ink/2010/main" type="inkWord" rotatedBoundingBox="30179,14095 30592,14098 30590,14491 30177,1448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3481.306">10187 3140 1911 0,'8'-3'23'0,"-8"-2"44"0,8 2 41 0,-8-2 45 15,5 2 14-15,-5-5 141 16,0 5-162-16,0 0-6 0,0 1-10 0,0 0-20 16,0 1-36-16,0-1-11 15,0 2-65-15,0 0-6 0,0 0-2 0,0 0-1 16,0 0 8-16,0 21 54 0,0-10-7 15,0 5 26-15,0 0-12 0,0 4-11 16,18 27 34-16,-18-21-68 16,21-2-2-16,-21-1-18 0,0 1 4 0,0-2 3 15,0 18 1-15,0-22 3 0,0-3-14 16,0-1-62-16,0-1-78 16,0-2-88-16,0 5-373 0,0-11 320 0,0-1-28 15,0-4-191-15,0 0-52 0</inkml:trace>
          <inkml:trace contextRef="#ctx0" brushRef="#br0" timeOffset="34031.1121">10247 3154 2039 0,'0'-9'34'0,"0"-1"50"15,0 4 40-15,0-2 188 0,0 5-172 16,0 1-9-16,0-1-6 0,0 1-3 16,-29 2-21-16,29-1 26 0,0 1-99 15,0 0-19-15,0 0-13 0,0 0-2 0,0 0-7 16,0 0 19-16,0 12 18 16,0-2 12-16,0 3 6 0,23 1 6 0,14 18 45 15,-19-13-52-15,-3-1-4 0,3 3-9 0,1-1-10 16,1-2-5-1,22 14 11-15,-22-15-10 0,1-3-1 0,2-1 0 16,-5-3 1-16,14 9 39 0,-20-11-11 16,-1-4 12-16,-3 0 18 0,-1 0 30 15,-7-4 23-15,8 0 147 0,-8 0-188 16,5 0-39-16,-5 0-33 0,0-12-11 16,8 1 6-16,2-21-12 0,-4 13 6 15,-6-3-6-15,0-2 3 0,0-2-6 0,0 1 8 16,0-25-2-16,0 27 3 0,0 5-14 15,0 0-16-15,0 7-35 16,0-7-166-16,0 15 83 0,0 0-13 16,0 2-41-16,0-1-67 0,0 2-39 0,-16 0-322 15,16 0 341-15,0 9-24 0,0 1-139 0,-13-1-108 16,13 0 80-16</inkml:trace>
        </inkml:traceGroup>
        <inkml:traceGroup>
          <inkml:annotationXML>
            <emma:emma xmlns:emma="http://www.w3.org/2003/04/emma" version="1.0">
              <emma:interpretation id="{22BE2FBC-A250-4693-BEF8-8B9FA95F3F60}" emma:medium="tactile" emma:mode="ink">
                <msink:context xmlns:msink="http://schemas.microsoft.com/ink/2010/main" type="inkWord" rotatedBoundingBox="31243,14008 32293,14013 32290,14442 31241,1443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7842.0722">11416 3089 1919 0,'-7'-6'28'0,"1"0"40"15,-4 0 121-15,0 4-79 16,4 2-88-16,6 0-25 0,0 0 3 16,0 0 1-16,0 0 11 0,0 0 25 15,0 8 105-15,0 1-51 0,0-3 4 0,21-1 5 16,-8-5 17-16,0 6 11 16,10-6 126-16,-12 0-160 0,4 0-24 0,1 0-21 15,-1 0-4-15,1-9-15 0,10-9 4 0,-13 7-32 16,-3 1-4-16,-2 0 4 15,-3 2-8-15,-5-1 1 0,0-5-5 16,0 9 5-16,0 5-1 0,0-3-12 16,0 3-26-16,-29 0-48 0,-17 0-213 0,20 9 101 15,-2 1-10-15,-4 2-15 16,-1 0-36-16,2 2-32 0,-31 20-542 16,38-15 385-16,4-1 96 0</inkml:trace>
          <inkml:trace contextRef="#ctx0" brushRef="#br0" timeOffset="37519.9562">11398 3266 2038 0,'8'-4'35'0,"-3"0"51"0,5 0 259 0,-4 1-139 15,-6 1-13-15,0-2-39 0,0 4-40 16,0-2-21-16,0 2-97 16,0 0-8-16,0 0 1 0,0 0 2 0,0 0 10 15,0 22 31-15,0-10-5 0,0 0-5 16,0 2-7-16,0-1-8 0,0-1-6 16,13 14 6-16,0-15-2 0,-3 0-1 15,0-1-33-15,-2 0-53 0,10 4-249 0,-10-8 134 16,0-2-4-16,-3-1-44 15,3-3-129-15,-6 0-229 0,11 0-397 0</inkml:trace>
          <inkml:trace contextRef="#ctx0" brushRef="#br0" timeOffset="38244.6544">11652 3301 2275 0,'18'-14'107'0,"-5"14"1"16,-3-6 36-16,-2 1-17 0,0 0-11 15,-1 0-29-15,6 4 0 0,-10 1-74 0,5 0-11 16,-3 0 6-16,3 0 8 15,-1 0 8-15,14 10 61 0,-10 0-45 0,-1 0 0 16,0 0-19-16,3 1-6 16,-2 0 7-16,4 12 27 0,-7-11-21 0,-3-1-2 15,-2 0-4-15,2-1-1 16,-3 0 2-16,1 6 17 0,-3-11-8 0,0 1 17 16,0-3 25-16,0-1 15 0,0-2 112 15,0 0-46-15,0 0-96 16,0-19-55-16,0-4-2 15,0-6-2-15,0-6-3 16,47 0-4-16,-9 6 2 16,-20 18 1-16,1 1-3 0,-1 4 2 15,-3 3-1-15,6 3 1 0,15 0-9 0,-18 9 5 16,6 3-2-16,-6 1-15 0,2-1-33 16,-2 4-50-16,19 14-300 0,-17-12 87 15,-4-1-71-15,-1-4-92 0,-2 3-293 16,-2-2 121-16</inkml:trace>
        </inkml:traceGroup>
      </inkml:traceGroup>
      <inkml:traceGroup>
        <inkml:annotationXML>
          <emma:emma xmlns:emma="http://www.w3.org/2003/04/emma" version="1.0">
            <emma:interpretation id="{D2D6FAC2-8223-40AA-B0C7-B934A0D6307D}" emma:medium="tactile" emma:mode="ink">
              <msink:context xmlns:msink="http://schemas.microsoft.com/ink/2010/main" type="line" rotatedBoundingBox="22670,14832 27263,14721 27274,15159 22681,15270"/>
            </emma:interpretation>
          </emma:emma>
        </inkml:annotationXML>
        <inkml:traceGroup>
          <inkml:annotationXML>
            <emma:emma xmlns:emma="http://www.w3.org/2003/04/emma" version="1.0">
              <emma:interpretation id="{7282D5C5-D2EF-4B4E-9ED0-8D29FF141340}" emma:medium="tactile" emma:mode="ink">
                <msink:context xmlns:msink="http://schemas.microsoft.com/ink/2010/main" type="inkWord" rotatedBoundingBox="22671,14863 25624,14791 25634,15199 22681,15270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9411.7234">2680 3891 1564 0,'0'-13'43'16,"0"9"-10"-16,0 1 0 15,0 0-14-15,0 0-9 0,0 1 3 0,47-3 46 16,-22 5-10-16,6-1 5 16,1 1-1-16,4 0 11 0,3 0 1 0,36 11 53 15,-39-2-65-15,-3 0-13 16,-4 2-7-16,-6-1-6 0,-7 1-16 0,2 8 10 16,-18-8 0-16,0 0 9 0,0 0-3 15,0-1-4-15,-42 6-8 0,22-8-12 16,-1 0-3-16,-2-1-13 0,0-3-52 15,2 1-59-15,-21 4-291 0,27-6 117 16,-3 0-174-16,10-3 42 0,-2 0 50 16</inkml:trace>
          <inkml:trace contextRef="#ctx0" brushRef="#br0" timeOffset="39120.6883">2783 3934 2284 0,'6'-2'49'0,"-4"-1"115"0,1 3-78 15,-3 0-55-15,0 0-31 16,0 0-6-16,0 0 3 0,0 11 18 0,0 2 7 16,0 0 13-16,0 3 4 0,0 3-11 0,18 24 3 15,-5-20-30-15,0 1 0 16,-3-1-1-16,1 1-1 0,-4-2-39 16,9 16-187-16,-6-21 34 0,-7-3-18 15,2-2-10-15,0-3-37 0,-2 2-582 0,-1-11 460 16,-2 0 79-16</inkml:trace>
          <inkml:trace contextRef="#ctx0" brushRef="#br0" timeOffset="39723.6255">3239 3927 1718 0,'5'-2'20'15,"0"1"2"-15,-5-2 2 0,5 3 32 16,-2 0-15-16,-3 0 10 0,0 0 10 16,0 13-2-16,0-3-8 0,0 10 46 0,0-7-42 15,0-2 16-15,0 1-1 16,0 0-1-16,21 8 28 0,-6-12-43 16,1 1 22-16,-1-5 19 0,1 1 17 15,5-4 1-15,17-1 78 0,-17 0-118 0,0 0-12 16,-1 0-8-16,1-12-6 0,0 0-7 15,7-10 5-15,-17 11-37 16,-1 0-9-16,-2-3 2 0,-8 1-3 16,0-11-2-16,0 13-3 0,0 1-2 0,-18 1-21 15,2 1-39-15,-2 4-38 0,-21 1-205 0,16 3 131 16,0 0-23-16,-3 0-20 16,0 0-44-16,-5 7-60 0,-26 2-664 15,36 1 574-15</inkml:trace>
          <inkml:trace contextRef="#ctx0" brushRef="#br0" timeOffset="40221.7123">3599 3905 2053 0,'28'-7'81'0,"-18"5"-8"0,-2 2 5 16,0-1-29-16,2 1-18 0,-4 0-7 15,9 0 60-15,-7 0-7 0,0 0 13 16,-3 10-9-16,8 3-4 0,7 6 5 15,-9-8-57-15,30 24 79 16,-28-25-60-16,0 1-7 0,-3-3 3 16,6 0 2-16,-3-3-4 0,5 5 59 15,-5-8-42-15,-3 0 9 0,1-1-9 0,-4-1-8 16,1 0-12-16,13 0-10 16,-13 0-20-16,-1 0-5 0,1-9 0 0,0 9-3 15,5-8-1-15,-8 8 0 0,-5 0-1 0,5 0-2 16,-5 0 1-16,0 0 5 15,0 0 4-15,0 0-1 0,3 0 0 16,-3 0-1-16,8 0 5 0,-1 0-3 16,22 0 3-16,-11 0-3 0,3-11 1 0,2 11-5 15,3-12-2-15,25-8-1 16,-22 12 5-16,-6-2 5 0,1 0-2 16,-1-2-4-16,-5 1 3 0,10-8-2 15,-17 10 6-15,-6-1-6 0,0 1-1 0,-2 1-2 16,-3 2-16-16,0 0-115 0,0 2-3 15,0 4-44-15,-21 0-29 16,0 0-37-16,1 0-15 0,-24 0-306 0,23 7 188 16,0-7-99-16,0 9 56 0,9-9 64 15</inkml:trace>
          <inkml:trace contextRef="#ctx0" brushRef="#br0" timeOffset="40633.3447">4411 3886 1903 0,'13'0'39'0,"0"0"42"0,-5 0 20 15,0 0 3-15,-6 0-39 0,-2 0-37 16,0 0-4-16,0 0 23 0,0 0 14 16,0 0 11-16,0 15 77 0,0-9-113 15,16 5 13 1,-1-8-32-16,-2 3 3 0,-13-2 13 0,16 1 6 16,-1-4 5-16,11 4 50 0,-10-3-46 15,2-2 6-15,-3 0-6 0,3 0-3 16,-5 0-7-16,16 0 22 0,-16-10-28 15,-3 1-5-15,-2 2-3 0,-3 0-13 16,0-6-6-16,-5 8-10 0,0-2 2 16,0 3-4-16,0-1-2 0,-23 1 5 15,-11-1-7-15,14 5 10 0,1 0-2 0,-1 0 1 16,-4 0-3-16,-1 0-4 0,-17 10 1 16,21-2 8-16,6 1 0 0,-1-2-2 15,6 2 0-15,-3 9 8 0,13-7 0 0,0-1-2 16,0 1 2-16,0 0-1 15,0-2 1-15,52 10 7 0,-29-10-11 16,8-1-16-16,3-1-57 0,5 0-94 16,0-4-86-16,46 2-359 0,-41-4 336 0,0-1-44 15,2 0-136-15,-4 0-20 16,-3 0 67-16</inkml:trace>
          <inkml:trace contextRef="#ctx0" brushRef="#br0" timeOffset="40899.6396">5058 3886 1780 0,'0'-17'58'15,"0"11"21"-15,0 1 30 0,0 2 0 16,0-2-14-16,0 4-33 0,0-2-19 16,0 3-40-16,0 0-2 0,0 0 10 15,0 0 33-15,39 9 131 0,-21-2-75 0,11-1-12 16,2 2-11-16,0 1 16 16,2 1 23-16,45 10 91 0,-34-8-144 15,0-2-34-15,0 3-13 0,-5-1-8 0,0-2-1 16,20 10-2-16,-38-13 2 0,-6-1-2 15,-7-1 9-15,0-2 10 0,-8 0 21 16,0-2 94-16,0-1-71 0,0 0-18 16,-21 0-22-16,3 0-10 0,-18-8 10 15,15 8-18-15,0-15-1 0,1 6-8 16,2-4-1-16,-3 0-4 0,-10-9-3 16,20 9 5-16,4 2 7 0,7 0-10 15,0 4-18-15,0-2-34 0,0-3-221 0,23 9 55 16,-2-3-45-16,-1 4-9 0,6-1-38 15,31-2-485-15,-26 2 243 16,3 1 82-16</inkml:trace>
        </inkml:traceGroup>
        <inkml:traceGroup>
          <inkml:annotationXML>
            <emma:emma xmlns:emma="http://www.w3.org/2003/04/emma" version="1.0">
              <emma:interpretation id="{9FF2A77E-BA22-4DF5-AE6D-5219974D676D}" emma:medium="tactile" emma:mode="ink">
                <msink:context xmlns:msink="http://schemas.microsoft.com/ink/2010/main" type="inkWord" rotatedBoundingBox="26048,14750 27263,14721 27271,15042 26056,15071"/>
              </emma:interpretation>
              <emma:one-of disjunction-type="recognition" id="oneOf19">
                <emma:interpretation id="interp23" emma:lang="" emma:confidence="0.5">
                  <emma:literal>I</emma:literal>
                </emma:interpretation>
                <emma:interpretation id="interp24" emma:lang="" emma:confidence="0">
                  <emma:literal>F</emma:literal>
                </emma:interpretation>
                <emma:interpretation id="interp25" emma:lang="" emma:confidence="0">
                  <emma:literal>t</emma:literal>
                </emma:interpretation>
                <emma:interpretation id="interp26" emma:lang="" emma:confidence="0">
                  <emma:literal>E</emma:literal>
                </emma:interpretation>
                <emma:interpretation id="interp27" emma:lang="" emma:confidence="0">
                  <emma:literal>*</emma:literal>
                </emma:interpretation>
              </emma:one-of>
            </emma:emma>
          </inkml:annotationXML>
          <inkml:trace contextRef="#ctx0" brushRef="#br0" timeOffset="42085.3027">6895 3821 2018 0,'8'-5'30'15,"0"0"42"-15,2 0 34 0,3 0 29 0,-5 3-13 16,8-4 24-16,-14 6-120 0,6 0-16 15,-3 0 29-15,-2 0 36 16,2 0 20-16,5 18 73 0,-2-8-131 0,0 0-19 16,-1 3-2-16,-1 1-4 0,1 1-5 15,1 14 9-15,-5-13-11 0,2-2 2 0,0 1-5 16,0-1-6-16,8 11-114 16,-8-15-29-16,1 3-64 0,1-6-25 15,-1 0-40-15,-1 1-47 0,8 0-706 0,-6-5 592 16</inkml:trace>
          <inkml:trace contextRef="#ctx0" brushRef="#br0" timeOffset="42390.7937">6958 3823 1863 0,'-13'-6'24'16,"2"-12"185"-16,11 14-157 0,0 2-26 16,0-5-18-16,24 1-9 0,-1 2 3 15,0 0-6-15,3 2 5 0,2-2 0 0,4 3-30 16,35-3-198-16,-31 3-9 0,-7 1-179 15,-1 0-43-15,-5 0 53 16</inkml:trace>
          <inkml:trace contextRef="#ctx0" brushRef="#br0" timeOffset="42210.5408">6986 3996 1835 0,'-10'0'26'0,"-6"0"106"0,11 0-47 16,0 0-10-16,5 0-18 0,0 0 15 0,0 0 56 15,0 0-85-15,0 0-15 16,0 0-7-16,18 0-2 0,-3 0 1 16,22 0-3-16,-14 0-12 0,0 0-8 15,3 0-8-15,-3 0-46 0,6 0-63 16,46 0-555-16,-54-8 258 0,12-5-430 16</inkml:trace>
          <inkml:trace contextRef="#ctx0" brushRef="#br0" timeOffset="41743.8719">6065 3782 1944 0,'0'-6'44'0,"0"0"21"16,-8 2 12-16,8 2-9 0,0-2-5 16,0-1 38-16,0 3-50 0,0 1-14 0,28-2 0 15,-2 0 15-15,42 1 61 0,7 0-40 16,0 2-43-16,-42 0-20 16,4 0-3-16,-12 0 0 0,-1 7-1 15,-4-7 1-15,9 16 15 0,-16-9-13 0,-5 0-3 16,-8-2-8-16,0 1 4 0,0 2-1 15,0 6 5-15,0-5-6 0,-21-3 0 16,-10 11 9 0,31-11-9-16,-13-4 0 0,13 1 0 15,0 4 2-15,0-6-4 0,0 1 2 16,0 2 3-16,0 1 3 0,15-1-1 0,24 8 1 16,-15-5-10-16,1 1 1 0,1 0-1 15,3 3-1-15,2-3 1 0,18 12 22 16,-26-11 1-16,-5 0 2 0,-5 1-2 15,-2-2-1-15,-1 8 31 0,-10-11-2 16,0 1 18-16,0-1 4 0,0-2 8 16,0 2-24-16,-41 1-1 0,23-3-43 15,-1-1-6-15,-4-1 1 0,0 1-1 0,-3-2-4 16,-26 0-25-16,24 0-61 0,4 0-70 16,1 0-74-16,0 0-67 0,-11-18-366 15,19 18 159-15,7-8-18 0,5 1 95 0</inkml:trace>
          <inkml:trace contextRef="#ctx0" brushRef="#br0" timeOffset="41231.1042">6287 3766 1987 0,'0'-1'51'0,"0"1"53"0,0-3 47 16,0 2 50-16,0 1 144 0,0-1-214 15,0 1-44-15,0 0-42 0,0 0-25 16,0 0-31-16,0 0 13 0,0 0 39 15,0 10 17-15,0-1 11 0,0 1 0 16,24 13-5-16,-17-8-46 0,4 1-12 16,-11-1-5-16,7 1-1 0,1 1-1 15,5 11 4-15,-8-13-2 0,-2-3-9 0,2 0-43 16,3-2-74-16,0 7-318 16,-6-10 173-16,1-3-10 0,-1 1-31 0,-2-2-180 15,0 0-48-15</inkml:trace>
        </inkml:traceGroup>
      </inkml:traceGroup>
    </inkml:traceGroup>
    <inkml:traceGroup>
      <inkml:annotationXML>
        <emma:emma xmlns:emma="http://www.w3.org/2003/04/emma" version="1.0">
          <emma:interpretation id="{A8AE05DB-E6A7-4B53-AAD2-148DF94DC930}" emma:medium="tactile" emma:mode="ink">
            <msink:context xmlns:msink="http://schemas.microsoft.com/ink/2010/main" type="paragraph" rotatedBoundingBox="22015,15462 32497,15326 32520,17147 22039,172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7E1B9D-360D-4310-917A-496B40C3CD4E}" emma:medium="tactile" emma:mode="ink">
              <msink:context xmlns:msink="http://schemas.microsoft.com/ink/2010/main" type="inkBullet" rotatedBoundingBox="22019,15751 22205,15749 22206,15863 22020,15865"/>
            </emma:interpretation>
            <emma:one-of disjunction-type="recognition" id="oneOf20">
              <emma:interpretation id="interp28" emma:lang="" emma:confidence="0">
                <emma:literal>•</emma:literal>
              </emma:interpretation>
            </emma:one-of>
          </emma:emma>
        </inkml:annotationXML>
        <inkml:trace contextRef="#ctx0" brushRef="#br0" timeOffset="44064.0803">2199 4846 1472 0,'2'0'35'0,"3"0"35"0,-2 0 36 16,2 0 27-16,-5 0-14 15,0-5 68-15,0 5-110 0,0 0 101 16,0 0-142-16,0 0-8 16,0 0-6-16,0 0 8 0,0 0 19 15,0 0-23-15,0 0-11 0,0 0-2 16,0 0 1-16,0 0-9 0,0 0 1 16,0 0-11-16,0 0 0 0,0 0 1 15,0 0-3-15,0 0 7 0,0 0 0 0,0 0 7 16,0 0-1-16,0 0 19 0,0 0 9 15,0 0 8-15,0 0 50 16,0 0-45-16,0 0 11 0,0 0 7 16,0 0 16-16,0 0 60 0,0 0-84 0,0 0-17 15,0 0-14-15,0 0-6 0,0 0-10 0,0-7-1 16,0 1-11-16,0 6-3 16,0 0-1-16,0 0 0 0,0-5 8 15,0 5-9-15,-15 0 0 0,15 0 0 0,-13 0 4 16,2 0-1-16,-7 0 0 15,13 0 0-15,-3 0 2 0,1 0 1 0,-1 0-2 16,3 0 0-16,-1 13 0 16,6-9 5-16,0 0 3 0,0 0-4 0,0 0 0 15,0-3 2-15,0 3 2 16,0-2 5-16,0-1 0 0,0-1 14 0,0 0 19 16,0 0 8-16,0 0 55 0,13 0-76 15,-13 0-15-15,13 0-7 0,-13 0-6 16,8-8-4-16,-3 8-2 0,-5-6 0 0,0 6-2 15,0 0 7-15,0 0-4 16,0 0-2-16,0 0-1 0,0 0 5 16,0 0 2-16,0 0-2 0,0 0 6 15,0 0 12-15,0 0-7 0,0 0-6 0,0 0-4 16,0 0 0-16,0 0-2 16,16-19 9-16,-16 19 3 0,13-10-7 15,-13 0-2-15,15 4-2 0,-15-10-10 0,0 10 8 0,0 0-1 16,0-1 2-16,0 2-4 15,0 0-2-15,0-2-19 0,0 4-19 16,-15 3-47-16,-1 0-53 0,1 0-57 16,-1 0-36-16,-18 11-282 0,14-2 247 15,-1 0-70-15,3-1-163 0,0-1 17 16</inkml:trace>
      </inkml:traceGroup>
      <inkml:traceGroup>
        <inkml:annotationXML>
          <emma:emma xmlns:emma="http://www.w3.org/2003/04/emma" version="1.0">
            <emma:interpretation id="{F87742F0-34D6-42F8-9FEC-B7C35EA808B7}" emma:medium="tactile" emma:mode="ink">
              <msink:context xmlns:msink="http://schemas.microsoft.com/ink/2010/main" type="line" rotatedBoundingBox="22573,15454 32497,15331 32503,15842 22580,15964"/>
            </emma:interpretation>
          </emma:emma>
        </inkml:annotationXML>
        <inkml:traceGroup>
          <inkml:annotationXML>
            <emma:emma xmlns:emma="http://www.w3.org/2003/04/emma" version="1.0">
              <emma:interpretation id="{BE21A868-7AAD-4225-B4E1-60F76FDE90B5}" emma:medium="tactile" emma:mode="ink">
                <msink:context xmlns:msink="http://schemas.microsoft.com/ink/2010/main" type="inkWord" rotatedBoundingBox="22573,15454 24684,15428 24690,15938 22580,1596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5452.7665">3174 4756 1893 0,'13'-7'112'0,"-8"3"-10"0,1 1 7 15,-6 3-16-15,2-3-26 0,1 2-38 0,-1 0-32 16,-2 1-2-16,3 0 9 15,2 0 16-15,0 11 24 0,-2-2 11 0,10 10 42 16,-8-9-74-16,3 1 5 16,-1-1 3-16,1 1 0 0,0-1 1 0,13 8 30 15,-11-11-10-15,-2 0 11 16,7-2 10-16,-2-2 5 0,-2 0-12 0,17-3 36 16,-12 0-73-16,-1 0-3 0,-2 0-12 15,3-10-2-15,-1 1 0 0,8-10-4 16,-10 10-4-16,-5-1 1 0,0 0 6 15,0 2 0-15,-6 0-3 0,6-2-10 16,-8 7-4-16,5 3-4 0,-5 0 4 16,0 0-1-16,0 0-1 0,0 0-1 15,0 0 10-15,0 10 3 0,0-1-2 0,0-1 2 16,0 10-1-16,0-2 0 16,0-3 5-16,16-5-7 15,2-4 7-15,-3 0-8 0,1-1 7 0,5 0-2 0,17-1-6 16,-19-2-2-16,-1 0 10 15,0 0-3-15,0 0 5 0,-3 0-4 16,9-21-8-16,-14 13-2 0,-2-2 3 16,2 1 0-16,-5-2 4 0,0 1 6 0,-5-10 5 15,0 10-3-15,0 2 1 16,0 3 0-16,0 0-7 0,0 3-9 16,0-2-21-16,0 4 16 0,0 0 2 15,0 0 14-15,0 0-6 0,0 11 3 0,0 6 5 16,0-7-8-16,0-1 1 0,0 1-2 15,0 0 3-15,0-2 0 16,0 8-3-16,0-8-13 0,24 0-16 16,-6-4-50-16,-3-1-64 0,-15 0-69 0,47-3-323 15,-47 0 250-15,16 0-31 0,-16 0-138 0,12-10-56 16,-1 0 84-16</inkml:trace>
          <inkml:trace contextRef="#ctx0" brushRef="#br0" timeOffset="45723.8482">3798 4593 1754 0,'-10'-5'12'0,"-1"2"-1"16,1 3 6-16,-8 0 30 0,7 0-20 15,1 0 14-15,2 0 8 16,-2 11 11-16,2 4 64 0,8-2-55 16,0-4 41-16,0-3-9 15,21-6 17-15,-3 0-11 0,-3 0 2 0,4 0-10 16,14 0 83-16,-20 0-109 0,3-10-8 0,-6-1-23 15,-2 2-9-15,0 1-12 16,-8-11-30-16,0 11 1 0,0 1-6 16,0 0 10-16,0 1-8 0,-21 2-16 15,-13 0-124-15,19 4 23 0,-6 0-28 0,3 0-12 16,-3 0-35-16,-2 12-16 16,-26 8-330-16,25-8 99 0,6 0 1 15,0-1 80-15</inkml:trace>
          <inkml:trace contextRef="#ctx0" brushRef="#br0" timeOffset="46780.514">4039 4558 1803 0,'0'-4'24'0,"0"0"27"0,0 0 28 0,0 2 22 16,0-3-16-16,0 4 30 0,0-3-89 15,0 4-8-15,0 0-13 16,0 0-6-16,0 0 1 0,0 0 42 0,0 0 9 16,0 10 12-16,0 0 2 0,0 0-6 15,0 27 95-15,0-24-119 0,0 18 24 16,0-16-31-16,0 1 10 16,0 0-7-16,0-2 0 0,23 1-1 15,13 14-3-15,-20-18-18 0,2 2-5 0,5-3 0 16,-2-1 2-16,-1-2-2 0,24 2 2 15,-20-6-2-15,-1-3 0 0,-2 0 0 16,-3 0-5-16,26 0 12 16,-29-11-5-16,1 4-6 0,12-10 5 15,-17 9-2-15,30-19-9 16,-31 17 9-16,-2-2 2 0,-5 0 3 16,2-2-1-16,-2-2-7 0,-3-17 3 15,0 15 2-15,0 0-3 0,0-3 7 16,0 5 1-16,0-2-1 0,-19-13 36 0,4 18-13 15,15 0 9-15,-13 2 4 16,13 1-1-16,-10 1-4 0,10-4 22 16,0 8-36-16,0 1-1 0,0 1-7 15,0 0-2-15,0 1 1 0,0-3 8 0,0 5-11 16,0-3-3-16,0 3 3 0,0-2-4 16,0 2-3-16,0 0-3 15,0 0-8-15,0 0 6 0,0 0-2 0,0 0 1 16,0 0-1-16,0 0-6 0,0 0 3 15,0 0 6-15,0 0-3 0,0 0 0 16,0 0-2-16,0 0 1 0,0 0 2 16,0 0 1-16,0 0-5 0,0 0 4 0,0 0-5 15,0 0 7-15,0 0-8 16,0 0 4-16,0 0-3 0,0 0 0 0,0 0-4 16,0 0 6-16,0 0 1 15,0 8 2-15,0-8-4 0,0 7 0 0,0 5 8 16,0-7 2-16,0 0-5 0,0 1-7 15,0 1 2-15,0 0 3 0,13 13-2 16,-1-10 2-16,-4 2-5 0,0 0 3 16,5 2 5-16,-3 1 0 0,14 19 2 15,-9-18-8-15,-2 0 5 0,3 2-2 16,-1-1 1-16,-2-4 3 0,18 12-4 16,-18-13 2-16,-3-3 1 0,-2 0 0 15,0-3 1-15,-3 1-4 0,3-1 6 0,-8-5 5 16,0 0 25-16,0-1 20 0,0 0 19 15,0 0-1-15,0 0 8 0,0 0-70 16,0 0-12-16,0 0-1 16,0-8 2-16,0-1-3 0,0-8 8 0,0 7-7 15,0 0 2-15,-21-1-4 0,6-2-3 16,-1-1 6-16,-5-14 4 0,8 15 0 16,3-2-5-16,-3 3 0 0,3 0-6 15,2 1 6-15,-10-8-1 0,13 11 5 0,-6 2-4 16,6 0 2-16,-3 2-2 0,-4-1-12 15,6 5 8-15,-4-3 3 16,2 3-2-16,-2 0 5 0,-3 0-1 16,-16 11 1-16,11-3 0 0,3 0-10 15,-3 2 3-15,-29 22-3 0,34-22 16 16,5 1-1-16,3 0-2 16,-2 10-11-16,7-12 0 0,0 2 7 0,0 0-4 15,0-1 0-15,18 1-2 0,20 7-107 0,-14-10-14 16,2 1-77-16,-1-5-64 15,4 2-72-15,2-4-52 0,39-1-661 16,-34-1 484-16,0 0 109 0</inkml:trace>
          <inkml:trace contextRef="#ctx0" brushRef="#br0" timeOffset="44862.6776">2584 4636 1897 0,'0'-4'34'16,"0"1"27"-16,0-2 8 0,0 2 0 15,0 1-10-15,34-4 26 0,-21 4-37 16,5 0 5-16,3-1-2 0,2 3-1 0,8-1-10 16,34 1 19-16,-34 0-43 15,-3 0-5-15,1 0-17 0,-6 0 8 0,-2 9 0 16,5 8 5-16,-16-11-3 0,-5 0 7 15,-5 2-9-15,0 0 3 16,0-1-1-16,-23 10-1 0,5-8-1 0,-3-1 0 16,5 0-2-16,1-1 3 0,5-2-3 15,-6 3 0-15,16-4-4 0,0-2 5 0,0 0 2 16,0-1 1-16,0 1-1 0,0 4 7 16,26-1-9-16,0-1-1 15,0 2-4-15,2 0 8 0,1 1 9 0,27 10 37 16,-27-7-3-16,-6-1 0 0,1 0-5 15,-9 2-5-15,1 0-16 0,-9 8 21 16,-7-11-9-16,0 1 4 0,0-2 5 16,0 1-10-16,-23-2-5 0,-21 5-7 0,21-5-11 15,-3-1-8-15,0-2 2 16,-2-1 0-16,-27-2-56 0,27 0-57 16,7 0-75-16,-2 0-70 0,-1 0-49 15,12 0-42-15,-14-10-696 0,20 0 595 16</inkml:trace>
          <inkml:trace contextRef="#ctx0" brushRef="#br0" timeOffset="44391.2033">2693 4698 2056 0,'0'-4'36'0,"0"2"137"0,0-1-55 15,0 2-25-15,0 1-43 0,0 0-20 16,0 0-26-16,15 0-18 0,-15 0 30 16,11 10 20-16,-11 0 9 0,8 0 16 0,2 14 17 15,-5-9-49-15,0 1-11 16,-2 1-6-16,2 0-3 0,-2 0-5 16,-1 16-2-16,3-17 0 0,-5-2-4 15,8-2 0-15,-5 0-33 0,2-1-49 0,3 6-222 16,-3-10 120-16,-5-2-12 0,5-1-43 15,3-1-230-15,-3-3-23 16</inkml:trace>
        </inkml:traceGroup>
        <inkml:traceGroup>
          <inkml:annotationXML>
            <emma:emma xmlns:emma="http://www.w3.org/2003/04/emma" version="1.0">
              <emma:interpretation id="{D0CBF6AA-F2B1-43F7-AA16-006C71BB8B1E}" emma:medium="tactile" emma:mode="ink">
                <msink:context xmlns:msink="http://schemas.microsoft.com/ink/2010/main" type="inkWord" rotatedBoundingBox="25310,15659 25989,15651 25992,15832 25312,15840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48270.9169">5539 4692 1596 0,'8'-4'36'0,"0"4"26"16,0 0 30-16,0-6 152 0,-3 3-128 15,0 2-4-15,-3-2-19 0,-2-1 6 0,0-1 70 16,0 3-104-16,0-2-24 16,0 3-17-16,0 1-10 0,0-2-12 15,-33-1-2-15,17 3-2 0,1 0 2 0,2 0 4 16,-8 0 0-16,3 0 0 0,-44 19 7 15,44-9-3 1,-18 7 1-16,25-7-4 0,3 0-1 0,1-2 2 16,2 3-1-16,5 19 9 15,0-20-6-15,0-1-5 0,36 10 12 16,-18-12-10-16,0-1 1 0,3-1-2 16,5 0-1-16,2-2 3 0,26-3 7 15,-28 0-9-15,-2 0-4 0,-1 0 2 16,-2 0 4-16,-9-10-2 0,9-7 0 0,-13 7-6 15,-3 0 1-15,0 0-3 16,-5 0 2-16,0-2 1 0,0-8 4 16,0 12-5-16,0 0 0 0,0 1-1 15,-15 4-5-15,15-1 4 0,0 0-2 0,0 4 4 16,-13 0-4-16,13 0-2 16,0 0 4-16,0 0 2 0,0 10 8 0,0 0-6 15,0-3 2-15,0 2-2 0,0 0 4 0,18 1 3 16,21 7 6-16,-11-9-14 15,6 0-52-15,5 0-82 0,2-2-75 16,42 2-386-16,-3-5-399 16</inkml:trace>
        </inkml:traceGroup>
        <inkml:traceGroup>
          <inkml:annotationXML>
            <emma:emma xmlns:emma="http://www.w3.org/2003/04/emma" version="1.0">
              <emma:interpretation id="{872788C2-6723-4C44-BFC2-6843675E4598}" emma:medium="tactile" emma:mode="ink">
                <msink:context xmlns:msink="http://schemas.microsoft.com/ink/2010/main" type="inkWord" rotatedBoundingBox="26275,15576 30277,15527 30280,15796 26279,15846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49633.6133">8073 4671 1700 0,'2'-11'24'15,"4"2"35"-15,-4 1 42 16,-2 1 20-16,0-4 64 0,0 7-145 0,0 1-21 16,0-1-12-16,0 3 0 0,-20 0-5 15,-27 1 22-15,29 0 0 16,-24 21 61-16,22-9-46 0,-1 0-2 15,0 2-17-15,-2 1-6 0,5-1-4 16,-13 18-2-16,18-20-3 0,5 0 5 16,0-2 3-16,6-1-1 0,2 4 9 15,0-7-8-15,23-4 3 0,-7-1 3 0,2 0-2 16,-3-1-3-16,6 0 12 16,2 0-13-16,1-13 9 0,-1 4 11 15,-5-1 11-15,3 2 7 0,5 0 32 0,-19 0-64 0,1 8-17 16,-8-4-12-16,0 4 1 15,0 0 3-15,0 0 11 0,0 0-3 16,0 0-4-16,0 10 4 0,0-2-4 16,0-1 0-16,0 7 3 0,0-7 1 15,0-3 4-15,21 2-6 0,-3-2 2 16,0-1 4-16,16-3 3 0,-16 0-5 16,-3 0-4-16,3 0-2 0,-2 0 4 15,-3 0-2-15,15-22-10 0,-15 13-11 16,-2-1-2-16,-4-2-7 0,-1 0-1 0,-4-2 4 15,1-11-18-15,-3 12 42 0,0 0-1 16,0 2 6-16,0 3 1 0,0 1-5 16,0-2 0-16,0 6-1 15,0 2-3-15,0 0 7 0,0 0-3 0,0 1 1 16,0 0-13-16,0 0 9 0,18 0 0 16,0 0 3-16,3 0 1 0,2 11 0 15,29 7-1-15,-24-8-1 0,-2 0 2 0,5-1-5 16,-2 1 3-16,20 10-3 15,-10-2 17-15,-16-4 31 16,-18-9-7-16,-2 0 26 0,-3-4-1 0,0 4 11 16,0-5-10-16,0 3 9 0,-21-3-58 0,0 0-5 15,-2 0-4-15,0 0 2 16,-6 0-1-16,-30 0-5 0,28 0-3 16,0-9-9-16,2 0-40 0,1 9-60 15,2-7-55-15,-10 1-270 0,23 6 215 16,5-4-11-16,0 4-34 0,8 0-171 15</inkml:trace>
          <inkml:trace contextRef="#ctx0" brushRef="#br0" timeOffset="50150.5661">8738 4617 1734 0,'3'-3'29'0,"-3"1"32"0,5-1 122 16,-5 3-109-16,0-1-32 15,0 1-26-15,0 0-13 0,0 0-1 16,0 0 48-16,0 8 3 0,0 0 9 16,0 1-8-16,0 3 5 0,0 0-9 0,0 13 41 15,0-13-50-15,0 2-6 16,0-2-12-16,0-2-5 0,0 0-3 0,33 7 34 16,-20-11 3-16,0 0 20 15,0-2 14-15,3-1 2 0,-6-2-15 0,19-1 21 16,-14 0-69-16,1 0-7 0,-6-10-3 15,5 3 3-15,-2-3 5 16,8-8 10-16,-11 6-18 0,-2 0-9 0,-3-1 4 16,1 2 2-16,1-9 12 15,-7 5-7-15,0 11-19 0,0 2-13 16,0 2-3-16,0 0 8 16,0 9 12-16,0-1 3 15,0 1-1-15,0 1-3 0,0-1 1 16,0 1-3-16,0 12 2 0,0-10 2 0,18-4-3 15,-2 2 7-15,5 0-7 16,-3-3-11-16,26 6-190 0,-21-8-4 0,3-2-58 16,-3-1 1-16,1-2-9 0,-1 0-5 15,16 0-485-15,-21 0 309 0,-5-11 81 16</inkml:trace>
          <inkml:trace contextRef="#ctx0" brushRef="#br0" timeOffset="50410.6672">9240 4617 1728 0,'0'-6'25'15,"0"1"34"-15,0 1 32 16,0-1 121-16,0 5-133 0,0 0-24 16,0 0-21-16,0 0-15 0,0 0-13 15,0 0-1-15,0 0-3 0,0 0 0 0,13 0 2 16,2 9 18-16,1-2 29 0,20 7 114 16,-13-6-88-16,-4 0-24 15,4 1-22-15,-2 3-6 0,-1-1 1 0,17 9 37 0,-22-10-26 16,1 1-2-16,-3-1-9 15,-3-3 2-15,-2 0-10 0,-3 3 18 16,-5-5-5-16,0-2 13 0,0 0 15 16,0-3 15-16,0 2 2 0,-18-2 73 0,-6 0-78 15,11 0-10-15,-2 0-10 16,2 0-8-16,-3-9-11 0,-12-11-10 16,15 12-20-16,3-3-8 0,2-1 5 0,3 1 1 15,0-5-4-15,5-8-22 0,0 13-23 16,0 0-47-16,20 1-50 15,4 2-70-15,-1 1-39 0,34-5-285 0,-24 6 256 16,4 1-68-16,2 1-172 0,2-2 19 16,-5 0 88-16</inkml:trace>
          <inkml:trace contextRef="#ctx0" brushRef="#br0" timeOffset="50973.3462">9869 4560 1675 0,'0'4'141'15,"0"-2"48"-15,0-1-95 0,0-1-70 16,0 0-3-16,0 0 8 0,0 0 26 15,0 0 15-15,0 0 108 0,13 11-106 16,-13-4-9-16,10 0-9 16,0-2 5-16,-2 3 7 0,3 1 92 15,2-3-78-15,-3-2-3 0,5 1-9 0,1-2 3 16,-1-2-4-16,22-1 33 0,-17 0-65 16,-2 0-6-16,1 0 0 0,-4 0-6 15,-2 0-3 1,16-8 8-16,-22-1-27 0,6-6 1 0,-8 7 0 15,-2 0-2-15,-3 1-3 0,0 1-1 16,0-2 7-16,0-6-1 0,0 9-2 16,-41-9-24-16,20 12 19 0,0 0 1 15,0 2 16-15,-2 0-19 16,0 0 2-16,-29 0-2 0,29 11 6 0,-3-3 2 16,3 0-6-16,5 0 0 15,-1 2 8-15,-4 6-9 0,13-3 9 0,2-5 1 16,8 3 28-16,0 0 6 0,0 1 6 15,0 9 19-15,0-9-53 0,21-2-1 16,-3-1-3-16,3 0-2 0,2-1 2 16,34 7-3-16,-26-9 1 0,2-2-4 15,4-1-14-15,-4-1-53 0,1 0-80 0,31-1-367 16,-39-1 209-16,-6 0-12 16,-2 0-45-16,1 0-207 0,-4-9 2 0</inkml:trace>
          <inkml:trace contextRef="#ctx0" brushRef="#br0" timeOffset="48619.7573">6285 4665 1777 0,'0'-5'22'16,"0"2"16"-16,0-2 15 0,0 2 56 16,0 1-77-16,0 0-14 0,0 2-13 15,0-2 12-15,13 2 5 0,7 0 56 0,-7 0-33 16,3 0 4-16,-1 11-4 0,3-1 11 16,1-1 1-16,25 12 53 15,-24-9-75-15,1 0-5 0,-3-2-9 0,0 1-3 16,3-1-3-16,2 5-3 0,-12-9 7 15,-4 0 32-15,1-3 36 0,-3 1 36 16,-5-4 15-16,5 0 99 0,-5 0-155 16,0 0-31-16,0 0-28 0,0 0-15 0,0-10-8 15,6-7-3-15,-6 6 4 16,5 0-4-16,0-3 4 0,0-1-4 16,3 2 3-16,10-15-6 0,-10 16 0 15,2 5-3-15,-2 1 5 16,10 2-14-16,-13 4 13 0,0 0 4 0,3 10-2 15,8 8-2-15,-9-10 4 0,-1 3 2 16,4-1-2-16,-5 1 0 16,8 6-2-16,-8-10 6 0,0 0 1 15,-5-2 1-15,3-2 0 0,-3 0-1 0,0-3 17 16,0 0-14-16,0 0 3 16,0 0-8-16,0 0 0 0,5 0-6 0,3-19-4 15,0 9 4-15,-1-1 4 0,4 0-1 0,2 0-3 16,0-1 2-16,18-4-3 15,-18 10-2-15,5 2 0 0,-3 4 2 16,3 0-1-16,1 0 1 0,14 9-2 16,-17 0 7-16,2 1 0 0,-5 1 1 0,2 0-9 15,-2 2-33-15,13 11-154 16,-13-14 61-16,0 3-34 0,3-2-28 0,-1-2-72 16,6 0-74-16,31 4-702 0,-24-8 566 15,6-1 107-15</inkml:trace>
          <inkml:trace contextRef="#ctx0" brushRef="#br0" timeOffset="49009.8286">7439 4641 1665 0,'0'0'0'0,"-16"0"28"16,16 0 23-16,0 0 24 16,-13 0 21-16,13 18 65 0,-10-8-93 15,10-3-2-15,0 2-9 0,0 0-8 16,0 0-11-16,0 4 31 0,0-7-11 0,0-1 21 15,21 0 4-15,-3-3-12 0,-5 1-19 16,20-3-10-16,-17 0-17 0,2 0 6 16,-5 0 2-16,3 0 1 0,7-19 7 15,-18 11-27-15,-2-2-4 0,-1 2-7 16,-2-1-1-16,0-3-3 0,0-7-6 16,0 10 2-16,0 1 4 0,-20 2-5 15,4 1 2-15,-5 2-1 0,-18 3-6 16,21 0 7-16,-5 0-2 0,2 0 4 0,-2 0 2 15,2 11 0-15,-17 8 25 16,22-10 1-16,3 1 7 0,-2 1 1 16,7 0-1-16,0 1-11 0,0 12 12 0,8-12-18 15,0-1-3-15,0 1-3 0,0-1-1 16,29-1-3-16,22 7 8 16,-19-11-12-16,1 0-11 0,6-2-77 0,2-1-86 15,6 0-87-15,41-2-369 0,-44-1 329 0,0 0-5 16,3 0-92-16,-3-12-24 15,-3 1 85-15</inkml:trace>
        </inkml:traceGroup>
        <inkml:traceGroup>
          <inkml:annotationXML>
            <emma:emma xmlns:emma="http://www.w3.org/2003/04/emma" version="1.0">
              <emma:interpretation id="{07CCA5CB-5B3F-4333-BCF2-43CF9F0A00AC}" emma:medium="tactile" emma:mode="ink">
                <msink:context xmlns:msink="http://schemas.microsoft.com/ink/2010/main" type="inkWord" rotatedBoundingBox="30766,15427 32498,15406 32503,15780 30771,15802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2341.4648">10777 4539 2289 0,'0'-1'80'0,"0"-3"37"0,0 4 11 0,0 0-30 15,0 0-46-15,0 0-50 0,0 0-8 0,0 0 8 16,0 8 28-1,0 20 149-15,0-16-118 0,0 2-11 16,0 2-4-16,16 15 61 0,-16-15-60 16,15 1-4-16,-2-1-8 0,-3 0-5 0,11 9 40 15,2-8 31 1,1-6 56-16,-1-9-17 0,0-2-79 16,3 0-33-1,-5-9-12-15,-8-3-9 0,0 2 0 0,-5 0 1 16,4 0 0-16,-4 2-6 0,3-7-1 15,-6 9-2-15,-3 2-3 0,-2 1 0 16,0-2-3-16,0 5-5 0,0 0 1 16,0 0 5-16,0 0 2 0,0 0 0 15,0 0 1-15,0 13 2 0,0 6-3 0,0-10 0 16,0 1-3-16,0 0 13 16,18-4-6-16,3 1 7 0,21 5-1 15,-19-8-6-15,0-1 1 0,6-1 3 0,2-2-7 16,-3 0 6-16,24 0-4 0,-31 0 2 15,-3-9-3-15,-3 9 4 0,-4-11-5 16,-4 3-4-16,-4-6-29 16,-3 8 2-16,0-1-24 0,0 1-26 0,0-1-41 0,0 1-49 15,-36-2-266-15,20 3 188 16,-2 2-20-16,0 0-30 0,0 1-128 16,-5 1-156-16,-16-1-326 0</inkml:trace>
          <inkml:trace contextRef="#ctx0" brushRef="#br0" timeOffset="52799.6293">11359 4453 1431 0,'-13'10'23'0,"3"-1"27"16,5 10 84-16,5-10-60 0,0-2 0 15,0 0 10-15,0-3 4 0,23-4-6 0,-2 0 2 16,25 0 68-16,-20 0-81 16,0 0-13-16,0-13-10 0,-3 2-3 0,1 0 7 15,12-13 61-15,-26 13-69 0,-2 2-23 0,-3 1-23 16,-5 1-5-16,0 2-4 15,0 1-61-15,0 4 0 0,0 0-33 16,-54 0-363-16,33 0 242 16,0 0-140-16,1 0-113 0,-1 12 47 0</inkml:trace>
          <inkml:trace contextRef="#ctx0" brushRef="#br0" timeOffset="52539.7751">11595 4585 2029 0,'13'0'20'0,"2"-3"-1"0,-4 3 2 0,-1 0 0 16,0 0 27-16,-7 11 11 16,0-1 10-16,-3 1-15 0,2 0-16 0,-2 5-28 15,3 12-9-15,-3-12 4 0,0-1-1 0,0-2-6 16,0 1-19-16,0-2-33 15,0 7-154-15,0-11 81 0,0-4-22 0,0 0-86 16,0-3-214-16,0-1 0 16,0 0 52-16</inkml:trace>
          <inkml:trace contextRef="#ctx0" brushRef="#br0" timeOffset="53530.959">11836 4470 1965 0,'18'-7'26'0,"10"7"49"0,-15 0-26 0,-3 0-8 15,21 9 118-15,-18-1-91 0,3 3 5 16,-1 2 14-16,4 1 2 16,14 22 65-16,-17-13-102 0,-1-3-10 15,1 2-15-15,-3 0-5 0,-6-3-5 0,4 19 5 16,-9-23-17-16,1-1 2 15,-3-1 1-15,0-3-1 0,0-3 4 0,0 2 10 16,0-6-7-16,-21-2-1 16,3-1-1-16,3 0 4 0,-1 0-10 0,-15-9 5 15,10-2-9-15,3 0 1 16,3-2-4-16,-1-1 1 0,6 0-7 0,5-1 1 16,5-14-9-16,0 16 4 0,0 2-1 15,0 1 3-15,18 3-5 0,0 2 9 16,16-2-9-16,-11 7 10 0,0-4-1 15,3 3 4-15,2 0-3 0,-2 1 5 16,31-2-1-16,-33 1 1 0,-1-1 1 16,-2 0 0-16,-3 0 2 0,-5-2-2 15,7-1-2-15,-15-2 2 0,3 1 3 0,-3 0-4 16,-5-2-2-16,0-1 0 16,0-11-6-16,0 9 12 0,0 0-4 15,0 0 1-15,0 1 4 0,-15 2-6 0,15-3-8 16,-16 8 0-16,16 1-2 0,0 2 0 15,0 0 0-15,0 0 2 0,0 0 0 16,0 22 6-16,0-10 9 16,-20 14 37-16,4-12 0 0,16 2 3 0,0 0-1 15,0 2 3-15,0-1 4 16,0 12 42-16,0-14-54 0,0-3-14 16,0-3-2-16,0 2 2 0,0-4 7 15,0 2 81-15,0-7-44 0,0 1-1 0,0-3 4 16,0 0 6-16,0 0-5 0,0 0 26 15,0 0-84-15,0-11-15 16,21-18-14-16,-3 18 17 0,-5-1-1 16,15-1 4-16,-10 2-5 0,8-8-8 15,-18 12-3-15,2 5 0 0,-2 2-6 16,-3 0-2-16,-5 0 9 0,0 20 7 16,0-8 8-16,0 3-8 0,0 0-3 15,19 0-17-15,-19 1-35 0,31 14-155 0,-31-17 31 16,13 0-63-16,-3-1-73 15,3-1-77-15,-5-2-60 0,2 5-806 0,-10-9 759 16</inkml:trace>
        </inkml:traceGroup>
      </inkml:traceGroup>
      <inkml:traceGroup>
        <inkml:annotationXML>
          <emma:emma xmlns:emma="http://www.w3.org/2003/04/emma" version="1.0">
            <emma:interpretation id="{CB795C59-355F-462D-A01E-1F14A846871C}" emma:medium="tactile" emma:mode="ink">
              <msink:context xmlns:msink="http://schemas.microsoft.com/ink/2010/main" type="line" rotatedBoundingBox="22607,16215 32142,16091 32149,16663 22615,16787"/>
            </emma:interpretation>
          </emma:emma>
        </inkml:annotationXML>
        <inkml:traceGroup>
          <inkml:annotationXML>
            <emma:emma xmlns:emma="http://www.w3.org/2003/04/emma" version="1.0">
              <emma:interpretation id="{DA7FE2BA-B8A3-4D09-9663-3546EDCC450B}" emma:medium="tactile" emma:mode="ink">
                <msink:context xmlns:msink="http://schemas.microsoft.com/ink/2010/main" type="inkWord" rotatedBoundingBox="22608,16297 24906,16267 24911,16652 22613,16682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5129.9551">3635 5462 1761 0,'0'-3'14'0,"-21"0"15"16,3 1 15-16,3 2 1 0,-4 0-10 0,-17 0 17 16,13 0-21-16,2 0 7 15,3 12-9-15,-3-1 0 0,6-1-2 0,-19 10 15 16,24-10-23-16,-3 2-2 0,5 1 0 15,3-1 1-15,0 12 18 0,5-14-24 16,0 0-6-16,0-2 3 0,0 0 1 16,18-3 4-16,21 1 12 0,-24-6-9 15,3 0 4-15,3 0 7 0,-3 0 3 0,3-13-5 16,15-8 4-16,-18 10-26 0,26-29 12 16,-33 26 5-1,-4 1 18-15,1 2 15 0,-5 2 10 0,2-4 11 16,-5 10-72-16,0 1-17 0,0 2 1 15,0 0 3-15,0 0 5 0,0 0 8 16,0 0-2-16,0 12-3 0,0-2-1 16,0 1-7-16,0 0 1 0,0 10-23 0,0-10-2 15,0-3-42-15,0 1-42 16,21-2-40-16,17 3-260 0,-17-5 124 0,2-4-163 16,6-1 14-16,-1 0 55 15</inkml:trace>
          <inkml:trace contextRef="#ctx0" brushRef="#br0" timeOffset="55510.9019">3930 5489 1597 0,'0'-8'34'15,"0"4"83"-15,0 0-48 0,0 4-3 16,0 0-14-16,0 0-6 0,0 0 14 16,0 0-46-16,0 0-8 0,0 0-4 15,0 0 0-15,0 0-1 0,0 0-4 0,0 0 5 16,0 0 2-16,0 0 1 0,15 8 23 15,-2 2 28-15,11 9 100 0,-14-9-100 16,3 1-31-16,-5 0-20 16,-1-1-4-16,1 6 8 0,-8-10 0 15,0 0 9-15,0-2 20 0,0-2 33 16,0 0 33-16,0-2 153 0,0 0-161 0,0 0-34 16,0 0-36-16,0 0-18 0,0-10-4 15,0-12-7-15,0 8 4 0,0 1 0 16,0-1-1-16,0-1 3 0,34-14-1 15,-19 15-1-15,-4 4-6 0,2 1 0 16,-3 1-10-16,3 3 0 0,8 1 1 16,-11 4 16-16,6 0-1 0,-1 0 0 15,3 9-3-15,-2 2 1 0,28 8 3 0,-29-8-2 16,3-1-1-16,-2 2 4 16,-1-2-4-16,-2 2 4 0,5 13-32 15,-10-14-46-15,3 0-80 0,-1-2-63 16,-2 1-52-16,10 3-393 0,-8-8 124 0,0 0 68 15,-2-3 102-15</inkml:trace>
          <inkml:trace contextRef="#ctx0" brushRef="#br0" timeOffset="55755.3387">4556 5289 2018 0,'0'-10'26'15,"0"3"10"-15,0 3-1 0,0 4 6 0,0 0-18 16,0 0 27-16,0 0 25 0,0 12 18 16,0 1-19-16,0 18 34 0,0-12-73 15,0 1 1-15,0 0-9 0,16 0-4 16,-16 18-6-16,13-20-14 0,-13 0 0 16,13-2 1-16,-6-2-15 0,1 0-44 15,2 9-202-15,-4-13 68 0,1-2-32 0,-1-2-39 16,-4-2-224-16,6-2 3 0</inkml:trace>
          <inkml:trace contextRef="#ctx0" brushRef="#br0" timeOffset="54751.8588">2618 5398 1587 0,'0'-11'13'0,"0"-1"24"15,0 3 39-15,0-1 22 0,0 1-4 0,18-4 9 16,-18 7-83-16,26 1 5 16,-8 0 7-16,5 2 6 0,6 3 1 15,33 0 26-15,-29 10-38 0,1 1-5 0,0 0-7 16,-1 4 7-16,19 15 46 0,-36-14-33 15,-3-2-9-15,-3 1-9 0,-10-5 0 16,0 0 7-16,0 6 23 16,0-10-25-16,-23-1-10 0,2 0 1 0,0-1-6 15,1 0-5-15,-24 1 6 0,20-4-4 16,-2-1 12-16,3 0 14 0,0 0 11 16,-6 0 52-16,22-10-62 0,-1 10-17 15,5-8-16-15,3 8 0 0,0 0-8 0,0 0 0 16,0 0 12-16,18 0-3 0,0 0 1 15,-2 12-4-15,7-1 3 0,26 17 7 16,27 17-3 0,-22-17-81-16,-31-15-56 0,8-2-67 15,-2 0-74-15,33 6-626 0,-26-10 399 0,3-4 91 16</inkml:trace>
          <inkml:trace contextRef="#ctx0" brushRef="#br0" timeOffset="54338.9057">2652 5368 2093 0,'0'-16'115'16,"0"11"0"-16,0 0 6 0,0 3-43 0,0 2-34 15,0 0-46-15,0 0 0 0,0 10 20 0,0 2 18 16,12 1-1-16,-12 2 4 15,29 22-9-15,-19-17-26 0,3 2-4 16,-5 0 2-16,0 1-2 0,2-2 1 16,8 22-79-16,-13-24-20 0,6-2-54 0,-4 0-19 15,4-6-16-15,2 7-184 16,-8-13 109-16,-5-1-134 0,3-4 8 0,-1 0 35 16</inkml:trace>
          <inkml:trace contextRef="#ctx0" brushRef="#br0" timeOffset="56238.3032">4833 5360 1704 0,'5'-1'10'15,"-2"0"22"-15,2 1 24 0,-2 0 15 16,-1 0 3-16,-2 0 71 0,0 0-68 15,0 0 12-15,0 8-7 0,0 0 3 16,-21-8-10-16,-15 16 55 0,18-8-68 16,-5-3 2-16,5 1-6 0,-6-1 5 15,-14 3 32-15,19-3-67 0,7-2-8 0,-4 0-16 16,6 1 4-16,4-1-3 0,-1 2 6 16,7-1-1-16,0-2 7 0,0 1-2 15,0 0 4-15,0 1-5 0,23 3 2 0,-7-2-14 16,2-1 3-16,-3 0-2 15,6 2-1-15,49 12-115 16,-47-11-45-16,21 4-324 0,-23-6 197 16,-1-3-108-16,1 0-162 0,2 0 46 0</inkml:trace>
        </inkml:traceGroup>
        <inkml:traceGroup>
          <inkml:annotationXML>
            <emma:emma xmlns:emma="http://www.w3.org/2003/04/emma" version="1.0">
              <emma:interpretation id="{64EA26EA-F556-49B0-90DC-0544774D22FD}" emma:medium="tactile" emma:mode="ink">
                <msink:context xmlns:msink="http://schemas.microsoft.com/ink/2010/main" type="inkWord" rotatedBoundingBox="25265,16259 26116,16248 26120,16556 25269,16567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56827.1888">5721 5253 1673 0,'0'-2'15'0,"0"1"23"15,0 1 19-15,15 0 112 0,-2 0-85 16,0 0-5-16,0 0-16 0,5 0-4 16,47 23 138-16,-37-16-120 15,27 12 66-15,-30-9-64 0,1 1 1 0,-2 3-9 16,-4-1-10-16,1 0-18 16,7 14 33-16,-15-11-43 0,0-4 7 15,-5 1-5-15,0-3-7 0,-8 1 12 0,0 9 24 0,0-11-32 16,0 0-11-16,0-3-9 15,-21 2 1-15,-12 6-1 0,17-8-6 16,-2 1-3-16,-3-3-4 16,6 0-9-16,-3 0-52 0,-19 3-229 0,19-6 65 15,3 2-24-15,4-1-18 0,-2-1-55 16,3 1-171-16,-8-2-506 0</inkml:trace>
          <inkml:trace contextRef="#ctx0" brushRef="#br0" timeOffset="56490.9091">5402 5309 1693 0,'0'-4'17'0,"0"0"29"0,0 0 42 16,13-2 153-16,-13 4-126 0,0 1-15 16,0-2-15-16,0 1 2 0,0-1 50 15,0 2-94-15,0-1-18 0,0 2-16 16,0 0-5-16,0 0 8 0,-13 0 50 0,-2 11-12 15,-1-3 7-15,1 1-4 0,-6 1-7 16,3 3-12-16,-13 13 2 16,21-12-15-16,10 0-2 0,0 0 0 0,0 1-5 15,0-1-4-15,0 7 4 0,25-11-4 16,1-1-6-16,-2-2 0 16,4-2-1-16,42 2-144 0,-31-4-55 0,2 1-86 15,-2-2-66-15,2-2-152 0,-2 0-94 0</inkml:trace>
        </inkml:traceGroup>
        <inkml:traceGroup>
          <inkml:annotationXML>
            <emma:emma xmlns:emma="http://www.w3.org/2003/04/emma" version="1.0">
              <emma:interpretation id="{CF340BA7-FEDD-4F09-A78F-BC6BDF03C39F}" emma:medium="tactile" emma:mode="ink">
                <msink:context xmlns:msink="http://schemas.microsoft.com/ink/2010/main" type="inkWord" rotatedBoundingBox="26594,16183 28254,16161 28259,16498 26598,16519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59139.6117">7742 5374 1780 0,'2'-10'24'0,"-2"4"41"0,0 0 28 15,0-6 127-15,0 7-148 16,0 1-23-16,0 1-24 0,0 0-10 16,0 2-11-16,-18 0-5 0,-3 1 8 15,8 0 0-15,1 0 13 0,-1 0 0 0,0 9 3 16,-13 9 16-16,15-9-17 0,1 3-3 15,2 0 1-15,1 1 0 0,-1 0-8 16,3 11 8-16,5-13-16 16,0-2 1-16,0-1-1 0,0-2 4 15,23 0 17-15,-8-4-9 0,4 0-1 0,-4-2 7 16,6 0 15-16,-3 0 9 0,21 0 53 16,-24-12-66-16,3 4-9 0,-5-2-4 15,-2 1 12-15,-1-2 4 0,0-7 26 0,-4 12-51 16,-4-2-15-16,-2 8-5 15,0-5-2-15,0 5 2 0,0 0-4 16,0 0 11-16,0 0-3 0,0 0 4 16,0 0-4-16,0 20 11 0,0-11-4 0,0 0-2 15,0 0-2-15,0-1-1 16,0 0 2-16,34 5 8 0,-21-7-10 0,2-1-1 16,3-1 0-16,0-1-1 15,6 0-18-15,25-1-63 0,-26-2 28 0,3 0 17 16,-3 0 17-16,1 0 12 0,14 0 12 15,-22-9 5-15,-6 1-6 0,3-1 2 16,-8-1-4-16,-2 0 0 0,2-19-5 16,-5 13 9-16,0-1-1 0,0-2 4 15,0 1 4-15,0 0-9 0,0-17 3 0,0 19 7 16,-18-1 22-16,18 2 14 16,0 1 12-16,0 1 2 0,-23-6 33 15,5 9-57-15,18 4-1 0,-18 1-2 0,18-1 0 0,-16 0 18 16,16 4-34-16,0 1-4 15,0 0-11-15,0 1-5 0,0 0-4 16,0 0-17-16,0 0 21 0,0 0-1 16,0 0 6-16,0 13 3 0,0-2-1 0,0 18 14 15,0-13-3-15,16 4 2 16,-3 0-3-16,-1 2-3 0,7 23-1 16,-4-23-2-16,-5-3-1 0,1 2 2 15,-1-5-8-15,1-1-21 0,12 9-213 0,-13-16 19 16,1-2-56-16,-4-1-7 0,4-4-100 15,-6 1-228-15,0-2-402 0</inkml:trace>
          <inkml:trace contextRef="#ctx0" brushRef="#br0" timeOffset="59309.8461">7876 5256 2245 0,'-8'0'49'16,"1"0"3"-16,7 0-5 0,0 0-34 15,0 0-12-15,23 0 2 16,26 7-1-16,-26-7-14 0,8 6-57 0,1 0-65 16,-1-6-107-16,0 6-211 15,31 2-551-15</inkml:trace>
          <inkml:trace contextRef="#ctx0" brushRef="#br0" timeOffset="58472.1045">6603 5256 1888 0,'8'-11'24'0,"2"3"45"0,-2-2 42 15,10-6 197-15,-13 10-168 16,3-1-15-16,0 2-37 0,-6 1-28 0,1 1-34 16,-1 3-44-16,4 0 11 15,-1 0 18-15,0 11 29 0,3 0 24 0,0 3 9 16,10 22 30-16,-5-14-80 0,-3 2-13 15,-2 2-2-15,-1-1 2 0,9 23-3 16,-6-10-3-16,1-7 6 16,-11-20-8-16,2-3 3 0,-2-2 1 15,0-1 7-15,0-2 13 0,0-1 77 16,0-2-57-16,0 0-11 0,0 0-21 16,0 0-15-16,-15-10 2 0,-3-10 1 15,2 8-5-15,3-4-9 0,13 0-10 0,-10 0 7 16,10-20 3-16,0 19 9 15,0 5-7-15,0 0-1 0,0 3 2 0,18 2-2 16,13 1 4-16,-10 6 5 0,-3 0 4 16,5 0-3-16,3 0 0 0,5 0-1 0,29 7 5 15,-35-7-2-15,1 7 2 16,-2-7 1-16,-4 0 4 0,-2 0-5 16,3 0 5-16,-13 0-9 0,-6 0-1 15,4 0-4-15,-4 0-1 0,1-18-2 16,-3 8 9-16,0 1 2 0,0-2-3 0,0-1 2 15,0 1-4-15,-18-10 1 0,18 10 1 16,-18 4-3-16,18 1-3 16,-11 2 2-16,11 0-4 0,-13 2-4 15,13 2 4-15,0 0 4 0,0 0-2 0,0 0 4 16,0 22-4-16,0 1 12 16,0 6 1-16,0-13-7 0,0 0 7 15,0 2 3-15,0-1 11 0,21-1 9 0,7 17 33 16,-15-18-39-16,3-1-11 15,-3-1-4-15,-3-4 5 0,-2 0 1 16,2 1 90-16,-4-8-24 0,-6-1 16 16,0-1-20-16,0 0 25 0,0-9-105 15,0-1 2-15,0-14 3 16,0 9 2-16,0-2-1 0,0-1-6 0,0 0 4 16,0 2-3-16,0-14-2 0,0 17 2 15,33-7-15-15,-12 20 14 16,-8 0 6-16,5 0-3 0,-3 0 1 15,4 12-1-15,19 12-5 0,-14-11 9 16,-4 2-4-16,1 1 1 0,-3 1 5 16,18 17-10-16,-20-19 6 0,-1-2-14 15,-2-1-32-15,-2-1-65 0,2-1-56 0,2 4-285 16,-4-8 189-16,-4-1-45 16,-1-1-69-16,4-1-211 0,-2-3-7 15</inkml:trace>
        </inkml:traceGroup>
        <inkml:traceGroup>
          <inkml:annotationXML>
            <emma:emma xmlns:emma="http://www.w3.org/2003/04/emma" version="1.0">
              <emma:interpretation id="{FEE90C9C-C6E0-4FA8-8DE7-D8D83A6D34C3}" emma:medium="tactile" emma:mode="ink">
                <msink:context xmlns:msink="http://schemas.microsoft.com/ink/2010/main" type="inkWord" rotatedBoundingBox="28868,16133 32142,16091 32149,16663 28875,16706"/>
              </emma:interpretation>
              <emma:one-of disjunction-type="recognition" id="oneOf28">
                <emma:interpretation id="interp36" emma:lang="" emma:confidence="0.5">
                  <emma:literal>eats.</emma:literal>
                </emma:interpretation>
                <emma:interpretation id="interp37" emma:lang="" emma:confidence="0">
                  <emma:literal>eats,</emma:literal>
                </emma:interpretation>
                <emma:interpretation id="interp38" emma:lang="" emma:confidence="0">
                  <emma:literal>eats</emma:literal>
                </emma:interpretation>
                <emma:interpretation id="interp39" emma:lang="" emma:confidence="0">
                  <emma:literal>easts.</emma:literal>
                </emma:interpretation>
                <emma:interpretation id="interp40" emma:lang="" emma:confidence="0">
                  <emma:literal>easts,</emma:literal>
                </emma:interpretation>
              </emma:one-of>
            </emma:emma>
          </inkml:annotationXML>
          <inkml:trace contextRef="#ctx0" brushRef="#br0" timeOffset="61181.4048">10562 5299 1693 0,'8'-2'23'0,"0"2"2"0,-6 0 17 16,1 0 13-16,2 0 1 0,3 0 69 15,-3 11-78-15,-2-1 0 0,5-3-2 16,-1 0 4-16,1 1 4 0,15 4 71 16,-10-6-59-16,3-2-3 0,-1-4-12 15,3 2 7-15,1-2 3 0,17 0 61 0,-21 0-58 16,1 0-5-16,17-12 106 15,-27 3-126-15,-1 1-12 0,0 1-17 16,-5-1-3-16,0-5-6 16,0 7 0-16,0 1-3 0,0 0-3 0,0 2 1 0,-21 3-2 15,-12 0 1 1,20 0 3-16,-3 0 3 0,1 0-2 0,-3 11 4 16,-1-1-1-16,-12 12 2 15,18-9-6-15,0 1 4 0,6-1 5 0,-1 2-5 16,5-3 11-16,3 15 2 0,0-15-7 15,0-2-3-15,26 0 2 0,-2-2-17 16,-1-2-74-16,34 1-321 0,-24-5 112 16,1-1-24-16,2-1-82 0,-2 0-154 15,0 0 65-15</inkml:trace>
          <inkml:trace contextRef="#ctx0" brushRef="#br0" timeOffset="61422.6326">11176 5325 1817 0,'5'-5'25'0,"-5"0"25"15,0 2 16-15,0 3 7 0,0-3-23 16,0 3 0-16,0 0-21 0,0 0 18 16,0 0 10-16,-18 0-5 0,18 0-12 0,-39 21 15 15,21-11-25-15,2-2 4 16,-2 3 7-16,5 0 4 0,0 0 7 0,-7 11 59 16,20 0-48-1,0-4-48-15,0-11-8 0,0 0 2 0,0 1 5 16,20-4-5-16,-2 0-3 15,37 2-4-15,-22-5-42 0,6 0-61 0,0-1-73 16,0 0-67-16,0 0-49 0,33 0-554 16,-36-13 372-16,-5 1 89 0</inkml:trace>
          <inkml:trace contextRef="#ctx0" brushRef="#br0" timeOffset="62049.2242">11489 5096 1605 0,'-8'0'42'0,"8"0"26"15,-3 0 22-15,3 0 15 0,0 7-11 0,0 12 72 16,0-7-86-16,0 1 5 0,0 4 6 16,0 1 16-16,0 3 8 0,0 25 97 15,16 2-74-15,-1-22-100 16,11 21 33-16,-15-25-51 0,-4-3-5 15,-7-1-7-15,11-3-1 0,-9-2 2 0,-2 5 12 16,0-13-3-16,0-4 17 16,0 2 17-16,0-2 33 0,0-1-7 15,0 0 21-15,0 0-95 0,-18 0 1 0,0-10 0 16,5 0 2-16,0-2-1 16,-10-12 1-16,15 14-7 0,8-1-1 0,0 2-2 15,0 2-2-15,0 2-3 0,0 5-2 0,0 0 8 16,24 0-2-1,22 0 4-15,-23 0-1 0,6 0 5 16,-1 0-2-16,6 0-5 0,0 0 7 16,30 0 4-16,-35 0-6 0,-1 0 2 0,-4 0-5 15,-4 0 6-15,-4-7 1 16,7-10 3-16,-13 10-6 0,-4-2-5 16,-4 2 1-16,1-2-10 0,-3 1 12 15,0-7 4-15,0 9 4 0,0 0-10 0,0 2-8 16,0 1 5-16,0 2-1 0,-16-2-14 15,16 3 8-15,0 0 0 0,0 0-1 16,0 0 9-16,0 0-1 0,0 0 5 16,0 10 36-16,0-2 8 0,0 1 10 15,0-1 10-15,16 3 0 0,-3 0-17 0,10 13 30 16,-13-10-52-16,1-1-4 16,-1 0-2-16,0 1-16 0,-2-4 2 15,8 10-6-15,-11-13 3 0,0 1-3 0,-2-5 0 16,-1 0-2-16,-2-2 2 0,0 0-32 15,0 1-16-15,0 0-49 0,0-2-87 16,-18 1-112-16,-5 0-109 16,-32 0-821-16,-14-1 3 0</inkml:trace>
          <inkml:trace contextRef="#ctx0" brushRef="#br0" timeOffset="62206.0389">12097 5352 2624 0,'13'0'40'16,"2"0"67"-16,1 0-37 16,-11 0-72-16,3 0-23 0,-8 0-26 0,0 0-54 15,0 0-66-15,0 8-90 0,0 1-83 16,-21 5-710-16,6-7 616 16</inkml:trace>
          <inkml:trace contextRef="#ctx0" brushRef="#br0" timeOffset="59730.712">8878 5261 1930 0,'0'0'37'0,"0"0"23"0,0 0 27 16,0 0 108-16,0 0-130 0,0 0-18 15,0 0-12-15,18 0 18 0,-3 0 21 16,24 0 65-16,-16 0-100 0,3 0-24 16,5 8-6-16,0 2 1 0,0 0 1 0,32 13 23 15,-32-10-11-15,-5 2 0 16,-3 1-2-16,-5 2 3 0,-3-2 3 0,4 15 38 16,-14-18-26-16,-5-1 3 15,0-4 14-15,0 0 21 0,0-4 11 0,-18 1 65 16,18-4-100-16,-21-1-8 0,3 0 2 15,-3 0 10-15,3 0-14 0,-21 0 6 16,21 0-46-16,3-15 1 0,-1 1-3 16,0-3-1-16,9 0-7 0,-1-22-20 15,8 19-24-15,0 1-36 0,39-31-460 16,-19 38 302-16,4 4-12 16,-1 0-43-16,6 4-73 0,27-5-634 15,-27 7 572-15,2 1 120 0</inkml:trace>
          <inkml:trace contextRef="#ctx0" brushRef="#br0" timeOffset="60341.1916">9488 5261 1638 0,'0'6'66'0,"0"2"25"0,0-2 17 0,0 2-10 15,0-1-22-15,0 9 29 0,0-9-80 16,0 2-6-16,0-1-4 0,0 2 2 16,0-2 21-16,19 7 85 0,-19-10-25 15,20 1 2-15,1-4-8 0,-3 2 2 16,-2-4-7-16,20 0 58 0,-21 0-100 0,3 0-14 15,-5-12 3-15,0 0 0 0,-5 2-1 16,0-14-5-16,-8 14-31 16,0-4-3-16,0 1-3 0,0 2 4 15,0 0 1-15,-18-6-6 0,2 10 2 0,16 2 3 16,-18 3 0-16,3 2-2 16,-1 0 8-16,-12 0-2 0,15 11 1 0,-3-2-6 15,3 2 7-15,0 0-1 0,-5 13 5 0,8 2-11 16,7-13 7-1,3 13 8-15,0-13-2 0,0-2-6 16,21 2 2-16,-6-2 1 0,24 9 7 16,8-8-6-16,7-5 2 0,3-7 5 15,-3 0-9 1,-4-19-34-16,-9-1-74 0,-28 9 19 16,2 0-6-16,6-29-103 15,-21 25 155-15,0-1 8 0,0 1 6 16,0 2 12-16,-18-22 11 15,3 25 1-15,15-1-8 0,0 8 0 16,0 1 0-16,0 1 4 0,0 1 0 16,0 0 7-16,0 0-1 0,0 0 3 15,0 9-5-15,0-9 0 0,20 12-3 0,-2-3-1 16,21 11 6-16,-18-9 2 16,2 1 11-16,0 1 17 0,1 1 13 15,-1-1 8-15,18 14 41 0,-22-14-44 0,-7-2 4 16,-1 0 6-16,-6-1 3 0,-2-3 6 15,-3 5 72-15,0-7-90 16,0-3-22-16,-26 0-16 0,0 0-4 0,0-2-1 16,-34 0-3-16,32 0-19 0,-6 0-53 0,1 0-76 15,-1 0-68-15,3-8-58 16,-26 0-295-16,34 8 221 0,5-6-154 16,0 6 30-16,5-7 59 0</inkml:trace>
          <inkml:trace contextRef="#ctx0" brushRef="#br0" timeOffset="60834.5545">10236 5269 1892 0,'13'-1'18'0,"0"0"4"0,-5 1 5 0,5 0 84 16,-11 0-29-16,1 12 20 0,-3 0-7 16,0 1 13-16,5 3-3 0,-2 26 98 15,2-21-115-15,0 2-9 0,0 4-10 0,3-1-12 16,0 0-15-16,13 23-3 15,-11-25-30-15,0-2-3 0,1 0 2 16,-1-4-2-16,-2-2-3 0,10 9 4 16,-13-17-3-16,0-1 4 0,-2-2-1 0,-1-4 1 15,1-1 3-15,0 0-15 16,-1 0-22-16,-2 0-20 0,0-11-8 0,0 0-12 16,0 0-11-16,0-19-69 0,-23 9 87 15,5 1 16-15,-6-4 5 0,9-2 5 16,-3-2 13-16,-11-31 11 0,19 29 11 15,10 1-1-15,-13 2 4 0,5 3 0 16,8 1 4-16,0-8 2 0,0 21-7 16,0 4-6-16,0 0-5 0,0 2 8 15,0 3-4-15,34 1 2 0,-16 0-2 0,0 0 6 16,5 0 21-16,1 11 14 16,-1-4 20-16,18 10 92 0,-25-7-68 15,2 0-7-15,-5 0-13 0,-5 3 0 0,0-1-6 16,-8 14 50-16,0-14-59 0,0 0-18 15,0 1-5-15,-21-5-9 16,21 2-4-16,-47 7 0 0,29-10-6 0,0-1-4 16,-3 0-19-16,3-2-56 0,-3 0-84 0,-10 2-335 15,18-5 218-15,6-1-27 16,-1 0-98-16,3 0-172 0,5 0 52 16</inkml:trace>
        </inkml:traceGroup>
      </inkml:traceGroup>
      <inkml:traceGroup>
        <inkml:annotationXML>
          <emma:emma xmlns:emma="http://www.w3.org/2003/04/emma" version="1.0">
            <emma:interpretation id="{4DB0252F-A774-4C50-ACA9-61147459AD27}" emma:medium="tactile" emma:mode="ink">
              <msink:context xmlns:msink="http://schemas.microsoft.com/ink/2010/main" type="line" rotatedBoundingBox="22606,16922 30781,16800 30786,17164 22611,17286"/>
            </emma:interpretation>
          </emma:emma>
        </inkml:annotationXML>
        <inkml:traceGroup>
          <inkml:annotationXML>
            <emma:emma xmlns:emma="http://www.w3.org/2003/04/emma" version="1.0">
              <emma:interpretation id="{8D4BDC59-A27F-46FC-929C-A8DACBC91CE9}" emma:medium="tactile" emma:mode="ink">
                <msink:context xmlns:msink="http://schemas.microsoft.com/ink/2010/main" type="inkWord" rotatedBoundingBox="22606,16944 24093,16922 24098,17233 22611,17256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63465.2024">2670 6145 1900 0,'-16'4'17'0,"3"-1"32"0,3 0 7 0,2-2 2 16,3 0-3-16,5 2-46 15,0-3 5-15,0 0 13 0,0 0 25 0,0 2 12 16,39 2 85-16,2-2-36 16,-12-2-75-16,38 0 22 0,-26 0-35 15,1 0-1-15,2 0 0 0,0-8-2 16,0 8 6-16,25-21 50 0,-40 14-38 16,-6 0-7-16,-7-1-11 0,-8 3-4 15,-8-1-11-15,0-6-9 0,0 7-5 0,0 1 2 16,-24-2-3-16,1 2 1 0,-3 1 1 15,-23 0-3-15,20 3 4 16,4 0-11-16,4 0-10 0,3 0-10 16,7 0-9-16,1 0-23 0,10 0 47 15,0 0 26-15,18 7 0 0,0-2-4 16,6-1-4-16,7 0 3 0,2 0-2 16,9 2-1-16,56 8-2 0,-49-7 2 15,3 1 4-15,-5 3 2 0,-4-2-5 16,-6 0 3-16,9 10 6 0,-30-11 7 0,-8-2 12 15,-8 0 9-15,0 0 3 16,0-1-4-16,-47 4-9 0,19-6-21 16,-6 0-6-16,-5-1 6 0,0 1-3 15,-5-1-7-15,-44-2-122 0,8 0-257 16,46 0 105-16,-28-12-539 16,39 3 317-16,8 1 93 0</inkml:trace>
          <inkml:trace contextRef="#ctx0" brushRef="#br0" timeOffset="63879.9844">3498 5979 1958 0,'13'-5'38'0,"2"-1"50"16,-4 1 22-16,1 2 12 0,1-3-10 16,-7 3-105-16,-1 3-11 0,3 0 1 0,-6 0 10 15,3 0 20-15,3 24 81 0,-3 4 7 16,-2-10-80-16,-3 19 10 15,0-18-16-15,0 1 1 0,2-4-5 16,1 3-3-16,2-1-6 0,16 14 2 16,-11-19-1-16,6-1 8 0,-1-2 18 15,6-2 9-15,-3-3-3 0,23-1 24 16,-17-4-47-16,4 0 1 0,-4 0 1 16,-1-12-8-16,-5 1-7 0,13-16-9 15,-10-2 6-15,-14 14-2 0,1-14 46 16,-5 15-1-16,-1 2 5 0,-2 3-14 15,3 2-24-15,0 1-20 0,-3 0-16 16,0 6 9-16,0 0 2 16,0 0-6-16,0 0 9 0,0 8 1 0,0 12 1 15,0-8 1-15,0 0 1 0,0 2 4 16,0-1-4-16,0 1 2 0,18 12-45 16,13-6-142-16,-16-10 21 15,14 3-286-15,-19-9 179 0,3-2-58 0,0-2-194 16,0 0-55-16,0 0 78 15</inkml:trace>
          <inkml:trace contextRef="#ctx0" brushRef="#br0" timeOffset="64293.1772">3932 5968 1828 0,'-7'0'15'0,"4"0"23"0,1 0 11 0,-1 0 27 0,0 0 12 16,3 8 97-16,0-8-66 15,0 0 37-15,0 0 40 0,0 0 16 16,0 0-29-16,0 0 21 0,0 0-162 16,0 0-12-16,0-9-11 0,0 0-6 0,0 2-8 15,0-6-6 1,0 3-5-16,0 6-44 0,0 1-44 0,0 3-58 16,0 0-47-16,0 0-41 0,0 0-7 15,0 0-8-15,0 0-389 0,-18 11 139 16,-2-2 54-16,4 1 97 0</inkml:trace>
        </inkml:traceGroup>
        <inkml:traceGroup>
          <inkml:annotationXML>
            <emma:emma xmlns:emma="http://www.w3.org/2003/04/emma" version="1.0">
              <emma:interpretation id="{80F84AE7-875F-49C3-BC46-F0DF7EFF9024}" emma:medium="tactile" emma:mode="ink">
                <msink:context xmlns:msink="http://schemas.microsoft.com/ink/2010/main" type="inkWord" rotatedBoundingBox="24403,17003 26159,16977 26162,17209 24407,17235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65801.9813">5110 5995 1740 0,'0'0'0'16,"-8"0"21"-16,8 0 22 0,0 0 13 15,0 0 28-15,0 11 45 0,0-3-92 0,0 1-19 16,0-1-7-16,0 2 4 0,18-1 10 15,16 8 67-15,-16-9-19 0,3-2 10 16,2-1-2-16,0 0-8 0,3-3-13 16,0-2 5-16,21 0 71 0,-27 0-67 15,-4 0-18-15,2 0-18 0,-5-11-6 0,-3 2 1 16,1-7 23-16,-9 6-34 16,-2 0-13-16,0 2-8 0,0-2 3 15,0 1-3-15,-18-4-13 0,-5 8 12 0,-1 1-2 16,6 2 3-16,-2 2 0 15,-4 0-2-15,-43 10 4 0,41 0-2 16,8-4 6-16,-13 13 1 16,21-8 0-16,5 0-1 0,-1 1 5 0,6 2-3 0,0 0 1 15,18 14 4-15,8-13-6 16,0-2 5-16,8 1-2 0,5-1-7 16,7-2-64-16,58 5-319 0,-47-11 77 15,0-1-49-15,0-4-104 0,2 0-101 0,-7 0 93 16</inkml:trace>
          <inkml:trace contextRef="#ctx0" brushRef="#br0" timeOffset="65940.6553">5757 6029 1764 0,'-16'-8'13'16,"16"2"35"-16,-10-1 101 0,10 5-27 16,0-1-100-16,0 2-6 15,0 1-15-15,0 0 3 0,0 0 10 0,18 0 19 16,3 0 14-16,23 21 68 15,-16-13-58-15,3 2 1 0,3-1 1 16,0 2-10-16,2 1-16 0,26 9-11 16,-31-10-17-16,-8 0 9 0,-7 0 4 0,-1-2 5 15,-7-2 10-15,-5-1 7 16,-3 5 46-16,0-9-53 0,-18-1-12 0,-6 0-3 16,1-1 3-16,-8 0 30 15,-34 0 108-15,29 0-76 0,2-9-23 0,3-1-32 16,3 2-8-16,5-1-9 0,-11-10-2 15,26 8-8-15,8 1-2 0,0 1-12 16,0 0-16-16,0 2-60 0,31 1-77 16,39-6-291-16,-31 4 201 0,10 2-36 15,8 1-197-15,10 0-83 0,8-2 78 0</inkml:trace>
          <inkml:trace contextRef="#ctx0" brushRef="#br0" timeOffset="65220.8361">4688 6029 1683 0,'3'0'35'0,"-1"0"33"0,-2-6 34 16,3 6 22-16,-3 0-19 0,2 0-24 15,-2-5 9-15,0 5-61 0,0 0-9 0,0 0-1 16,0 0-1-16,0-3-8 0,0 1 4 16,0 2-13-16,-18 0-4 0,3 0 0 15,-6 0 2-15,6 0-1 0,-27 0 2 16,19 0-2-16,0 11 3 0,-1-1-4 15,6-2 5-15,-3 0-1 16,-25 23 12-16,36-20-10 0,2-2-1 16,8 13 4-16,0-13-3 0,0 0 0 15,15 0-2-15,9 1 1 0,-1-3 2 0,47 6-22 16,-29-9-52-16,8 0-88 16,3-4-106-16,5 0-222 0,3 0-50 15</inkml:trace>
        </inkml:traceGroup>
        <inkml:traceGroup>
          <inkml:annotationXML>
            <emma:emma xmlns:emma="http://www.w3.org/2003/04/emma" version="1.0">
              <emma:interpretation id="{16466349-9CA6-4D6F-B3C0-C001A7861FD3}" emma:medium="tactile" emma:mode="ink">
                <msink:context xmlns:msink="http://schemas.microsoft.com/ink/2010/main" type="inkWord" rotatedBoundingBox="27111,16855 30781,16800 30786,17164 27117,17219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66292.0731">7493 5905 2062 0,'0'-15'77'0,"0"2"132"0,0 8-125 0,0-1-27 0,-18 3-47 15,3 0-10-15,-1 0 2 16,-5 3-2-16,-17 0 0 0,14 0-3 16,-2 9 1-16,3 2 5 0,0-3-9 15,-3 5 7-15,-10 6-3 0,25-8 6 0,4 0 0 16,7 0-1-16,0-1-3 15,0 2 6-15,23 10 3 0,31 0 7 16,-23-12-7-16,34 11 6 16,-31-11-5-16,2-2-2 0,-5 0 0 0,-5 0 11 15,-3-1 22-15,11 4 86 0,-24-6-59 16,-7-3-22-16,-3 1-10 0,0-3-1 16,0 2-7-16,-21-2 20 0,-28 1-36 15,15-1-11-15,-36 0 2 0,29 0 0 16,2 0-22-16,0 0-70 15,3 0-71-15,5-11-72 0,-21 3-328 16,31 0 216-16,9 2-155 0,1 0 38 16,11 2 62-16</inkml:trace>
          <inkml:trace contextRef="#ctx0" brushRef="#br0" timeOffset="66640.8079">7555 6002 1767 0,'11'0'5'16,"-1"0"20"-16,-7 0 1 0,4 0 10 15,1 0 10-15,-5 0 7 0,2 10-8 16,16 7 18-16,-11-11-39 0,3 1 11 16,0-1 3-16,5-1 0 0,0 0-2 15,0 0-10-15,21-3 8 0,-13-2-14 0,-3 0 21 16,-5 0 24-16,0 0 6 16,-2 0-7-16,7-8 15 0,-15 0-53 15,-3 1-4-15,-2-1-11 0,-3-2-7 0,0 0 6 16,0-8 5-16,-31 2-13 15,10 11-3-15,-15-2-3 0,18 5 7 16,0 2-5-16,-1 0 1 0,-1 0 0 16,7 0 0-16,-16 0 3 0,16 12 4 0,3-2-1 15,2 0 4-15,0 1 5 16,6 1 0-16,-1 0 2 0,3 13 7 16,0-13-20-16,21 1 4 0,-3-2-9 15,11 1 5-15,-1-1 2 0,42 8-85 0,-31-11-73 16,5-2-89-16,-3-1-102 15,3-3-190-15,-5 1-21 0,-5-3 90 16</inkml:trace>
          <inkml:trace contextRef="#ctx0" brushRef="#br0" timeOffset="66875.943">8088 5853 2136 0,'-5'-11'69'16,"5"6"27"-16,0 5-78 15,0 0 6 1,0 0 109-16,0 24 51 0,0-9-111 16,0 0-9-16,0 3 0 0,0 1-13 0,0 1-12 0,0 4-11 15,0 19-9 1,0-19-15-16,0-2-5 0,0-1 0 0,0-2-2 16,0 0-25-16,18 15-195 15,-18-21 0-15,18-1-62 0,-18-3-80 0,16-2-234 16,0-2 75-16</inkml:trace>
          <inkml:trace contextRef="#ctx0" brushRef="#br0" timeOffset="67208.9603">8365 6037 1563 0,'0'0'17'0,"0"0"27"0,0 0 17 15,0 8 93-15,0-8-138 0,0 8-1 16,0 4 39-16,0-7 0 0,18-5 12 15,-18 6 4-15,21-6 5 0,-5 0-14 16,15 0 46-16,-16 0-70 0,-2 0-4 16,0 0-6-16,-3 0 21 0,-2-11 17 0,3 3 2 15,-4-8 36-15,-7 9-78 16,0 2-10-16,0-1-6 0,0 1-1 0,0 1-8 16,-36-2-6-1,36 6 1-15,-36 0 10 0,7 0 17 16,14 0-13-16,-11 18 1 15,13-10-9-15,3 0 1 0,-3 0 2 0,8 2 0 16,2-1 2-16,3 8 7 0,0-9-8 16,0 2-5-16,23-2-10 15,60 12-337-15,-49-15 105 0,74 2-802 16,-69-7 579-16,-3 0 97 16</inkml:trace>
          <inkml:trace contextRef="#ctx0" brushRef="#br0" timeOffset="67403.1377">8992 5992 1865 0,'5'-10'1'0,"-5"3"2"0,0 2 12 16,-21 1 60-16,0 4-12 0,1 0-11 0,-50 9 34 15,46 0-71-15,1 1 1 16,0-2-3-16,2 3 2 0,3 1 3 16,-8 11 13-16,18-11-19 0,8-2-5 15,0 1 1-15,0-1 2 0,0-1-1 16,50 4 0-16,9-3-53 0,-23-8-51 15,45-2-334-15,-40 0 4 0,3 0-60 16,0-10 88-16</inkml:trace>
          <inkml:trace contextRef="#ctx0" brushRef="#br0" timeOffset="67849.6812">9235 5853 1765 0,'-13'-6'13'16,"13"1"4"-16,-10 0 13 15,-1 5-18-15,11 0 10 0,0 0 26 16,0 20 115-16,0-12-136 16,0 3-4-16,0 0 6 0,0 2 20 15,18 14 60-15,0-14-56 0,-2 3-7 16,2 0-9-16,0 0-1 0,0-1-11 16,18 16 11-16,-12-4-6 0,-14-15-12 15,0 6 36-15,-7-12-30 0,0-2 9 16,-3-1 3-16,0-1 4 15,0-1 1-15,0-1 2 0,-39 0-22 16,21 0 3-16,-19-8 53 0,19 8-34 16,0-11-15-16,0 0-15 0,8 0-6 15,-3-1-3-15,8-8-6 0,5 9-2 0,0 1 1 16,0 3-3-16,18-2 1 16,5 4-1-16,0 1 2 0,29-2 2 0,-23 4 1 15,2 1-2-15,0 1-1 0,-3 0 0 16,-2 0 2-16,21 0-12 0,-24 0 8 15,-5 9 1-15,-2-2 6 0,-3 0-1 16,-3-1-2-16,3 1 5 0,2 11-1 16,-4-10 0-16,-4 0-2 0,-1 1 4 0,1-1 1 15,9 14-28 1,-11-17-56-16,0 0-63 0,-5-2-66 16,0 3-336-16,3-4 70 15</inkml:trace>
          <inkml:trace contextRef="#ctx0" brushRef="#br0" timeOffset="67986.4752">9729 5877 1373 0,'0'-2'-4'0,"0"0"5"16,0 2-1-16,0 0-2 0,0 0-101 0,0 18-346 15,0-10 147-15</inkml:trace>
          <inkml:trace contextRef="#ctx0" brushRef="#br0" timeOffset="68243.9721">9794 6008 1369 0,'10'7'5'0,"-2"1"53"0,2-2 50 15,1 2 21-15,-4 0 18 16,17 8 76-16,2-1-6 0,-11-9-105 16,21 5 155-16,-18-7-125 0,6-2-5 15,-4-1-21-15,6-1-4 0,3 0 12 16,20 0 63-16,0-9-97 15,-26-5-72-15,16-6 16 0,-26 9-16 16,-3-1-15-16,-2 1 5 0,-3-2-8 16,-5 0-6-16,0-11-7 0,0 3-9 15,-18 14 15-15,-15-3-47 0,17 8-35 16,-2 2-60-16,-3 0-55 16,1 0-37-16,-6 0-18 0,0 0-9 0,-29 8-325 15,30-8 156-15,1 10-37 0,4-4 83 16</inkml:trace>
          <inkml:trace contextRef="#ctx0" brushRef="#br0" timeOffset="68670.8418">10200 5946 1805 0,'18'-3'14'0,"11"-1"83"0,2 3 66 15,-13 1-90-15,21-3 70 16,-1 3-36-16,-1 0-69 15,-4 9-18-15,-22 2-1 16,12 9 34-16,-15-9-12 0,-3-1 12 0,0 2 9 0,0-1 4 16,-2 1-10-16,-3 10 42 15,0-5-19-15,0-10-37 16,0 4 113-16,0-7-36 0,0-3 16 16,0 0-6-16,0-1 13 0,0 0-33 0,0 0-35 15,0 0-14-15,0-11-54 0,0 1-5 16,0 0-2-16,0-4 5 0,0 0-7 15,0 0 2-15,36-13-13 16,-15 13 9-16,43-10-2 16,-43 20 4-16,0 4 0 0,0 0-2 0,-3 0-6 0,-3 11-19 15,3-1-49 1,11 13-241-16,-19-10 81 0,-2 1-47 0,-3-3-48 16,-2 2-86-16,-3-2-210 0,0 10-489 15</inkml:trace>
        </inkml:traceGroup>
      </inkml:traceGroup>
    </inkml:traceGroup>
    <inkml:traceGroup>
      <inkml:annotationXML>
        <emma:emma xmlns:emma="http://www.w3.org/2003/04/emma" version="1.0">
          <emma:interpretation id="{B900DF30-5A60-42B8-BC31-DE7317C9FA87}" emma:medium="tactile" emma:mode="ink">
            <msink:context xmlns:msink="http://schemas.microsoft.com/ink/2010/main" type="paragraph" rotatedBoundingBox="22118,17526 32509,17525 32510,18231 22119,1823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ADDA55F-4A7C-4429-8389-3BE000E864BF}" emma:medium="tactile" emma:mode="ink">
              <msink:context xmlns:msink="http://schemas.microsoft.com/ink/2010/main" type="inkBullet" rotatedBoundingBox="22118,17793 22315,17792 22316,17827 22119,17828"/>
            </emma:interpretation>
            <emma:one-of disjunction-type="recognition" id="oneOf32">
              <emma:interpretation id="interp44" emma:lang="" emma:confidence="0">
                <emma:literal>•</emma:literal>
              </emma:interpretation>
            </emma:one-of>
          </emma:emma>
        </inkml:annotationXML>
        <inkml:trace contextRef="#ctx0" brushRef="#br0" timeOffset="120161.1406">2324 6818 1686 0,'0'-4'70'0,"0"3"-2"0,0 1 101 0,0 0-100 16,0 0-9-16,-18 0-11 16,18-1-2-16,0 1-1 0,-16 0 30 15,3 0-38-15,13 0 1 0,-10 0 0 16,10 0 7-16,-10 0-8 0,4 0 31 0,1 0-40 16,5 0-2-16,0 0-10 0,0 0-7 15,-2 0-3-15,-1 0-1 0,3 0-2 16,0 0 0-16,0 0 5 15,0 0 15-15,0 0 9 0,0 0 59 0,0 0-40 16,0 0 9-16,0 0 10 0,0 0 6 16,0 0 5-16,0 0-11 0,0 0 19 15,0 0-71-15,0 0-6 0,0 0 2 16,0 0-1-16,0 0 8 0,0 0 21 16,0 0-17-16,0 0-8 0,0-5-4 0,0 5-5 15,0 0-4-15,0-3-8 0,0 3 5 16,0 0-4-16,0-4 4 15,-15 4-4-15,15 0 1 0,-16 0-9 0,16 0 9 0,-13 0-7 16,13 0 4-16,-13 0 2 16,8 0 0-16,-11 0 1 0,3 7-9 15,13-7 11 1,-5 6 1-16,5 0 3 0,0-6-5 0,0 0 4 16,0 3-2-16,0-3 17 0,0 0-5 15,0 0 1-15,0 0 2 16,0 0-13-16,13 0-3 0,-13 0 2 15,11 0 2-15,-11 0 1 0,20 0 14 16,-20-6-13-16,0 6 2 0,5 0 4 0,-5 0-9 16,0 0-1-16,0 0-21 15,0 0 9-15,0 0 2 0,0 0 5 16,0 0 1-16,0 0 0 0,0 0 2 0,0 0-1 16,0 0 0-16,0 0 1 15,0 4 0-15,0-4-1 0,0 0 3 16,0 4-2-16,0-4 6 0,0 0-1 15,0 0-2-15,0 0-1 0,19 0 3 0,-6 0 1 16,-1 0 5-16,17 0 12 16,-19-8-11-16,1 8-2 0,-4-5 3 0,-1 5-2 15,-1-6 4-15,-5 1 14 16,0 5-18-16,0-2-8 0,0 2-6 0,0 0 3 16,0-3-5-16,0 1-1 15,-21 1 3-15,8 1-1 16,-18-2-20-16,16 1-33 0,2 1-59 15,-3 0-87-15,3 0-78 0,0 0-47 0,-8 0-355 16,16 0 259-16,-5 0-150 0,2 9 83 16</inkml:trace>
      </inkml:traceGroup>
      <inkml:traceGroup>
        <inkml:annotationXML>
          <emma:emma xmlns:emma="http://www.w3.org/2003/04/emma" version="1.0">
            <emma:interpretation id="{4B27AA24-14DC-4C0D-8F4E-4E58E7119196}" emma:medium="tactile" emma:mode="ink">
              <msink:context xmlns:msink="http://schemas.microsoft.com/ink/2010/main" type="line" rotatedBoundingBox="22610,17526 32509,17525 32510,18231 22611,18232"/>
            </emma:interpretation>
          </emma:emma>
        </inkml:annotationXML>
        <inkml:traceGroup>
          <inkml:annotationXML>
            <emma:emma xmlns:emma="http://www.w3.org/2003/04/emma" version="1.0">
              <emma:interpretation id="{4BB57400-D387-455F-93C1-03ABFD618637}" emma:medium="tactile" emma:mode="ink">
                <msink:context xmlns:msink="http://schemas.microsoft.com/ink/2010/main" type="inkWord" rotatedBoundingBox="22610,17593 23580,17592 23581,17953 22611,17954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21061.4727">2619 6753 1926 0,'0'-11'40'0,"0"-9"193"16,0 12-56-16,0 1-11 0,0 1-29 15,0 0-28-15,0 1-25 0,0 1 12 16,0 3-78-16,0 1-22 0,0 0 4 16,0 0 19-16,0 8 14 15,21 1 17-15,-21-1 6 0,18 2 8 0,-8 11 40 16,8-8-60-16,-10 0-13 15,0 0-3-15,7 0-1 0,-7 0-3 0,7 9 22 16,-9-11-29-16,-1-3 6 16,0 0 7-16,0-2 18 0,-2 0 19 0,-3-4 16 15,5 0 101-15,0-2-113 0,0 0-20 16,-2 0-27-16,5 0-16 0,-3-9 0 0,13-13-4 16,13-7 0-1,3-10 0-15,-14 16-5 0,-2 0-1 16,-2 0-4-16,7 1 1 0,-2 0 4 15,13-14-10-15,-19 24-33 0,-2 1-45 0,-3 5-75 16,-2 1-91-16,-3 5-80 16,1 0-56-16,1 0-402 0,-2 13 227 15,-2 0 17-15,2-2 91 0</inkml:trace>
          <inkml:trace contextRef="#ctx0" brushRef="#br0" timeOffset="121255.0108">3090 6772 1839 0,'13'4'25'0,"-13"-1"42"0,10 1 42 16,-10 0 26-16,16 7 105 0,-16-8-148 0,0 3 2 16,0 1-3-16,0 1-4 15,0-1-11-15,0 10 15 0,0-8-67 16,0 0-12-16,0 1-6 0,0-1-3 16,0 2 1-16,0-3 0 0,0 11 1 0,0-10-60 15,0-2-62-15,0-2-61 16,0 1-59-16,0-4-76 0,0-2-814 15,0 0 615-15</inkml:trace>
          <inkml:trace contextRef="#ctx0" brushRef="#br0" timeOffset="121411.4396">3152 6653 1737 0,'-13'-3'7'16,"13"-2"4"-16,-18 2-1 0,18 0-3 15,-10 3-25-15,10 0-23 0,0 0-71 0,0 0-103 16,0 0-166-16,0 0-21 16</inkml:trace>
          <inkml:trace contextRef="#ctx0" brushRef="#br0" timeOffset="121733.9818">3478 6698 1515 0,'13'0'21'0,"-5"0"24"16,-3 0 27-16,-5 3 108 0,0-2-112 15,0 1-14-15,-18 1-25 0,-6 3-2 0,1-3-10 16,-21 9 5-16,21-7-7 16,5 3 14-16,2-1 2 0,6-1 7 0,10 1 4 15,-10 2-1-15,10 5 77 16,0-6-41-16,0-1 16 0,0 1-1 0,25 1 10 16,4-2-13-16,25 10 32 0,-23-9-90 0,-2 1-6 15,-3 1-12 1,31 10 17-16,-47-13-17 0,0-4 1 15,-10 2-2-15,0-2 9 0,0 1 12 16,0-2-19-16,-18 0-10 0,-3-1 0 16,1 0-4-16,-4 2 1 0,-27-3-48 15,22 0-72-15,-2 0-82 0,8 0-71 16,0 0-74-16,2 0-100 0,0 0-142 16</inkml:trace>
        </inkml:traceGroup>
        <inkml:traceGroup>
          <inkml:annotationXML>
            <emma:emma xmlns:emma="http://www.w3.org/2003/04/emma" version="1.0">
              <emma:interpretation id="{FC853991-D6F8-4AAC-A8F1-3E19FE9A6BFA}" emma:medium="tactile" emma:mode="ink">
                <msink:context xmlns:msink="http://schemas.microsoft.com/ink/2010/main" type="inkWord" rotatedBoundingBox="23777,17593 26719,17592 26720,18179 23778,18180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23921.588">5551 6792 2091 0,'0'0'65'16,"0"0"23"-16,0 0 22 16,0 0 6-16,0 0-12 0,21 0 93 15,-3 0-115-15,-3-8-10 0,-2 8 3 16,5 0 2-16,0-5-3 0,0 5-6 16,21 0 37-16,-18 0-67 0,-6 0-12 0,1 0-12 15,-3 0-10-15,-3 0-6 0,6 0-6 16,-14 0 8-16,1 0 7 0,-3 7 4 15,0 0-4-15,0 0 0 16,0-1-3-16,-21 8-1 0,-2-6 2 0,2-1-4 16,6 1 2-16,2-3-2 0,13 2 1 15,-13 1-7-15,3-4 8 0,10-2-4 16,0 0 2-16,0 2 7 0,0-1-1 16,0 0 5-16,28 5 19 0,0-2-25 0,1 0-5 15,5 0 0-15,2 5 3 16,0-4 4-16,42 14 9 0,-42-9-10 15,-2 1-3-15,-3 2 3 0,-6-1 2 0,-1 2-3 0,-6-2 5 16,10 18 5-16,-17-16-8 16,-6-3 7-16,-5 2 10 0,0-3 12 15,0 0 12-15,-21 8 48 16,3-12-53-16,-5-2-8 0,2-1-10 0,-2 0-6 16,-6-4-7-16,1 0-3 0,-34-1 4 0,28 0-12 15,0 0-3-15,3 0-5 16,0-12 2-16,3 4 9 0,-21-8-6 15,28 7-10-15,3 2-47 0,2 0-59 16,3-2-118-16,3 0-106 0,5-7-466 16,5-5-165-16,18 10 429 15</inkml:trace>
          <inkml:trace contextRef="#ctx0" brushRef="#br0" timeOffset="124389.9703">6288 6804 1583 0,'0'0'20'16,"0"-3"10"-16,0 3 30 0,0 0 24 0,0 0 0 15,0 0 94-15,0 0-105 16,0 10-4-16,0-2-1 0,0 0 9 16,0-3 17-16,16 1 15 0,-1 4 134 0,-4-6-127 15,-1 0-11-15,3-1-23 0,3-3-14 16,2 2-19-16,18-2 17 0,-15 0-36 15,-3 0 0-15,0 0-2 0,0 0 0 16,-3 0-2-16,-2 0-4 0,6-10 21 16,-14 2-27-16,0 2 0 0,-3-1-10 15,-2 1-3-15,0 2-1 0,0-8-14 16,0 8 8-16,-20 0-5 0,2-1 5 0,0 2 4 16,2 1-2-16,-28-2 6 15,0 2-11-15,23 2 4 0,-20 0-4 16,23 0 7-16,0 0-6 15,2 0 1-15,1 9 2 0,-1-9 0 0,-10 20 26 16,11-3 34 0,7-8-25-16,3 10 35 0,5-10-31 0,0 1-7 15,0-1-6-15,23 1-7 0,-5-1-7 16,24 10 1-16,-19-12-2 0,3 0-6 16,5 1 3-16,0-2 1 0,2 0-37 15,74 1-492-15,-74-7 192 0,1 0-38 16,33 0-711-16,-36 0 497 15,0-9 111-15</inkml:trace>
          <inkml:trace contextRef="#ctx0" brushRef="#br0" timeOffset="122160.6926">3786 6736 2001 0,'15'-6'82'0,"-9"4"-11"0,-4-1 7 16,1 3-33-16,2 0-18 0,-2 0-21 16,2 0 19-16,3 8 77 15,-6 1-31-15,1 9 81 0,2-8-78 0,0 0-8 16,-2 2-2-16,2 0-12 0,-3 0-8 15,14 11 45-15,-6-12-47 0,1-2 6 16,2 1 11-16,0-4 6 0,2 2-1 16,1-2-13-16,20 0 13 15,-23-4-44-15,7-2 1 0,-4 0 2 0,-1 0 5 16,1 0-7-16,10-10 13 0,-13-2-27 0,0 1 0 16,-3 2-2-16,0-3-6 15,-2 1 7-15,5-10 8 0,-5 2 6 16,-5 11-15-16,-3 0-3 15,0 5-5-15,0 3-1 0,0-2-2 0,0 2-1 16,0 0-2-16,0 0-4 16,-13 0 15-16,13 0-1 0,-13 0-3 0,0 10-2 15,13-1 3-15,-8 0 3 0,8 8 11 16,0-9-11-16,0 2 2 0,0-1 2 16,0 0-4-16,0 1-1 0,23 9 7 0,-2-9-4 15,-3-2 3-15,3 0-8 16,-1-1-42-16,4-1-69 0,22 4-366 15,11-4-150-15,-28-6 307 16,30 0-691-16,-28 0 518 0,-2 0 109 16</inkml:trace>
          <inkml:trace contextRef="#ctx0" brushRef="#br0" timeOffset="122560.8783">4658 6804 1774 0,'-16'-6'66'0,"16"0"30"16,-18-2 16-16,18 4-6 0,-15-2-38 15,-8-3 11-15,-1 5-41 16,9 3-24-16,-14 1 4 0,11 0-5 16,3 0 4-16,-3 10 13 0,5-10 5 0,0 10-2 15,-16 10 23-15,16-9-34 16,3-2 9-16,5 0 1 0,0 1-1 0,-6-2 5 16,11 8 25-16,0-2-5 15,21-8-34-15,13 1 20 0,-16-6-29 16,-3 2-3-16,3-3 1 0,0 0 5 15,1 0 5-15,14 0 25 0,-20-13-28 16,0 3-2-16,3 2-6 0,-6 0 3 16,-2-3 1-16,-1-6 18 0,-1-2 2 15,-4 15-17-15,-2-7-5 16,0 10-15-16,0 1-8 0,0 0 3 16,0 0-3-16,0 0 8 0,0 0-4 0,0 0 9 15,-15 9-7-15,15 1 5 16,-11-2 3-16,11 0 0 0,0 2 2 15,0 9 2-15,0-8-5 0,26-3 5 0,-3 2-11 16,1-1-42-16,2-1-87 0,33 4-362 16,-25-7 174-16,2-1-43 0,-5-2-175 15,0-2 28-15,0 0 91 16</inkml:trace>
          <inkml:trace contextRef="#ctx0" brushRef="#br0" timeOffset="123032.7527">4839 6591 1909 0,'-5'-2'19'0,"2"2"-1"16,3 0 4-16,0 0-1 0,0 0 19 16,0 0 25-16,0 8 86 0,0 1-81 15,0 1-7-15,0 0 19 0,0 3 11 16,0 0-5-16,0 18 80 0,16-13-104 15,-16-2-10-15,15 3-13 0,1-1 2 0,0-1-4 16,-1 0-1-16,21 17 7 16,-15-18-38-16,2-2-5 0,1 1 3 15,-1-5-6-15,0 0 5 0,21 6 3 16,-2-7 5-16,-11-7 6 0,-16-2 0 16,1 0 5-16,-6 0 4 0,3-9 0 15,0-1-7-15,0 1 0 0,8-13 32 16,-14 13-16-16,-2-2 6 15,1 2 2-15,-1 1-3 0,-5 1-5 0,2 3 6 16,-2 1-38-16,0 3-6 0,0 0-8 16,0 0 1-16,0 0 3 0,0 0 3 15,0 0 1-15,0 0-1 0,0 9 2 16,0-2 5-16,0 2-3 0,-15-1 3 16,15 13-7-16,0-13 3 0,0 3 4 0,0-2-1 15,0 1-1-15,0-2 2 16,23 0-26-16,21 5-181 0,-23-8-22 15,0-2-65-15,2-1-23 0,-5-2-42 0,5 0-54 16,13-10-666-16,-20 0 657 16</inkml:trace>
          <inkml:trace contextRef="#ctx0" brushRef="#br0" timeOffset="123299.588">5339 6650 1695 0,'-24'-3'16'16,"1"2"13"-16,2 1 13 15,3 0 11-15,3 0 2 0,-9 0 49 0,17 0-54 16,-4 9-7-16,6-1 4 16,-3-8 7-16,6 8 3 0,-1-2 80 0,3 0-35 15,0-2 23-15,0-4 9 0,0 0-3 16,16 0-29-16,15 0 29 0,-13 0-59 16,-3 0-51-16,9-20 5 15,-17 12-12-15,-7 1-6 0,6 1 2 16,-6-1-12-16,0 2-6 0,0-5-19 15,0 8-42-15,-18 2-24 0,-21 0-236 16,15 0 104-16,4 0-21 16,-6 0-44-16,3 9-228 0,-3 0-23 0</inkml:trace>
        </inkml:traceGroup>
        <inkml:traceGroup>
          <inkml:annotationXML>
            <emma:emma xmlns:emma="http://www.w3.org/2003/04/emma" version="1.0">
              <emma:interpretation id="{5F248E14-FBD2-4B65-94BA-8E407CD275FF}" emma:medium="tactile" emma:mode="ink">
                <msink:context xmlns:msink="http://schemas.microsoft.com/ink/2010/main" type="inkWord" rotatedBoundingBox="27175,17643 28595,17642 28596,18180 27176,18181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25801.0727">7184 6665 2071 0,'0'-7'90'16,"0"4"16"-16,0-1 47 0,0 3 8 16,0-2 18-16,0 1-8 0,0-3 110 0,0 4-117 15,0 1-122-15,0 0-7 16,0 0-35-16,0 0-1 0,0 0 1 15,0 0 8-15,0 0 18 0,15 22 53 16,9 2 5-16,-17-11-49 16,14 19 23-16,-11-13-32 0,3 2-2 15,0-1-7-15,3 2-8 0,-1 1 2 16,19 21-5-16,-3-3-12 16,-18-22 4-16,13 11 14 0,-21-18-2 0,3-4 1 15,-6-1-6-15,3-2 5 16,-2-2 3-16,-3-1-3 0,0-2 4 15,0 0-22-15,0 0 7 0,-21 0-1 0,1-11 0 16,-1 2 9-16,-26-13-10 16,1 0 3-16,22 14 3 0,-12-11-8 15,21 11 2-15,4 2-1 16,1 0 5-16,5 0-3 0,5 0 2 0,0-2-14 16,0 2-7-16,0 4 12 15,41-4-15-15,-20 3 19 0,5 0 4 16,2-1-1-16,9 3 3 0,-6-2 0 15,7 1-1-15,30-3 8 0,-35 4-10 0,-7 0 0 16,-2 0 3-16,-9 1-6 16,-2 0 4-16,5 0-5 0,-13 0-4 15,-5 0 7-15,0 0 3 16,0 0-4-16,0 0-2 0,0 10 2 0,0-1 2 16,0-1 4-16,0 11 0 15,0 0 4-15,0-8-6 0,0 8 0 16,18-10 1-16,0-1-1 0,-2 1 1 15,2-4 1-15,3 0 1 0,0-1 1 16,23 0 3-16,-21-4-2 0,0 0-5 16,0 0 3-16,-2 0-1 0,-3-10-4 15,16-9 11-15,-16-2 9 16,-13 13-10-16,-5-15-2 0,0 11-10 16,0 2 0-16,0 0 2 0,-26 2-3 0,3-1 5 15,-24-5-7-15,-2 6 3 16,23 4-5-16,-23 0-89 0,28 4-36 15,3 0-68-15,-2 0-49 0,7 0-34 0,-3 0 2 16,-7 0-217 0,15 8-36-16,8-8 95 0,0 8-346 15</inkml:trace>
          <inkml:trace contextRef="#ctx0" brushRef="#br0" timeOffset="126053.4692">8064 6829 2074 0,'5'0'59'0,"5"-6"42"16,-10 6 32-16,0 0-1 0,0 0-25 16,0 0-42-16,0 0-16 0,0 0-17 15,0 0 44-15,18 0 37 0,-18 9 16 16,16 3-14-16,-3 17 50 0,10 7-46 16,-13-16-81-16,11 21 7 0,-8-19-32 15,0-3-7-15,2 2-2 16,1-2-4-16,-1 1 4 0,9 12 1 15,-6-1-9-15,-13-20-34 0,11 8-190 16,-14-14 18-16,3 1-59 0,0-4-40 16,1-2-64-16,1 0-130 0,1 0-89 15</inkml:trace>
          <inkml:trace contextRef="#ctx0" brushRef="#br0" timeOffset="126374.5209">8141 6814 1693 0,'0'-14'20'0,"0"1"33"0,18-6 99 15,11 4-56-15,-14 10-75 0,16-2 41 16,-18 4-18-16,3 3 17 0,2 0 10 16,0 0 20-16,5 0 8 0,21 0 72 15,8 19-16-15,-21-11-88 16,26 10 63-16,-34-9-73 0,1 0-9 15,-4 1-15-15,-7 1 16 0,-2-1 8 16,-4 1 17-16,-7 10 78 0,0-10-96 16,0-1-8-16,-18 0-7 0,0-3-3 15,-5 1-19-15,-19 3-6 0,-7-1-11 16,23-7 1-16,-23-1 3 0,31-1-5 16,-3-1-32-16,3 0-78 15,3 0-98-15,-1 0-94 0,-4 0-424 0,4-19-278 16,13 12 476-1</inkml:trace>
        </inkml:traceGroup>
        <inkml:traceGroup>
          <inkml:annotationXML>
            <emma:emma xmlns:emma="http://www.w3.org/2003/04/emma" version="1.0">
              <emma:interpretation id="{B07A34E5-79DF-4E61-A785-38966CD2F8CE}" emma:medium="tactile" emma:mode="ink">
                <msink:context xmlns:msink="http://schemas.microsoft.com/ink/2010/main" type="inkWord" rotatedBoundingBox="28984,17657 29418,17656 29419,17960 28985,17961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27159.3575">8993 6656 1895 0,'0'-2'41'0,"0"2"47"0,0-1 42 16,0 1 35-16,0 0-12 0,0 0-24 0,0 0 35 16,0 0-122-1,0 0-4-15,0 0-23 0,0 0 32 0,0 9 32 16,0-1 15-16,0 2 14 15,0 0-19-15,0 17 64 0,0-11-86 0,12 1-2 16,-12 2-10-16,8 0-1 0,-8 0-19 16,11 18-6-16,-4-5-15 15,-1-16 2-15,1 10 7 0,-4-17-15 16,2-1-4-16,0-1 0 16,0-2 4-16,-5-1 6 0,3-1 11 0,0 0 67 15,-3-3-38-15,0 0-17 0,0 0-16 16,2 0-6-16,-2 0-16 0,5-25 8 15,1-1-3-15,-6 10-5 0,2-18 1 16,-2 14 5-16,0 3-5 16,0-1-3-16,0 2-2 0,0 0-1 15,0-11 5-15,-15 5 5 16,2 13-8-16,2-3 0 0,11 7 7 0,0 1 0 16,0 1-5-16,-7 2 2 0,7-1-6 15,0 1 8-15,0 1-8 16,0 0 1-16,0 0-7 15,0 0 8-15,0 0-5 0,0 0 9 0,0 0 3 16,0 11-1-16,18-2 5 0,13 14-9 16,-16-11-1-16,3 3 4 0,-2 1 0 15,2 0 0-15,0 0 0 0,16 16-1 16,2-2-2-16,-23-17-1 16,15 9 17-16,-12-14-1 0,-6-1 7 0,3-2 4 15,-5-2 16-15,0 1 23 0,2-2 85 16,-2-2-57-16,0 0-71 15,2-13 15-15,-5 1-22 0,3 0-6 0,-3-3-4 16,3-1-2-16,-3-2 0 16,0-2 3-16,6-17-1 0,-9 19-3 15,1 1-4-15,-3 2 1 16,0 4-2-16,0 2-10 0,2-3-95 0,-2 6-115 16,0 4 85-16,0 0-314 0,0 2 100 15,0 0-32-15,0 0-13 16,0 0-45-16,0 0-172 0,0 10 55 0</inkml:trace>
        </inkml:traceGroup>
        <inkml:traceGroup>
          <inkml:annotationXML>
            <emma:emma xmlns:emma="http://www.w3.org/2003/04/emma" version="1.0">
              <emma:interpretation id="{5B54DD24-9AEA-442D-BD7A-39FBA697280F}" emma:medium="tactile" emma:mode="ink">
                <msink:context xmlns:msink="http://schemas.microsoft.com/ink/2010/main" type="inkWord" rotatedBoundingBox="30073,17526 32509,17525 32510,18231 30074,18232"/>
              </emma:interpretation>
              <emma:one-of disjunction-type="recognition" id="oneOf37">
                <emma:interpretation id="interp49" emma:lang="" emma:confidence="0.5">
                  <emma:literal>'ng</emma:literal>
                </emma:interpretation>
                <emma:interpretation id="interp50" emma:lang="" emma:confidence="0">
                  <emma:literal>•ng</emma:literal>
                </emma:interpretation>
                <emma:interpretation id="interp51" emma:lang="" emma:confidence="0">
                  <emma:literal>-ng</emma:literal>
                </emma:interpretation>
                <emma:interpretation id="interp52" emma:lang="" emma:confidence="0">
                  <emma:literal>"ng</emma:literal>
                </emma:interpretation>
                <emma:interpretation id="interp53" emma:lang="" emma:confidence="0">
                  <emma:literal>Ang</emma:literal>
                </emma:interpretation>
              </emma:one-of>
            </emma:emma>
          </inkml:annotationXML>
          <inkml:trace contextRef="#ctx0" brushRef="#br0" timeOffset="128711.912">11120 6530 1853 0,'-11'-3'8'0,"-2"-2"-1"15,8 5-12-15,5 0 4 0,-2 0-3 16,-1 0 0-16,-2 0 2 0,5 13-23 16,-5 13-125-16,5 2-333 15,0-14 77-15</inkml:trace>
          <inkml:trace contextRef="#ctx0" brushRef="#br0" timeOffset="129102.2213">11342 6723 1932 0,'13'0'71'0,"0"0"99"16,-8 0-85-16,-2 0 46 0,0 0-90 15,-1 0-21-15,1 0-11 0,-1 0 0 16,1 0 4-16,2 8 24 0,11 6 94 0,-6-6-67 16,6 0-19-16,-6 2-22 15,5 0-4-15,-2 0 4 0,0 0 5 0,8 10 21 16,-13-12-33-16,0-1-5 15,-3 1 3-15,0-5 8 0,-2 2 20 0,-1-4 24 16,-2 2 138-16,0-3-4 16,0 0-119-1,0-10-79-15,0 2 0 0,0-11 2 16,0-4 0-16,0 11-5 0,18-15-15 16,-5 15 14-16,-13 0-1 0,18 2 2 0,-5 2-2 15,-2 1-6-15,-1 3 3 16,-2-1-4-16,7 5 6 15,-4 0 2-15,4 0-5 0,-5 11 5 16,1-3-1-16,-1 2 3 0,1 0 1 16,-4-1 2-16,4 1-1 0,2 10-1 15,-8-10-4-15,3-1-1 0,-6 1-50 16,3-2-73-16,0-1-72 0,1 0-66 0,7 5-343 16,-6-8 215-16,-1-2-213 0,4-2 86 15</inkml:trace>
          <inkml:trace contextRef="#ctx0" brushRef="#br0" timeOffset="129761.73">12173 6675 1759 0,'0'-4'34'0,"0"1"16"15,0-1 11-15,0 2-10 0,0 0-13 16,0 1-5-16,-39-2 25 0,26 3-26 15,-2 0-9-15,-3 0 0 0,2 0 7 0,-2 0 13 16,3 0 3-16,-22 19 52 16,6-3-37-16,16-5-38 15,-8 9 18-15,12-9-21 0,3-1-3 16,6 1-2-16,-1 1-3 0,3-1-3 0,0-1-2 16,0 9 12-16,24-12-13 0,-1-1 3 15,-2 0-3-15,2-2-11 0,0-2 8 16,0 0 1-16,29-2 33 15,-26 0-6-15,-5 0 7 0,2-12-3 0,-5 3 1 16,-2-1-18-16,-3 1 0 0,7-16 11 16,-12 11-11-16,-5-1-6 15,-1-1 4-15,-2 1 4 0,0 1-1 0,0 2-7 16,0-16-9-16,-18 22-7 16,18 4-2-16,-18 1-3 0,18 1 5 0,-13 0-1 15,3 0-1-15,10 0 4 16,-8 9-1-16,8 1 3 0,-8 9 6 15,8-8-2-15,0 1 5 0,0 2 2 0,0 0 16 16,0 5 18-16,0-1 3 16,49 23 49-16,-25-20-49 0,2 2 10 0,-1 1 6 15,1 0-3-15,3-1-13 16,-1 3-15-16,27 22 9 0,-32-23-28 0,-2-1 0 16,-6-2 0-16,1-2 6 0,-8 2 3 0,-8-4 3 15,0 15 33-15,0-7 9 16,-21-16-34-16,-15 5 36 15,17-10-33-15,1 0 3 0,-2-3-2 16,1-2-2-16,-6 0-6 0,1 0-14 16,-35-15 4-16,30 2-8 0,1-2-7 15,-1-1-4-15,3-4 1 0,1-2-6 16,4-2 8-16,-10-27 12 0,26 25-14 0,5 0-7 16,0 3-7-16,0 1-16 0,0 4-8 15,28 1-22-15,34-7-233 0,8 4-338 16,-28 12 222-16,38-3-678 15,-41 6 463-15,-3-1 126 0</inkml:trace>
          <inkml:trace contextRef="#ctx0" brushRef="#br0" timeOffset="128354.9275">10082 6733 1829 0,'23'-18'77'15,"-18"9"39"-15,1-1 43 0,-1 2 2 16,-3 0-12-16,4 2-32 0,-6 0-31 16,0-4 15-16,0 5-101 15,0 5-8-15,0 0-3 0,0 0 9 16,0 10 2-16,0-1 11 0,0 2 10 15,0 2 10-15,0 1 15 0,0 14 47 16,0-13-47-16,0 0-2 0,0-2 5 16,0 0 6-16,0 0-1 0,0-3 0 15,23 8 54-15,-5-12-55 0,-2-2-5 16,2-1-11-16,2-3-10 0,1 0-11 16,2 0-9-16,26 0 1 0,-25-10-7 0,2 1-1 15,-6 1 0-15,-2 1 4 0,-2 1 5 16,-8-1 3-16,7 1 5 0,-10 6-15 15,-2-4-3-15,-3 4-3 0,0 0 1 0,0 0-3 16,0 0-1-16,0 0-14 16,0 0 14-16,0 0-4 0,0 0 0 15,0 0-8-15,0 0-9 0,0 0 6 16,0 0-18-16,0 0 29 0,0 0 4 0,0 0 11 16,0 0-11-16,0 0-11 0,0 0-21 15,34-10-81-15,-1 0 2 16,-15 0 73-16,21-9-44 0,-21 11 50 15,-2 0 8-15,-3-1 14 0,0 2 4 16,0 1 10-16,-3 1-2 0,6-3-10 16,-11 7 2-16,0-1 1 0,-2 2 1 15,2 0 7-15,0 0 1 0,0 0-3 16,13 0 2-16,-2 0 1 0,-1 0 4 16,3 8-2-16,0 0 1 0,6-2 0 15,-6 2 3-15,26 8 4 0,-26-8 4 16,-5 0 3-16,0 0 7 0,-3 0 5 15,1 0-1-15,-6-1-1 0,-3 7 13 0,-2-8-17 16,0 0-7-16,0-1 1 0,-20 7 10 16,4-9-22-16,1-1 4 15,-4 0-4-15,7 0-10 0,-25 3-175 16,1-3-216-16,23-1 169 16,-10-1-372-16,12 0-375 15,11 0 610-15</inkml:trace>
          <inkml:trace contextRef="#ctx0" brushRef="#br0" timeOffset="128532.5447">11065 6731 1873 0,'13'-3'29'15,"8"1"76"-15,-13 2-53 0,-3 0-30 0,0 0-14 16,3 0 18-16,-6 0 12 16,4 0 3-16,-1 19 8 0,5-2-38 15,-7-8-5-15,2 10 1 0,-2-10-2 16,-1-2-6-16,3 0-4 0,-2-1-33 15,-1 0-47-15,1-1-61 0,2 1-563 0,-2-6 224 16,2 0 64-16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26:03.161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224 284 1847 0,'13'-18'46'16,"-8"7"114"-16,-5 6-68 16,0-1 44-16,0 4-105 0,0-1-7 15,-23 2-3-15,7 1 3 0,-2 0 11 0,5 0 0 16,-18 0 21-16,16 0-33 15,-1 9 1-15,3 1 8 0,-2 0 4 16,-1 2-3-16,3-1-1 0,-15 16 5 16,20-14-24-16,-3 0-6 0,6-1-1 15,5 0 2-15,0-1-1 0,0-2 7 0,0 7 69 16,0-12-14-16,24 1 3 0,-9-2-13 0,1-3-12 16,-3 0-10-16,2 0-4 15,16 0 20-15,3-24-12 16,-21 15-26-16,15-10 14 0,-17 10-15 15,-4 2 6-15,-1-1-7 0,-1 2 0 0,0 2-7 16,-3 0-4-16,-2 4-11 16,0 0 0-16,0 0 4 0,0 0 0 15,0 0 3-15,0 0 5 0,0 0-6 16,0 8 7-16,0 4-6 0,0 0 5 0,0-3-5 16,0 0 1-16,0-1 2 15,16 0 0-15,18 6 6 0,-19-8-7 0,3-2 1 16,3 1-2-16,5-5 5 15,-3 0-2-15,0 0 0 0,24 0-2 0,-6-14 3 16,-22 4-5-16,14-11-4 16,-17 10 3-16,-3-2 2 0,-3-2 0 15,0-2-2-15,-2-2 3 0,-3-2 0 16,3-26 3-16,-8 21-7 0,0 0 3 16,0-1 1-16,0 1 5 0,0 3 3 15,0 2-11-15,-23-13 0 0,2 20 0 0,21 3 7 16,-15 3-1-16,15 2 3 15,-13 2 2-15,13 1-1 0,-8 0 10 0,8 3-9 16,0 0-3-16,0 0-4 16,0 0-10-16,0 0-7 0,0 0 7 0,0 0-2 15,0 22 42-15,0-8 1 16,0 23 50-16,0-18-45 0,0 4-14 0,15 3-10 16,1-1-4-16,2 0-2 15,-2 1 0-15,20 21 0 0,-15-25 1 0,-1 0-10 16,4-3 4-16,-1-3 4 15,49 23-22-15,-48-30-47 0,-1-2-60 16,-5-2-77-16,5-1-85 16,16-4-384-16,-23 0 268 0,-1 0-197 15,1-11 83-15,-1-2 63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26:03.288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57 0 2072 0,'-20'0'22'16,"4"0"29"0,-5-1 88-16,21 1-133 0,0 0-4 15,0 0 0-15,24 0 8 0,-4 11-8 16,4-2-2-16,4-2-18 0,1 0-52 0,4 0-73 16,78 12-1026-16,-72-15 734 15,0-4 116-15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26:03.873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0 55 2074 0,'7'-7'41'0,"-1"4"36"0,1-2 31 0,-1 5 22 15,12-2 47-15,-3-3-63 0,-4 5-60 16,12 0 69-16,-10 0-47 16,5 0-5-16,3 0 1 0,-1 12-6 15,6-3-19-15,0 0 0 0,23 13 18 16,-25-12-39-16,-4 1-7 0,-2 0-3 16,13 17 42-16,-23-20-39 15,-3-1-1-15,-2-2 3 0,0 0 7 16,-1-2 5-16,1 0 63 0,-3-3-35 15,0 0 13-15,0 0-5 0,0 0-9 16,0 0-23-16,0 0-27 0,0-23-8 16,0 12 4-16,0-14-6 15,15-2-4-15,-15 12 1 0,34-9-1 16,-11 8-3-16,-15 10 2 16,13 1-6-16,-14 5 9 0,1 0 4 0,0 0-1 15,2 0 10-15,1 0-11 16,2 11 2-16,10 5-11 0,-13-16 9 15,1 10-5-15,-6-10 4 0,0 5 3 0,-2-5 0 16,-1 4 1-16,3-4 5 16,-5 0-5-16,6 0 3 0,-4 0-3 0,3 0-5 15,0 0-3-15,6-9 1 16,12-11 2-16,-5 11 5 0,0 0 0 0,3 0-5 16,-3 1 0-16,0 3-3 15,0 5 0-15,16 0-6 0,-8 0 11 16,-13 0 2-16,8 23-3 0,-14-9-1 15,1-2-1-15,2 1 4 0,-2 2 4 16,-3-2-22-16,3 2-37 0,8 9-242 16,-6-15 63-16,0 1-62 0,3-2-38 15,3-2-63-15,-1 0-105 0,6-6-137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26:04.860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170 31 1789 0,'0'-5'22'0,"0"3"12"0,0 0 7 16,0 2 6-16,0 0 66 16,0 0 40-16,0 9-84 15,-10 8 50-15,10-9-56 0,0 1 7 16,0 0 6-16,0 0 13 0,0 0 14 16,0-2 14-16,18 9 84 0,-2-13-128 15,2 2-25-15,-3-2-15 0,4-1 0 0,-1-2 2 16,-3 0 3-16,11 0 58 15,-13 0-60-15,-5-7-3 0,0-3-16 16,-6 1-6-16,-2 0-3 0,0-1-6 0,0-13-1 16,-21 0-2-16,3 13-4 15,-21-6-5-15,19 13 1 0,-4-1 6 16,1 4-1-16,0 0-3 0,-3 0 2 16,0 0 0-16,-15 18 1 0,20-8 8 15,5 1 0-15,1 0-2 0,5 0-1 16,2 5-2-16,3-3 4 0,5 19 7 15,0-17-3-15,0 1-3 0,23 0 2 0,0 0-4 16,6-4-14-16,2 1-52 0,41 6-281 16,-25-11 76-16,-1-3-24 0,6-2 6 15,0-3-17-15,5 0 43 0,-5 0 18 16,46-11-179-16,-18-10 116 16,-51 10 304-16,10-14 281 0,-27 11-64 15,-4 0-20-15,-5-2-23 0,-3 0 20 16,0-27 211-16,0 32-331 15,-18 2-15-15,18 0 4 0,-24 4-2 16,-9 1 48-16,12 4-56 0,3 0 9 16,-3 0-5-16,1 8 4 15,-48 25 66-15,50-22-90 0,5 2-7 16,-2 0 1-16,2 0 1 0,-3 12 8 16,11-14-15-16,5 11 53 0,0-7 45 15,0-10-52-15,0 0 0 0,23-2-15 16,-5 0-10-16,-2-3-17 0,5 0-4 15,15 0 22-15,-13 0-31 0,-5-8 0 0,3 8-7 16,-5-13 0-16,-1 4 3 16,1 2-4-16,2 1 10 0,-13-2-13 15,-3 8-4-15,1 0-7 0,-3 0 2 16,0 0 1-16,0 0 0 0,0 0 6 0,0 8 3 16,0 0 0-1,0 5-1-15,0-5 2 0,21-5 1 16,-1 4-7-16,-1-7 3 0,1 4-3 15,4-4-2-15,22 0 11 0,-4 0-1 16,-24 0-2-16,10-8-6 0,-17-2 4 16,-4 1-7-16,-2 1 6 0,-2-3 1 15,0-1-5-15,-1-3-1 0,1-17-5 16,2-6 13-16,-2 22-1 16,4-10-11-16,1 8-27 0,0 15 12 15,7-2-3-15,-4 5 19 0,2 0 8 16,2 0-3-16,6 0 2 15,2 12-1-15,3-1-2 0,31 15 4 0,5 2-8 16,-33-14 1 0,28 17 6-16,-34-16 2 0,-5-2 6 15,-5-1 2-15,-3 0 11 0,-2-2 5 0,-5-1 11 16,-3 6 55-16,-21-7-16 0,3-5-52 16,-21 0-14-16,-13-3-14 15,24 0 2-15,-37 0 4 16,34-11 0-16,0 0-2 0,0 1-21 15,2 1-32-15,1-1-55 0,5-1-74 16,-16-8-382-16,21 3-104 16,18 8 338-16,0-3-705 0,18 4 559 15,5 1 106-15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5-07-16T14:26:05.670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0 5 1988 0,'5'-3'28'0,"0"1"23"0,0 1 10 0,6 1 43 16,-9 0-98 0,1 0 7-16,2 0 28 0,-2 18 89 0,2-7-45 15,-5 1-6-15,2 2-4 16,1 1 9-16,2 2-4 0,-5 0-11 16,8 15 45-16,-3-16-69 0,-5-2 5 0,0-2 5 15,0-1 4-15,0-2 4 0,0-1 2 16,18 0 76-16,11-1-34 15,-11-7-75-15,8 0 4 0,-13 0-16 16,-1 0-4-16,-12-11 1 0,0 2-6 16,0-2-14-16,24 3 5 0,-4-10-1 15,-1 4 9-15,-1 8-11 16,-18 2-11-16,0 4 1 0,0 0 4 16,0 0 2-16,0 0 4 0,0 0 1 0,0 0 1 15,0 30 3 1,0-23-5-16,0 3 4 0,0 6-4 15,23 2 1-15,0-11 2 0,34 5 4 16,-31-7-4-16,0-1 1 16,0-3 2-16,-3 1-1 0,-2-2 5 0,0 0 1 15,7 0 7-15,-10-12-5 16,-10 1-12-16,-3-12 1 0,-5 10-6 16,0-1 8-16,0-1-5 0,0-1-1 0,0 0 5 15,0 2-3-15,-18-11 2 16,18 10-3-16,0 10 0 15,0-1-9-15,0 4-8 0,0 2 12 16,0 0 1-16,16 0 1 16,-3 0 5-16,5 0 1 0,2 0-5 15,1 0 0-15,0 0 1 0,25 0-2 16,-7 9 1-16,-21-9 3 0,11 18-5 16,-21-8 3-16,2-3 1 0,-2 4 2 15,-1 0 1-15,-1 0 2 0,-1 2 1 16,8 12-2-16,0 1-3 15,-3-14 0-15,11 10 4 0,-11-13-3 0,3-1 3 16,0-1-2-16,0-2 1 16,0-1 4-16,2 0-1 0,19-1-3 15,5-3 0-15,-18 0 0 16,20 0 11-16,-5-22 11 0,-23 13-11 16,16-9 2-16,-22 6-10 0,-1-1-6 15,-1-3 4-15,-5 0-3 0,0 0 1 16,0-2 4-16,0-13 2 15,0 9-3-15,-18 15-6 0,2 0-11 16,3 7-2-16,3 0 16 16,-14 8 11-16,14 2 6 0,0 1 1 15,-1-1-1-15,4 3-3 0,-1 1-9 16,5 1-2-16,3 18 1 0,0-1 6 16,21-15-11-16,18 12-156 0,-16-14-123 15,0-3-168-15,1 0-156 0,-1-1-259 16,5-2 167-16</inkml:trace>
</inkml:ink>
</file>

<file path=ppt/media/image11.png>
</file>

<file path=ppt/media/image13.png>
</file>

<file path=ppt/media/image14.png>
</file>

<file path=ppt/media/image16.png>
</file>

<file path=ppt/media/image18.png>
</file>

<file path=ppt/media/image19.png>
</file>

<file path=ppt/media/image24.png>
</file>

<file path=ppt/media/image25.png>
</file>

<file path=ppt/media/image26.png>
</file>

<file path=ppt/media/image28.png>
</file>

<file path=ppt/media/image30.png>
</file>

<file path=ppt/media/image32.png>
</file>

<file path=ppt/media/image43.png>
</file>

<file path=ppt/media/image47.png>
</file>

<file path=ppt/media/image49.png>
</file>

<file path=ppt/media/image53.png>
</file>

<file path=ppt/media/image5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9873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7670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588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393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1253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7353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2372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998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277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0175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3144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98BDB-D160-4646-965C-76384BFC2108}" type="datetimeFigureOut">
              <a:rPr lang="en-IN" smtClean="0"/>
              <a:t>16-07-2025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0F368-5C25-422C-947F-E1FDF45722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7964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emf"/><Relationship Id="rId18" Type="http://schemas.openxmlformats.org/officeDocument/2006/relationships/customXml" Target="../ink/ink9.xml"/><Relationship Id="rId3" Type="http://schemas.openxmlformats.org/officeDocument/2006/relationships/image" Target="../media/image1.emf"/><Relationship Id="rId21" Type="http://schemas.openxmlformats.org/officeDocument/2006/relationships/image" Target="../media/image10.emf"/><Relationship Id="rId7" Type="http://schemas.openxmlformats.org/officeDocument/2006/relationships/image" Target="../media/image3.emf"/><Relationship Id="rId12" Type="http://schemas.openxmlformats.org/officeDocument/2006/relationships/customXml" Target="../ink/ink6.xml"/><Relationship Id="rId17" Type="http://schemas.openxmlformats.org/officeDocument/2006/relationships/image" Target="../media/image8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10" Type="http://schemas.openxmlformats.org/officeDocument/2006/relationships/customXml" Target="../ink/ink5.xml"/><Relationship Id="rId19" Type="http://schemas.openxmlformats.org/officeDocument/2006/relationships/image" Target="../media/image9.emf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.xml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image" Target="../media/image44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9.xml"/><Relationship Id="rId11" Type="http://schemas.openxmlformats.org/officeDocument/2006/relationships/customXml" Target="../ink/ink31.xml"/><Relationship Id="rId5" Type="http://schemas.openxmlformats.org/officeDocument/2006/relationships/image" Target="../media/image40.emf"/><Relationship Id="rId10" Type="http://schemas.openxmlformats.org/officeDocument/2006/relationships/image" Target="../media/image43.png"/><Relationship Id="rId4" Type="http://schemas.openxmlformats.org/officeDocument/2006/relationships/customXml" Target="../ink/ink28.xml"/><Relationship Id="rId9" Type="http://schemas.openxmlformats.org/officeDocument/2006/relationships/image" Target="../media/image4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png"/><Relationship Id="rId5" Type="http://schemas.openxmlformats.org/officeDocument/2006/relationships/image" Target="../media/image46.emf"/><Relationship Id="rId4" Type="http://schemas.openxmlformats.org/officeDocument/2006/relationships/customXml" Target="../ink/ink3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emf"/><Relationship Id="rId5" Type="http://schemas.openxmlformats.org/officeDocument/2006/relationships/customXml" Target="../ink/ink35.xml"/><Relationship Id="rId4" Type="http://schemas.openxmlformats.org/officeDocument/2006/relationships/image" Target="../media/image4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5.emf"/><Relationship Id="rId4" Type="http://schemas.openxmlformats.org/officeDocument/2006/relationships/customXml" Target="../ink/ink3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7" Type="http://schemas.openxmlformats.org/officeDocument/2006/relationships/image" Target="../media/image17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.xml"/><Relationship Id="rId5" Type="http://schemas.openxmlformats.org/officeDocument/2006/relationships/image" Target="../media/image16.png"/><Relationship Id="rId4" Type="http://schemas.openxmlformats.org/officeDocument/2006/relationships/image" Target="../media/image15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.xml"/><Relationship Id="rId3" Type="http://schemas.openxmlformats.org/officeDocument/2006/relationships/image" Target="../media/image19.png"/><Relationship Id="rId7" Type="http://schemas.openxmlformats.org/officeDocument/2006/relationships/image" Target="../media/image21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.xml"/><Relationship Id="rId11" Type="http://schemas.openxmlformats.org/officeDocument/2006/relationships/image" Target="../media/image23.emf"/><Relationship Id="rId5" Type="http://schemas.openxmlformats.org/officeDocument/2006/relationships/image" Target="../media/image20.emf"/><Relationship Id="rId10" Type="http://schemas.openxmlformats.org/officeDocument/2006/relationships/customXml" Target="../ink/ink17.xml"/><Relationship Id="rId4" Type="http://schemas.openxmlformats.org/officeDocument/2006/relationships/customXml" Target="../ink/ink14.xml"/><Relationship Id="rId9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emf"/><Relationship Id="rId5" Type="http://schemas.openxmlformats.org/officeDocument/2006/relationships/customXml" Target="../ink/ink18.xml"/><Relationship Id="rId4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7" Type="http://schemas.openxmlformats.org/officeDocument/2006/relationships/image" Target="../media/image33.em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.xml"/><Relationship Id="rId5" Type="http://schemas.openxmlformats.org/officeDocument/2006/relationships/image" Target="../media/image32.png"/><Relationship Id="rId4" Type="http://schemas.openxmlformats.org/officeDocument/2006/relationships/image" Target="../media/image3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emf"/><Relationship Id="rId4" Type="http://schemas.openxmlformats.org/officeDocument/2006/relationships/customXml" Target="../ink/ink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7" Type="http://schemas.openxmlformats.org/officeDocument/2006/relationships/image" Target="../media/image38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6.xml"/><Relationship Id="rId5" Type="http://schemas.openxmlformats.org/officeDocument/2006/relationships/image" Target="../media/image37.emf"/><Relationship Id="rId4" Type="http://schemas.openxmlformats.org/officeDocument/2006/relationships/customXml" Target="../ink/ink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-329" y="79717"/>
              <a:ext cx="12204360" cy="671544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929" y="69277"/>
                <a:ext cx="12231000" cy="67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4" name="Ink 173"/>
              <p14:cNvContentPartPr/>
              <p14:nvPr/>
            </p14:nvContentPartPr>
            <p14:xfrm>
              <a:off x="1874191" y="2875837"/>
              <a:ext cx="0" cy="18288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84" name="Ink 283"/>
              <p14:cNvContentPartPr/>
              <p14:nvPr/>
            </p14:nvContentPartPr>
            <p14:xfrm>
              <a:off x="4610551" y="5607157"/>
              <a:ext cx="8640" cy="0"/>
            </p14:xfrm>
          </p:contentPart>
        </mc:Choice>
        <mc:Fallback>
          <p:pic>
            <p:nvPicPr>
              <p:cNvPr id="284" name="Ink 28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86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33" name="Ink 432"/>
              <p14:cNvContentPartPr/>
              <p14:nvPr/>
            </p14:nvContentPartPr>
            <p14:xfrm>
              <a:off x="7197323" y="3896155"/>
              <a:ext cx="4506668" cy="2667882"/>
            </p14:xfrm>
          </p:contentPart>
        </mc:Choice>
        <mc:Fallback>
          <p:pic>
            <p:nvPicPr>
              <p:cNvPr id="433" name="Ink 4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184723" y="3886435"/>
                <a:ext cx="4530427" cy="2689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7" name="Ink 626"/>
              <p14:cNvContentPartPr/>
              <p14:nvPr/>
            </p14:nvContentPartPr>
            <p14:xfrm>
              <a:off x="8622391" y="6571597"/>
              <a:ext cx="353880" cy="152640"/>
            </p14:xfrm>
          </p:contentPart>
        </mc:Choice>
        <mc:Fallback>
          <p:pic>
            <p:nvPicPr>
              <p:cNvPr id="627" name="Ink 62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13031" y="6561157"/>
                <a:ext cx="36684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28" name="Ink 627"/>
              <p14:cNvContentPartPr/>
              <p14:nvPr/>
            </p14:nvContentPartPr>
            <p14:xfrm>
              <a:off x="8796991" y="6623797"/>
              <a:ext cx="125280" cy="23040"/>
            </p14:xfrm>
          </p:contentPart>
        </mc:Choice>
        <mc:Fallback>
          <p:pic>
            <p:nvPicPr>
              <p:cNvPr id="628" name="Ink 62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789071" y="6615517"/>
                <a:ext cx="13644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29" name="Ink 628"/>
              <p14:cNvContentPartPr/>
              <p14:nvPr/>
            </p14:nvContentPartPr>
            <p14:xfrm>
              <a:off x="9185791" y="6641437"/>
              <a:ext cx="363600" cy="63360"/>
            </p14:xfrm>
          </p:contentPart>
        </mc:Choice>
        <mc:Fallback>
          <p:pic>
            <p:nvPicPr>
              <p:cNvPr id="629" name="Ink 62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178231" y="6629557"/>
                <a:ext cx="37692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30" name="Ink 629"/>
              <p14:cNvContentPartPr/>
              <p14:nvPr/>
            </p14:nvContentPartPr>
            <p14:xfrm>
              <a:off x="9559471" y="6634237"/>
              <a:ext cx="507240" cy="91080"/>
            </p14:xfrm>
          </p:contentPart>
        </mc:Choice>
        <mc:Fallback>
          <p:pic>
            <p:nvPicPr>
              <p:cNvPr id="630" name="Ink 62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548671" y="6623437"/>
                <a:ext cx="52956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31" name="Ink 630"/>
              <p14:cNvContentPartPr/>
              <p14:nvPr/>
            </p14:nvContentPartPr>
            <p14:xfrm>
              <a:off x="10082191" y="6641437"/>
              <a:ext cx="451080" cy="116640"/>
            </p14:xfrm>
          </p:contentPart>
        </mc:Choice>
        <mc:Fallback>
          <p:pic>
            <p:nvPicPr>
              <p:cNvPr id="631" name="Ink 63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074991" y="6633517"/>
                <a:ext cx="46332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32" name="Ink 631"/>
              <p14:cNvContentPartPr/>
              <p14:nvPr/>
            </p14:nvContentPartPr>
            <p14:xfrm>
              <a:off x="10752151" y="6786517"/>
              <a:ext cx="28440" cy="3960"/>
            </p14:xfrm>
          </p:contentPart>
        </mc:Choice>
        <mc:Fallback>
          <p:pic>
            <p:nvPicPr>
              <p:cNvPr id="632" name="Ink 63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742431" y="6776797"/>
                <a:ext cx="49320" cy="2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117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64471" y="54157"/>
              <a:ext cx="11920320" cy="5348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951" y="41557"/>
                <a:ext cx="11943720" cy="537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8" name="Ink 107"/>
              <p14:cNvContentPartPr/>
              <p14:nvPr/>
            </p14:nvContentPartPr>
            <p14:xfrm>
              <a:off x="10603831" y="2199037"/>
              <a:ext cx="93600" cy="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936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83" name="Ink 182"/>
              <p14:cNvContentPartPr/>
              <p14:nvPr/>
            </p14:nvContentPartPr>
            <p14:xfrm>
              <a:off x="6630511" y="2835517"/>
              <a:ext cx="0" cy="71640"/>
            </p14:xfrm>
          </p:contentPart>
        </mc:Choice>
        <mc:Fallback>
          <p:pic>
            <p:nvPicPr>
              <p:cNvPr id="183" name="Ink 18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42" name="Ink 241"/>
              <p14:cNvContentPartPr/>
              <p14:nvPr/>
            </p14:nvContentPartPr>
            <p14:xfrm>
              <a:off x="11069671" y="3429157"/>
              <a:ext cx="6120" cy="0"/>
            </p14:xfrm>
          </p:contentPart>
        </mc:Choice>
        <mc:Fallback>
          <p:pic>
            <p:nvPicPr>
              <p:cNvPr id="242" name="Ink 24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6120" cy="0"/>
              </a:xfrm>
              <a:prstGeom prst="rect">
                <a:avLst/>
              </a:prstGeom>
            </p:spPr>
          </p:pic>
        </mc:Fallback>
      </mc:AlternateContent>
      <p:pic>
        <p:nvPicPr>
          <p:cNvPr id="265" name="Picture 26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30511" y="4343918"/>
            <a:ext cx="5458587" cy="2372056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18" name="Ink 317"/>
              <p14:cNvContentPartPr/>
              <p14:nvPr/>
            </p14:nvContentPartPr>
            <p14:xfrm>
              <a:off x="1601671" y="5431837"/>
              <a:ext cx="128520" cy="93600"/>
            </p14:xfrm>
          </p:contentPart>
        </mc:Choice>
        <mc:Fallback>
          <p:pic>
            <p:nvPicPr>
              <p:cNvPr id="318" name="Ink 31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596991" y="5423197"/>
                <a:ext cx="143280" cy="10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0422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5" name="Ink 34"/>
              <p14:cNvContentPartPr/>
              <p14:nvPr/>
            </p14:nvContentPartPr>
            <p14:xfrm>
              <a:off x="5135791" y="842917"/>
              <a:ext cx="120600" cy="0"/>
            </p14:xfrm>
          </p:contentPart>
        </mc:Choice>
        <mc:Fallback>
          <p:pic>
            <p:nvPicPr>
              <p:cNvPr id="35" name="Ink 3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06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1" name="Ink 70"/>
              <p14:cNvContentPartPr/>
              <p14:nvPr/>
            </p14:nvContentPartPr>
            <p14:xfrm>
              <a:off x="114511" y="103477"/>
              <a:ext cx="11367360" cy="375228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2991" y="93037"/>
                <a:ext cx="11391120" cy="3767040"/>
              </a:xfrm>
              <a:prstGeom prst="rect">
                <a:avLst/>
              </a:prstGeom>
            </p:spPr>
          </p:pic>
        </mc:Fallback>
      </mc:AlternateContent>
      <p:pic>
        <p:nvPicPr>
          <p:cNvPr id="152" name="Picture 15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4159" y="4595197"/>
            <a:ext cx="5048955" cy="189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047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59151" y="73237"/>
              <a:ext cx="11681640" cy="29138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991" y="63517"/>
                <a:ext cx="11697120" cy="2934000"/>
              </a:xfrm>
              <a:prstGeom prst="rect">
                <a:avLst/>
              </a:prstGeom>
            </p:spPr>
          </p:pic>
        </mc:Fallback>
      </mc:AlternateContent>
      <p:pic>
        <p:nvPicPr>
          <p:cNvPr id="172" name="Picture 17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77150"/>
            <a:ext cx="5803231" cy="31808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5" name="Ink 174"/>
              <p14:cNvContentPartPr/>
              <p14:nvPr/>
            </p14:nvContentPartPr>
            <p14:xfrm>
              <a:off x="5954071" y="3715717"/>
              <a:ext cx="6078240" cy="248976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49751" y="3704197"/>
                <a:ext cx="6095160" cy="250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4694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6031" y="185197"/>
              <a:ext cx="11688840" cy="5887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511" y="173317"/>
                <a:ext cx="11714400" cy="591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7269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102271" y="68917"/>
              <a:ext cx="12118680" cy="288828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031" y="63517"/>
                <a:ext cx="12135240" cy="290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3734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3528"/>
            <a:ext cx="5219636" cy="52415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8294" y="792286"/>
            <a:ext cx="5343706" cy="553213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35751" y="112117"/>
              <a:ext cx="11717640" cy="6598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511" y="98437"/>
                <a:ext cx="11737080" cy="68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3243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5987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4408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891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6971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18" y="129487"/>
            <a:ext cx="2955449" cy="628324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685351" y="239557"/>
              <a:ext cx="7751160" cy="2166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73471" y="228397"/>
                <a:ext cx="7777080" cy="2195640"/>
              </a:xfrm>
              <a:prstGeom prst="rect">
                <a:avLst/>
              </a:prstGeom>
            </p:spPr>
          </p:pic>
        </mc:Fallback>
      </mc:AlternateContent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3893" y="2477173"/>
            <a:ext cx="5352803" cy="412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17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905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32107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63338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52575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03157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52960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18759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36233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53862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6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09" y="922351"/>
            <a:ext cx="2654955" cy="518348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23151" y="189877"/>
              <a:ext cx="10561320" cy="12380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511" y="179797"/>
                <a:ext cx="10574640" cy="1261080"/>
              </a:xfrm>
              <a:prstGeom prst="rect">
                <a:avLst/>
              </a:prstGeom>
            </p:spPr>
          </p:pic>
        </mc:Fallback>
      </mc:AlternateContent>
      <p:pic>
        <p:nvPicPr>
          <p:cNvPr id="93" name="Picture 9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0867" y="1875867"/>
            <a:ext cx="3279809" cy="422996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4" name="Ink 93"/>
              <p14:cNvContentPartPr/>
              <p14:nvPr/>
            </p14:nvContentPartPr>
            <p14:xfrm>
              <a:off x="5852191" y="4380997"/>
              <a:ext cx="360" cy="36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40311" y="4369117"/>
                <a:ext cx="24120" cy="2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91394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98924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85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14276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5392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88819" cy="32918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5040" y="3107603"/>
            <a:ext cx="6156960" cy="375039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486431" y="131557"/>
              <a:ext cx="6582600" cy="28983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74551" y="116797"/>
                <a:ext cx="6607440" cy="29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5" name="Ink 124"/>
              <p14:cNvContentPartPr/>
              <p14:nvPr/>
            </p14:nvContentPartPr>
            <p14:xfrm>
              <a:off x="33511" y="3620317"/>
              <a:ext cx="5956200" cy="280908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071" y="3608077"/>
                <a:ext cx="5976000" cy="28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74" name="Ink 173"/>
              <p14:cNvContentPartPr/>
              <p14:nvPr/>
            </p14:nvContentPartPr>
            <p14:xfrm>
              <a:off x="1609231" y="4741717"/>
              <a:ext cx="67320" cy="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673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36" name="Ink 235"/>
              <p14:cNvContentPartPr/>
              <p14:nvPr/>
            </p14:nvContentPartPr>
            <p14:xfrm>
              <a:off x="2796151" y="6164437"/>
              <a:ext cx="14760" cy="0"/>
            </p14:xfrm>
          </p:contentPart>
        </mc:Choice>
        <mc:Fallback>
          <p:pic>
            <p:nvPicPr>
              <p:cNvPr id="236" name="Ink 23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0" y="0"/>
                <a:ext cx="1476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56089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78" y="485029"/>
            <a:ext cx="2634092" cy="58777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015" y="485029"/>
            <a:ext cx="5057276" cy="28415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8015" y="3689406"/>
            <a:ext cx="5071268" cy="289164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/>
              <p14:cNvContentPartPr/>
              <p14:nvPr/>
            </p14:nvContentPartPr>
            <p14:xfrm>
              <a:off x="2764471" y="729877"/>
              <a:ext cx="3071520" cy="56548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53311" y="719077"/>
                <a:ext cx="3095280" cy="567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2741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27420" b="7100"/>
          <a:stretch/>
        </p:blipFill>
        <p:spPr>
          <a:xfrm>
            <a:off x="3059624" y="79514"/>
            <a:ext cx="9132376" cy="657513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2551" y="386437"/>
              <a:ext cx="2856240" cy="3938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7889" y="373117"/>
                <a:ext cx="2880000" cy="396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722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87" y="707666"/>
            <a:ext cx="2602389" cy="565509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049591" y="225877"/>
              <a:ext cx="8805804" cy="21862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38791" y="215797"/>
                <a:ext cx="8832804" cy="2216160"/>
              </a:xfrm>
              <a:prstGeom prst="rect">
                <a:avLst/>
              </a:prstGeom>
            </p:spPr>
          </p:pic>
        </mc:Fallback>
      </mc:AlternateContent>
      <p:pic>
        <p:nvPicPr>
          <p:cNvPr id="117" name="Picture 1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7581" y="2663674"/>
            <a:ext cx="6681699" cy="389447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4" name="Ink 143"/>
              <p14:cNvContentPartPr/>
              <p14:nvPr/>
            </p14:nvContentPartPr>
            <p14:xfrm>
              <a:off x="5573911" y="3816517"/>
              <a:ext cx="360" cy="360"/>
            </p14:xfrm>
          </p:contentPart>
        </mc:Choice>
        <mc:Fallback>
          <p:pic>
            <p:nvPicPr>
              <p:cNvPr id="144" name="Ink 1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62031" y="3804637"/>
                <a:ext cx="24120" cy="2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0100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64551" y="218317"/>
              <a:ext cx="11964240" cy="60930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751" y="207877"/>
                <a:ext cx="11986560" cy="611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44" name="Ink 343"/>
              <p14:cNvContentPartPr/>
              <p14:nvPr/>
            </p14:nvContentPartPr>
            <p14:xfrm>
              <a:off x="3815671" y="5748637"/>
              <a:ext cx="2688120" cy="259560"/>
            </p14:xfrm>
          </p:contentPart>
        </mc:Choice>
        <mc:Fallback>
          <p:pic>
            <p:nvPicPr>
              <p:cNvPr id="344" name="Ink 3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05951" y="5742157"/>
                <a:ext cx="2709720" cy="26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502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8151" y="77557"/>
              <a:ext cx="12145320" cy="45716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991" y="66037"/>
                <a:ext cx="12170520" cy="45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9" name="Ink 88"/>
              <p14:cNvContentPartPr/>
              <p14:nvPr/>
            </p14:nvContentPartPr>
            <p14:xfrm>
              <a:off x="11967151" y="834277"/>
              <a:ext cx="7920" cy="0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79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44" name="Ink 243"/>
              <p14:cNvContentPartPr/>
              <p14:nvPr/>
            </p14:nvContentPartPr>
            <p14:xfrm>
              <a:off x="7921111" y="4269037"/>
              <a:ext cx="73080" cy="61560"/>
            </p14:xfrm>
          </p:contentPart>
        </mc:Choice>
        <mc:Fallback>
          <p:pic>
            <p:nvPicPr>
              <p:cNvPr id="244" name="Ink 2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16791" y="4261117"/>
                <a:ext cx="85320" cy="7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7068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ysClr val="windowText" lastClr="000000"/>
      </a:dk1>
      <a:lt1>
        <a:sysClr val="window" lastClr="FFFFFF"/>
      </a:lt1>
      <a:dk2>
        <a:srgbClr val="42D69E"/>
      </a:dk2>
      <a:lt2>
        <a:srgbClr val="E7E6E6"/>
      </a:lt2>
      <a:accent1>
        <a:srgbClr val="74FB31"/>
      </a:accent1>
      <a:accent2>
        <a:srgbClr val="DF24E4"/>
      </a:accent2>
      <a:accent3>
        <a:srgbClr val="1DEDED"/>
      </a:accent3>
      <a:accent4>
        <a:srgbClr val="DB6FDB"/>
      </a:accent4>
      <a:accent5>
        <a:srgbClr val="FE6666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842</TotalTime>
  <Words>0</Words>
  <Application>Microsoft Office PowerPoint</Application>
  <PresentationFormat>Widescreen</PresentationFormat>
  <Paragraphs>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GAMERS</dc:creator>
  <cp:lastModifiedBy>GAMERS</cp:lastModifiedBy>
  <cp:revision>23</cp:revision>
  <dcterms:created xsi:type="dcterms:W3CDTF">2025-07-16T14:20:07Z</dcterms:created>
  <dcterms:modified xsi:type="dcterms:W3CDTF">2025-07-17T04:22:11Z</dcterms:modified>
</cp:coreProperties>
</file>

<file path=docProps/thumbnail.jpeg>
</file>